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69" r:id="rId4"/>
    <p:sldId id="259" r:id="rId5"/>
    <p:sldId id="260" r:id="rId6"/>
    <p:sldId id="261" r:id="rId7"/>
    <p:sldId id="263" r:id="rId8"/>
    <p:sldId id="264" r:id="rId9"/>
    <p:sldId id="270" r:id="rId10"/>
    <p:sldId id="266" r:id="rId11"/>
    <p:sldId id="27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66901" autoAdjust="0"/>
  </p:normalViewPr>
  <p:slideViewPr>
    <p:cSldViewPr snapToGrid="0">
      <p:cViewPr varScale="1">
        <p:scale>
          <a:sx n="75" d="100"/>
          <a:sy n="75" d="100"/>
        </p:scale>
        <p:origin x="17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02B596-381A-408A-AF9F-485884E6FDFE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53339D-DE50-4EFA-AE67-64C904A464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3923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53339D-DE50-4EFA-AE67-64C904A464C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1143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the digital age of aviation we still have a mountain of paperwork associated with any work we do.</a:t>
            </a:r>
          </a:p>
          <a:p>
            <a:endParaRPr lang="en-GB" dirty="0"/>
          </a:p>
          <a:p>
            <a:r>
              <a:rPr lang="en-GB" dirty="0"/>
              <a:t>This paperwork is manually placed into numerical order by aircraft and then archived. This takes a lot of time and it extremely tedious. If a maintainer wants to refer to an archived document then they have to search for it through tens of thousands of physical documents.</a:t>
            </a:r>
          </a:p>
          <a:p>
            <a:endParaRPr lang="en-GB" dirty="0"/>
          </a:p>
          <a:p>
            <a:r>
              <a:rPr lang="en-GB" dirty="0"/>
              <a:t>To that end the use case I have selected is to automatically digitise scanned documents, then extract details from the sheets in order to archive with a name  based on aircraft number and sheet number so that they can be found easily.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53339D-DE50-4EFA-AE67-64C904A464C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044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53339D-DE50-4EFA-AE67-64C904A464C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724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8851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3366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40139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67334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37999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24225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6606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0957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9610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316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346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275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3782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929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6446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5998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6EB45-5732-44E2-BAF0-57FFA5A94BEA}" type="datetimeFigureOut">
              <a:rPr lang="en-GB" smtClean="0"/>
              <a:t>11/07/2021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94639C2F-A67F-45CB-A96B-2A2C78AA18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874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jp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jp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33BB4-8E9D-46A2-B820-C9A651E630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IBM Advanced Data Science 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8F16FC-B189-4426-A8F9-1735426DC4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Alex Counihan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45FD25F-4D0D-4AC3-B3AD-FC956B3C1A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137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82"/>
    </mc:Choice>
    <mc:Fallback>
      <p:transition spd="slow" advTm="9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31EF2-45D2-4F02-AEE1-9946100D2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74621"/>
            <a:ext cx="8911687" cy="1280890"/>
          </a:xfrm>
        </p:spPr>
        <p:txBody>
          <a:bodyPr/>
          <a:lstStyle/>
          <a:p>
            <a:pPr algn="ctr"/>
            <a:r>
              <a:rPr lang="en-GB" dirty="0"/>
              <a:t>Performances by Changes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DE9319-0B7C-465F-AA21-2137ECE36D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02" y="4169227"/>
            <a:ext cx="4676066" cy="13255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DBE302-F7F0-4797-B80F-CEAECF1E8B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02" y="2103437"/>
            <a:ext cx="4676066" cy="132556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7FD52FA-8CF6-4449-94D3-FC2194E4D80B}"/>
              </a:ext>
            </a:extLst>
          </p:cNvPr>
          <p:cNvSpPr/>
          <p:nvPr/>
        </p:nvSpPr>
        <p:spPr>
          <a:xfrm>
            <a:off x="2052875" y="1363209"/>
            <a:ext cx="192071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ZX529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2C8621-8C4F-4BA4-960C-5871C74CD5BE}"/>
              </a:ext>
            </a:extLst>
          </p:cNvPr>
          <p:cNvSpPr/>
          <p:nvPr/>
        </p:nvSpPr>
        <p:spPr>
          <a:xfrm>
            <a:off x="2070509" y="3340186"/>
            <a:ext cx="18854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ZZ123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F3A4DC-624E-4E20-8FA9-0B8D9E78F6FC}"/>
              </a:ext>
            </a:extLst>
          </p:cNvPr>
          <p:cNvSpPr/>
          <p:nvPr/>
        </p:nvSpPr>
        <p:spPr>
          <a:xfrm>
            <a:off x="8032966" y="1363209"/>
            <a:ext cx="19656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22B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80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99993E-4AA4-47B5-B8AD-EEC2AD8882B9}"/>
              </a:ext>
            </a:extLst>
          </p:cNvPr>
          <p:cNvSpPr/>
          <p:nvPr/>
        </p:nvSpPr>
        <p:spPr>
          <a:xfrm>
            <a:off x="7862247" y="3380084"/>
            <a:ext cx="230704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F1</a:t>
            </a:r>
            <a:r>
              <a:rPr lang="en-US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90</a:t>
            </a:r>
            <a:r>
              <a:rPr lang="en-US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A3BDC72-E4B8-42C2-B280-219841B52DD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93" t="12600" r="33968" b="83731"/>
          <a:stretch/>
        </p:blipFill>
        <p:spPr>
          <a:xfrm>
            <a:off x="7239336" y="2213627"/>
            <a:ext cx="3552861" cy="123937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8A4302B-36BB-4277-9764-79042681CBA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89" t="12599" r="7067" b="83486"/>
          <a:stretch/>
        </p:blipFill>
        <p:spPr>
          <a:xfrm>
            <a:off x="7239336" y="4169229"/>
            <a:ext cx="3552861" cy="122249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7E8EC6B-E298-4F55-A631-8FCD2F5E30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805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618"/>
    </mc:Choice>
    <mc:Fallback>
      <p:transition spd="slow" advTm="111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355" x="3311525" y="3159125"/>
          <p14:tracePt t="13356" x="3305175" y="3159125"/>
          <p14:tracePt t="13360" x="3298825" y="3165475"/>
          <p14:tracePt t="13363" x="3294063" y="3165475"/>
          <p14:tracePt t="13364" x="3287713" y="3165475"/>
          <p14:tracePt t="13371" x="3276600" y="3170238"/>
          <p14:tracePt t="13376" x="3265488" y="3176588"/>
          <p14:tracePt t="13378" x="3260725" y="3176588"/>
          <p14:tracePt t="13382" x="3254375" y="3176588"/>
          <p14:tracePt t="13384" x="3243263" y="3181350"/>
          <p14:tracePt t="13388" x="3238500" y="3181350"/>
          <p14:tracePt t="13392" x="3232150" y="3187700"/>
          <p14:tracePt t="13394" x="3225800" y="3187700"/>
          <p14:tracePt t="13397" x="3221038" y="3187700"/>
          <p14:tracePt t="13399" x="3214688" y="3187700"/>
          <p14:tracePt t="13404" x="3209925" y="3198813"/>
          <p14:tracePt t="13405" x="3203575" y="3198813"/>
          <p14:tracePt t="13407" x="3198813" y="3198813"/>
          <p14:tracePt t="13411" x="3192463" y="3203575"/>
          <p14:tracePt t="13412" x="3187700" y="3203575"/>
          <p14:tracePt t="13417" x="3181350" y="3203575"/>
          <p14:tracePt t="13418" x="3176588" y="3203575"/>
          <p14:tracePt t="13420" x="3170238" y="3209925"/>
          <p14:tracePt t="13422" x="3163888" y="3209925"/>
          <p14:tracePt t="13426" x="3159125" y="3209925"/>
          <p14:tracePt t="13434" x="3148013" y="3214688"/>
          <p14:tracePt t="13435" x="3141663" y="3214688"/>
          <p14:tracePt t="13439" x="3136900" y="3214688"/>
          <p14:tracePt t="13440" x="3136900" y="3221038"/>
          <p14:tracePt t="13443" x="3130550" y="3221038"/>
          <p14:tracePt t="13445" x="3125788" y="3221038"/>
          <p14:tracePt t="13449" x="3119438" y="3221038"/>
          <p14:tracePt t="13453" x="3114675" y="3221038"/>
          <p14:tracePt t="13457" x="3108325" y="3221038"/>
          <p14:tracePt t="13459" x="3103563" y="3221038"/>
          <p14:tracePt t="13463" x="3097213" y="3221038"/>
          <p14:tracePt t="13466" x="3090863" y="3221038"/>
          <p14:tracePt t="13468" x="3086100" y="3221038"/>
          <p14:tracePt t="13469" x="3086100" y="3227388"/>
          <p14:tracePt t="13469" x="3079750" y="3227388"/>
          <p14:tracePt t="13472" x="3074988" y="3227388"/>
          <p14:tracePt t="13475" x="3068638" y="3227388"/>
          <p14:tracePt t="13477" x="3063875" y="3227388"/>
          <p14:tracePt t="13477" x="3057525" y="3227388"/>
          <p14:tracePt t="13479" x="3052763" y="3227388"/>
          <p14:tracePt t="13481" x="3046413" y="3227388"/>
          <p14:tracePt t="13484" x="3041650" y="3227388"/>
          <p14:tracePt t="13486" x="3035300" y="3227388"/>
          <p14:tracePt t="13487" x="3028950" y="3227388"/>
          <p14:tracePt t="13488" x="3024188" y="3227388"/>
          <p14:tracePt t="13491" x="3013075" y="3232150"/>
          <p14:tracePt t="13494" x="3006725" y="3232150"/>
          <p14:tracePt t="13495" x="3001963" y="3232150"/>
          <p14:tracePt t="13497" x="2990850" y="3232150"/>
          <p14:tracePt t="13500" x="2984500" y="3238500"/>
          <p14:tracePt t="13501" x="2973388" y="3238500"/>
          <p14:tracePt t="13502" x="2968625" y="3238500"/>
          <p14:tracePt t="13504" x="2962275" y="3238500"/>
          <p14:tracePt t="13505" x="2962275" y="3243263"/>
          <p14:tracePt t="13508" x="2944813" y="3243263"/>
          <p14:tracePt t="13510" x="2940050" y="3243263"/>
          <p14:tracePt t="13511" x="2933700" y="3243263"/>
          <p14:tracePt t="13512" x="2928938" y="3249613"/>
          <p14:tracePt t="13514" x="2917825" y="3249613"/>
          <p14:tracePt t="13516" x="2911475" y="3249613"/>
          <p14:tracePt t="13518" x="2900363" y="3254375"/>
          <p14:tracePt t="13519" x="2895600" y="3254375"/>
          <p14:tracePt t="13523" x="2878138" y="3260725"/>
          <p14:tracePt t="13525" x="2860675" y="3265488"/>
          <p14:tracePt t="13529" x="2844800" y="3265488"/>
          <p14:tracePt t="13530" x="2844800" y="3271838"/>
          <p14:tracePt t="13531" x="2833688" y="3271838"/>
          <p14:tracePt t="13533" x="2827338" y="3276600"/>
          <p14:tracePt t="13535" x="2816225" y="3276600"/>
          <p14:tracePt t="13537" x="2809875" y="3276600"/>
          <p14:tracePt t="13538" x="2798763" y="3276600"/>
          <p14:tracePt t="13539" x="2794000" y="3282950"/>
          <p14:tracePt t="13540" x="2787650" y="3282950"/>
          <p14:tracePt t="13543" x="2771775" y="3282950"/>
          <p14:tracePt t="13545" x="2765425" y="3287713"/>
          <p14:tracePt t="13545" x="2760663" y="3287713"/>
          <p14:tracePt t="13547" x="2754313" y="3287713"/>
          <p14:tracePt t="13549" x="2743200" y="3294063"/>
          <p14:tracePt t="13550" x="2736850" y="3294063"/>
          <p14:tracePt t="13551" x="2732088" y="3294063"/>
          <p14:tracePt t="13554" x="2720975" y="3294063"/>
          <p14:tracePt t="13555" x="2714625" y="3300413"/>
          <p14:tracePt t="13557" x="2703513" y="3300413"/>
          <p14:tracePt t="13558" x="2698750" y="3300413"/>
          <p14:tracePt t="13559" x="2692400" y="3300413"/>
          <p14:tracePt t="13560" x="2687638" y="3300413"/>
          <p14:tracePt t="13562" x="2681288" y="3300413"/>
          <p14:tracePt t="13563" x="2681288" y="3305175"/>
          <p14:tracePt t="13564" x="2674938" y="3305175"/>
          <p14:tracePt t="13564" x="2670175" y="3305175"/>
          <p14:tracePt t="13566" x="2663825" y="3305175"/>
          <p14:tracePt t="13567" x="2659063" y="3305175"/>
          <p14:tracePt t="13567" x="2652713" y="3305175"/>
          <p14:tracePt t="13569" x="2647950" y="3305175"/>
          <p14:tracePt t="13570" x="2641600" y="3311525"/>
          <p14:tracePt t="13572" x="2636838" y="3311525"/>
          <p14:tracePt t="13573" x="2630488" y="3311525"/>
          <p14:tracePt t="13573" x="2625725" y="3311525"/>
          <p14:tracePt t="13575" x="2619375" y="3311525"/>
          <p14:tracePt t="13577" x="2613025" y="3311525"/>
          <p14:tracePt t="13578" x="2608263" y="3311525"/>
          <p14:tracePt t="13579" x="2601913" y="3311525"/>
          <p14:tracePt t="13580" x="2597150" y="3311525"/>
          <p14:tracePt t="13581" x="2590800" y="3311525"/>
          <p14:tracePt t="13582" x="2586038" y="3311525"/>
          <p14:tracePt t="13584" x="2574925" y="3311525"/>
          <p14:tracePt t="13586" x="2568575" y="3311525"/>
          <p14:tracePt t="13587" x="2563813" y="3311525"/>
          <p14:tracePt t="13588" x="2557463" y="3316288"/>
          <p14:tracePt t="13589" x="2552700" y="3316288"/>
          <p14:tracePt t="13590" x="2546350" y="3316288"/>
          <p14:tracePt t="13591" x="2540000" y="3316288"/>
          <p14:tracePt t="13592" x="2535238" y="3316288"/>
          <p14:tracePt t="13594" x="2528888" y="3316288"/>
          <p14:tracePt t="13595" x="2524125" y="3316288"/>
          <p14:tracePt t="13596" x="2517775" y="3316288"/>
          <p14:tracePt t="13597" x="2513013" y="3316288"/>
          <p14:tracePt t="13598" x="2506663" y="3316288"/>
          <p14:tracePt t="13599" x="2501900" y="3316288"/>
          <p14:tracePt t="13601" x="2495550" y="3316288"/>
          <p14:tracePt t="13602" x="2490788" y="3316288"/>
          <p14:tracePt t="13604" x="2484438" y="3316288"/>
          <p14:tracePt t="13605" x="2466975" y="3316288"/>
          <p14:tracePt t="13607" x="2462213" y="3316288"/>
          <p14:tracePt t="13609" x="2455863" y="3316288"/>
          <p14:tracePt t="13610" x="2451100" y="3316288"/>
          <p14:tracePt t="13611" x="2444750" y="3316288"/>
          <p14:tracePt t="13613" x="2439988" y="3316288"/>
          <p14:tracePt t="13614" x="2433638" y="3316288"/>
          <p14:tracePt t="13615" x="2428875" y="3316288"/>
          <p14:tracePt t="13616" x="2422525" y="3316288"/>
          <p14:tracePt t="13618" x="2417763" y="3316288"/>
          <p14:tracePt t="13620" x="2411413" y="3316288"/>
          <p14:tracePt t="13621" x="2400300" y="3316288"/>
          <p14:tracePt t="13623" x="2393950" y="3316288"/>
          <p14:tracePt t="13626" x="2382838" y="3316288"/>
          <p14:tracePt t="13626" x="2371725" y="3316288"/>
          <p14:tracePt t="13628" x="2366963" y="3322638"/>
          <p14:tracePt t="13633" x="2344738" y="3322638"/>
          <p14:tracePt t="13636" x="2327275" y="3322638"/>
          <p14:tracePt t="13637" x="2320925" y="3322638"/>
          <p14:tracePt t="13640" x="2309813" y="3327400"/>
          <p14:tracePt t="13641" x="2298700" y="3327400"/>
          <p14:tracePt t="13642" x="2293938" y="3327400"/>
          <p14:tracePt t="13643" x="2287588" y="3327400"/>
          <p14:tracePt t="13643" x="2282825" y="3327400"/>
          <p14:tracePt t="13646" x="2270125" y="3327400"/>
          <p14:tracePt t="13647" x="2265363" y="3327400"/>
          <p14:tracePt t="13647" x="2259013" y="3327400"/>
          <p14:tracePt t="13649" x="2254250" y="3327400"/>
          <p14:tracePt t="13650" x="2247900" y="3327400"/>
          <p14:tracePt t="13650" x="2243138" y="3327400"/>
          <p14:tracePt t="13652" x="2236788" y="3327400"/>
          <p14:tracePt t="13653" x="2232025" y="3327400"/>
          <p14:tracePt t="13653" x="2225675" y="3327400"/>
          <p14:tracePt t="13655" x="2214563" y="3327400"/>
          <p14:tracePt t="13655" x="2209800" y="3333750"/>
          <p14:tracePt t="13657" x="2203450" y="3333750"/>
          <p14:tracePt t="13658" x="2197100" y="3333750"/>
          <p14:tracePt t="13662" x="2174875" y="3333750"/>
          <p14:tracePt t="13663" x="2163763" y="3338513"/>
          <p14:tracePt t="13664" x="2159000" y="3338513"/>
          <p14:tracePt t="13667" x="2141538" y="3338513"/>
          <p14:tracePt t="13668" x="2130425" y="3338513"/>
          <p14:tracePt t="13669" x="2124075" y="3338513"/>
          <p14:tracePt t="13671" x="2112963" y="3338513"/>
          <p14:tracePt t="13672" x="2108200" y="3338513"/>
          <p14:tracePt t="13672" x="2101850" y="3338513"/>
          <p14:tracePt t="13674" x="2097088" y="3338513"/>
          <p14:tracePt t="13675" x="2090738" y="3344863"/>
          <p14:tracePt t="13676" x="2085975" y="3344863"/>
          <p14:tracePt t="13676" x="2074863" y="3344863"/>
          <p14:tracePt t="13679" x="2062163" y="3344863"/>
          <p14:tracePt t="13680" x="2057400" y="3344863"/>
          <p14:tracePt t="13681" x="2046288" y="3344863"/>
          <p14:tracePt t="13682" x="2035175" y="3344863"/>
          <p14:tracePt t="13685" x="2024063" y="3344863"/>
          <p14:tracePt t="13685" x="2017713" y="3344863"/>
          <p14:tracePt t="13688" x="2012950" y="3344863"/>
          <p14:tracePt t="13688" x="2006600" y="3344863"/>
          <p14:tracePt t="13690" x="1995488" y="3349625"/>
          <p14:tracePt t="13692" x="1989138" y="3349625"/>
          <p14:tracePt t="13694" x="1978025" y="3349625"/>
          <p14:tracePt t="13695" x="1973263" y="3349625"/>
          <p14:tracePt t="13696" x="1966913" y="3349625"/>
          <p14:tracePt t="13697" x="1962150" y="3349625"/>
          <p14:tracePt t="13697" x="1955800" y="3349625"/>
          <p14:tracePt t="13700" x="1944688" y="3349625"/>
          <p14:tracePt t="13702" x="1939925" y="3349625"/>
          <p14:tracePt t="13703" x="1933575" y="3349625"/>
          <p14:tracePt t="13703" x="1927225" y="3349625"/>
          <p14:tracePt t="13705" x="1922463" y="3349625"/>
          <p14:tracePt t="13707" x="1916113" y="3349625"/>
          <p14:tracePt t="13709" x="1905000" y="3349625"/>
          <p14:tracePt t="13711" x="1900238" y="3349625"/>
          <p14:tracePt t="13712" x="1893888" y="3349625"/>
          <p14:tracePt t="13713" x="1889125" y="3349625"/>
          <p14:tracePt t="13716" x="1878013" y="3349625"/>
          <p14:tracePt t="13718" x="1871663" y="3349625"/>
          <p14:tracePt t="13719" x="1866900" y="3349625"/>
          <p14:tracePt t="13720" x="1860550" y="3349625"/>
          <p14:tracePt t="13722" x="1849438" y="3349625"/>
          <p14:tracePt t="13724" x="1843088" y="3349625"/>
          <p14:tracePt t="13726" x="1838325" y="3349625"/>
          <p14:tracePt t="13726" x="1831975" y="3349625"/>
          <p14:tracePt t="13729" x="1827213" y="3349625"/>
          <p14:tracePt t="13730" x="1820863" y="3349625"/>
          <p14:tracePt t="13731" x="1816100" y="3349625"/>
          <p14:tracePt t="13731" x="1809750" y="3349625"/>
          <p14:tracePt t="13734" x="1804988" y="3349625"/>
          <p14:tracePt t="13736" x="1793875" y="3349625"/>
          <p14:tracePt t="13737" x="1787525" y="3349625"/>
          <p14:tracePt t="13739" x="1776413" y="3349625"/>
          <p14:tracePt t="13742" x="1770063" y="3349625"/>
          <p14:tracePt t="13742" x="1765300" y="3349625"/>
          <p14:tracePt t="13745" x="1758950" y="3349625"/>
          <p14:tracePt t="13745" x="1754188" y="3349625"/>
          <p14:tracePt t="13747" x="1747838" y="3349625"/>
          <p14:tracePt t="13749" x="1736725" y="3349625"/>
          <p14:tracePt t="13750" x="1731963" y="3349625"/>
          <p14:tracePt t="13752" x="1725613" y="3349625"/>
          <p14:tracePt t="13753" x="1719263" y="3349625"/>
          <p14:tracePt t="13755" x="1714500" y="3349625"/>
          <p14:tracePt t="13757" x="1703388" y="3349625"/>
          <p14:tracePt t="13758" x="1697038" y="3349625"/>
          <p14:tracePt t="13758" x="1692275" y="3349625"/>
          <p14:tracePt t="13761" x="1681163" y="3349625"/>
          <p14:tracePt t="13763" x="1674813" y="3349625"/>
          <p14:tracePt t="13764" x="1663700" y="3349625"/>
          <p14:tracePt t="13766" x="1658938" y="3349625"/>
          <p14:tracePt t="13767" x="1652588" y="3349625"/>
          <p14:tracePt t="13768" x="1646238" y="3349625"/>
          <p14:tracePt t="13769" x="1641475" y="3349625"/>
          <p14:tracePt t="13772" x="1630363" y="3349625"/>
          <p14:tracePt t="13773" x="1619250" y="3349625"/>
          <p14:tracePt t="13775" x="1612900" y="3349625"/>
          <p14:tracePt t="13776" x="1608138" y="3349625"/>
          <p14:tracePt t="13778" x="1597025" y="3349625"/>
          <p14:tracePt t="13780" x="1590675" y="3349625"/>
          <p14:tracePt t="13781" x="1585913" y="3349625"/>
          <p14:tracePt t="13782" x="1579563" y="3349625"/>
          <p14:tracePt t="13783" x="1573213" y="3349625"/>
          <p14:tracePt t="13786" x="1562100" y="3349625"/>
          <p14:tracePt t="13787" x="1557338" y="3349625"/>
          <p14:tracePt t="13788" x="1550988" y="3349625"/>
          <p14:tracePt t="13789" x="1546225" y="3349625"/>
          <p14:tracePt t="13790" x="1539875" y="3349625"/>
          <p14:tracePt t="13792" x="1528763" y="3349625"/>
          <p14:tracePt t="13794" x="1524000" y="3349625"/>
          <p14:tracePt t="13795" x="1517650" y="3349625"/>
          <p14:tracePt t="13796" x="1511300" y="3349625"/>
          <p14:tracePt t="13797" x="1506538" y="3349625"/>
          <p14:tracePt t="13799" x="1500188" y="3349625"/>
          <p14:tracePt t="13800" x="1489075" y="3344863"/>
          <p14:tracePt t="13802" x="1477963" y="3344863"/>
          <p14:tracePt t="13804" x="1473200" y="3344863"/>
          <p14:tracePt t="13805" x="1466850" y="3344863"/>
          <p14:tracePt t="13807" x="1455738" y="3344863"/>
          <p14:tracePt t="13808" x="1450975" y="3344863"/>
          <p14:tracePt t="13810" x="1444625" y="3344863"/>
          <p14:tracePt t="13811" x="1438275" y="3344863"/>
          <p14:tracePt t="13812" x="1433513" y="3344863"/>
          <p14:tracePt t="13813" x="1422400" y="3344863"/>
          <p14:tracePt t="13816" x="1416050" y="3344863"/>
          <p14:tracePt t="13816" x="1411288" y="3344863"/>
          <p14:tracePt t="13817" x="1404938" y="3344863"/>
          <p14:tracePt t="13820" x="1400175" y="3344863"/>
          <p14:tracePt t="13821" x="1393825" y="3344863"/>
          <p14:tracePt t="13822" x="1382713" y="3344863"/>
          <p14:tracePt t="13825" x="1376363" y="3344863"/>
          <p14:tracePt t="13826" x="1371600" y="3344863"/>
          <p14:tracePt t="13827" x="1360488" y="3344863"/>
          <p14:tracePt t="13831" x="1349375" y="3344863"/>
          <p14:tracePt t="13831" x="1343025" y="3344863"/>
          <p14:tracePt t="13832" x="1338263" y="3344863"/>
          <p14:tracePt t="13833" x="1331913" y="3344863"/>
          <p14:tracePt t="13835" x="1327150" y="3344863"/>
          <p14:tracePt t="13837" x="1316038" y="3344863"/>
          <p14:tracePt t="13840" x="1309688" y="3344863"/>
          <p14:tracePt t="13841" x="1298575" y="3344863"/>
          <p14:tracePt t="13843" x="1292225" y="3344863"/>
          <p14:tracePt t="13844" x="1287463" y="3344863"/>
          <p14:tracePt t="13845" x="1281113" y="3344863"/>
          <p14:tracePt t="13847" x="1276350" y="3344863"/>
          <p14:tracePt t="13848" x="1270000" y="3344863"/>
          <p14:tracePt t="13850" x="1258888" y="3344863"/>
          <p14:tracePt t="13852" x="1254125" y="3344863"/>
          <p14:tracePt t="13853" x="1247775" y="3344863"/>
          <p14:tracePt t="13855" x="1236663" y="3344863"/>
          <p14:tracePt t="13857" x="1230313" y="3344863"/>
          <p14:tracePt t="13858" x="1225550" y="3344863"/>
          <p14:tracePt t="13859" x="1219200" y="3344863"/>
          <p14:tracePt t="13863" x="1203325" y="3349625"/>
          <p14:tracePt t="13865" x="1196975" y="3355975"/>
          <p14:tracePt t="13868" x="1185863" y="3355975"/>
          <p14:tracePt t="13871" x="1174750" y="3355975"/>
          <p14:tracePt t="13873" x="1168400" y="3355975"/>
          <p14:tracePt t="13874" x="1163638" y="3355975"/>
          <p14:tracePt t="13877" x="1157288" y="3362325"/>
          <p14:tracePt t="13879" x="1152525" y="3362325"/>
          <p14:tracePt t="13880" x="1146175" y="3362325"/>
          <p14:tracePt t="13882" x="1141413" y="3362325"/>
          <p14:tracePt t="13884" x="1135063" y="3362325"/>
          <p14:tracePt t="13887" x="1130300" y="3362325"/>
          <p14:tracePt t="13889" x="1130300" y="3367088"/>
          <p14:tracePt t="13890" x="1123950" y="3367088"/>
          <p14:tracePt t="13891" x="1119188" y="3367088"/>
          <p14:tracePt t="13894" x="1112838" y="3367088"/>
          <p14:tracePt t="13903" x="1095375" y="3367088"/>
          <p14:tracePt t="13906" x="1090613" y="3367088"/>
          <p14:tracePt t="13908" x="1084263" y="3367088"/>
          <p14:tracePt t="13912" x="1079500" y="3367088"/>
          <p14:tracePt t="13914" x="1073150" y="3367088"/>
          <p14:tracePt t="13917" x="1068388" y="3373438"/>
          <p14:tracePt t="13921" x="1062038" y="3373438"/>
          <p14:tracePt t="13925" x="1057275" y="3373438"/>
          <p14:tracePt t="13928" x="1050925" y="3373438"/>
          <p14:tracePt t="13933" x="1046163" y="3373438"/>
          <p14:tracePt t="13938" x="1039813" y="3373438"/>
          <p14:tracePt t="13948" x="1035050" y="3373438"/>
          <p14:tracePt t="14023" x="1039813" y="3373438"/>
          <p14:tracePt t="14028" x="1046163" y="3373438"/>
          <p14:tracePt t="14032" x="1050925" y="3373438"/>
          <p14:tracePt t="14036" x="1057275" y="3373438"/>
          <p14:tracePt t="14039" x="1062038" y="3373438"/>
          <p14:tracePt t="14043" x="1068388" y="3373438"/>
          <p14:tracePt t="14050" x="1084263" y="3373438"/>
          <p14:tracePt t="14059" x="1101725" y="3373438"/>
          <p14:tracePt t="14062" x="1108075" y="3373438"/>
          <p14:tracePt t="14065" x="1112838" y="3373438"/>
          <p14:tracePt t="14067" x="1119188" y="3373438"/>
          <p14:tracePt t="14068" x="1123950" y="3373438"/>
          <p14:tracePt t="14070" x="1130300" y="3373438"/>
          <p14:tracePt t="14073" x="1135063" y="3373438"/>
          <p14:tracePt t="14075" x="1146175" y="3373438"/>
          <p14:tracePt t="14077" x="1152525" y="3373438"/>
          <p14:tracePt t="14080" x="1157288" y="3373438"/>
          <p14:tracePt t="14081" x="1163638" y="3373438"/>
          <p14:tracePt t="14083" x="1168400" y="3373438"/>
          <p14:tracePt t="14085" x="1181100" y="3373438"/>
          <p14:tracePt t="14088" x="1192213" y="3373438"/>
          <p14:tracePt t="14089" x="1196975" y="3373438"/>
          <p14:tracePt t="14092" x="1203325" y="3373438"/>
          <p14:tracePt t="14094" x="1214438" y="3373438"/>
          <p14:tracePt t="14095" x="1219200" y="3373438"/>
          <p14:tracePt t="14097" x="1230313" y="3373438"/>
          <p14:tracePt t="14098" x="1236663" y="3373438"/>
          <p14:tracePt t="14101" x="1247775" y="3373438"/>
          <p14:tracePt t="14103" x="1254125" y="3373438"/>
          <p14:tracePt t="14106" x="1270000" y="3373438"/>
          <p14:tracePt t="14108" x="1276350" y="3373438"/>
          <p14:tracePt t="14109" x="1281113" y="3373438"/>
          <p14:tracePt t="14112" x="1298575" y="3373438"/>
          <p14:tracePt t="14112" x="1303338" y="3373438"/>
          <p14:tracePt t="14115" x="1316038" y="3373438"/>
          <p14:tracePt t="14116" x="1320800" y="3373438"/>
          <p14:tracePt t="14118" x="1331913" y="3373438"/>
          <p14:tracePt t="14120" x="1343025" y="3373438"/>
          <p14:tracePt t="14121" x="1349375" y="3373438"/>
          <p14:tracePt t="14121" x="1354138" y="3373438"/>
          <p14:tracePt t="14123" x="1360488" y="3373438"/>
          <p14:tracePt t="14126" x="1376363" y="3373438"/>
          <p14:tracePt t="14127" x="1389063" y="3373438"/>
          <p14:tracePt t="14128" x="1400175" y="3373438"/>
          <p14:tracePt t="14130" x="1404938" y="3373438"/>
          <p14:tracePt t="14133" x="1427163" y="3373438"/>
          <p14:tracePt t="14134" x="1438275" y="3373438"/>
          <p14:tracePt t="14135" x="1444625" y="3373438"/>
          <p14:tracePt t="14137" x="1455738" y="3373438"/>
          <p14:tracePt t="14139" x="1466850" y="3373438"/>
          <p14:tracePt t="14140" x="1477963" y="3373438"/>
          <p14:tracePt t="14140" x="1484313" y="3373438"/>
          <p14:tracePt t="14142" x="1489075" y="3373438"/>
          <p14:tracePt t="14142" x="1495425" y="3373438"/>
          <p14:tracePt t="14144" x="1500188" y="3373438"/>
          <p14:tracePt t="14145" x="1506538" y="3373438"/>
          <p14:tracePt t="14146" x="1511300" y="3373438"/>
          <p14:tracePt t="14147" x="1524000" y="3373438"/>
          <p14:tracePt t="14147" x="1528763" y="3373438"/>
          <p14:tracePt t="14149" x="1535113" y="3378200"/>
          <p14:tracePt t="14150" x="1546225" y="3378200"/>
          <p14:tracePt t="14153" x="1562100" y="3378200"/>
          <p14:tracePt t="14154" x="1568450" y="3378200"/>
          <p14:tracePt t="14154" x="1573213" y="3378200"/>
          <p14:tracePt t="14155" x="1579563" y="3378200"/>
          <p14:tracePt t="14158" x="1601788" y="3378200"/>
          <p14:tracePt t="14160" x="1608138" y="3378200"/>
          <p14:tracePt t="14161" x="1612900" y="3378200"/>
          <p14:tracePt t="14161" x="1619250" y="3378200"/>
          <p14:tracePt t="14162" x="1630363" y="3378200"/>
          <p14:tracePt t="14163" x="1635125" y="3378200"/>
          <p14:tracePt t="14165" x="1646238" y="3378200"/>
          <p14:tracePt t="14167" x="1652588" y="3378200"/>
          <p14:tracePt t="14168" x="1658938" y="3378200"/>
          <p14:tracePt t="14168" x="1670050" y="3378200"/>
          <p14:tracePt t="14169" x="1674813" y="3378200"/>
          <p14:tracePt t="14170" x="1681163" y="3378200"/>
          <p14:tracePt t="14171" x="1685925" y="3378200"/>
          <p14:tracePt t="14173" x="1697038" y="3378200"/>
          <p14:tracePt t="14174" x="1708150" y="3378200"/>
          <p14:tracePt t="14175" x="1719263" y="3378200"/>
          <p14:tracePt t="14177" x="1725613" y="3378200"/>
          <p14:tracePt t="14178" x="1736725" y="3378200"/>
          <p14:tracePt t="14180" x="1743075" y="3378200"/>
          <p14:tracePt t="14181" x="1747838" y="3378200"/>
          <p14:tracePt t="14182" x="1758950" y="3384550"/>
          <p14:tracePt t="14183" x="1765300" y="3384550"/>
          <p14:tracePt t="14183" x="1770063" y="3384550"/>
          <p14:tracePt t="14184" x="1776413" y="3384550"/>
          <p14:tracePt t="14185" x="1787525" y="3384550"/>
          <p14:tracePt t="14187" x="1798638" y="3384550"/>
          <p14:tracePt t="14189" x="1809750" y="3384550"/>
          <p14:tracePt t="14190" x="1820863" y="3384550"/>
          <p14:tracePt t="14190" x="1831975" y="3389313"/>
          <p14:tracePt t="14193" x="1843088" y="3389313"/>
          <p14:tracePt t="14194" x="1854200" y="3389313"/>
          <p14:tracePt t="14195" x="1871663" y="3389313"/>
          <p14:tracePt t="14196" x="1882775" y="3389313"/>
          <p14:tracePt t="14197" x="1889125" y="3389313"/>
          <p14:tracePt t="14199" x="1900238" y="3389313"/>
          <p14:tracePt t="14199" x="1911350" y="3389313"/>
          <p14:tracePt t="14201" x="1916113" y="3389313"/>
          <p14:tracePt t="14202" x="1922463" y="3389313"/>
          <p14:tracePt t="14202" x="1933575" y="3389313"/>
          <p14:tracePt t="14203" x="1951038" y="3389313"/>
          <p14:tracePt t="14205" x="1962150" y="3389313"/>
          <p14:tracePt t="14205" x="1966913" y="3389313"/>
          <p14:tracePt t="14207" x="1973263" y="3389313"/>
          <p14:tracePt t="14208" x="1984375" y="3389313"/>
          <p14:tracePt t="14209" x="1995488" y="3389313"/>
          <p14:tracePt t="14210" x="2006600" y="3389313"/>
          <p14:tracePt t="14211" x="2017713" y="3389313"/>
          <p14:tracePt t="14212" x="2028825" y="3395663"/>
          <p14:tracePt t="14213" x="2035175" y="3395663"/>
          <p14:tracePt t="14215" x="2062163" y="3395663"/>
          <p14:tracePt t="14217" x="2079625" y="3395663"/>
          <p14:tracePt t="14220" x="2112963" y="3395663"/>
          <p14:tracePt t="14221" x="2124075" y="3395663"/>
          <p14:tracePt t="14223" x="2141538" y="3395663"/>
          <p14:tracePt t="14224" x="2152650" y="3395663"/>
          <p14:tracePt t="14225" x="2170113" y="3395663"/>
          <p14:tracePt t="14226" x="2181225" y="3395663"/>
          <p14:tracePt t="14227" x="2185988" y="3395663"/>
          <p14:tracePt t="14229" x="2209800" y="3395663"/>
          <p14:tracePt t="14230" x="2220913" y="3395663"/>
          <p14:tracePt t="14231" x="2232025" y="3395663"/>
          <p14:tracePt t="14232" x="2243138" y="3395663"/>
          <p14:tracePt t="14233" x="2254250" y="3400425"/>
          <p14:tracePt t="14234" x="2265363" y="3400425"/>
          <p14:tracePt t="14237" x="2298700" y="3400425"/>
          <p14:tracePt t="14237" x="2309813" y="3400425"/>
          <p14:tracePt t="14239" x="2320925" y="3400425"/>
          <p14:tracePt t="14240" x="2332038" y="3400425"/>
          <p14:tracePt t="14241" x="2344738" y="3400425"/>
          <p14:tracePt t="14242" x="2349500" y="3400425"/>
          <p14:tracePt t="14242" x="2366963" y="3400425"/>
          <p14:tracePt t="14244" x="2371725" y="3400425"/>
          <p14:tracePt t="14245" x="2389188" y="3400425"/>
          <p14:tracePt t="14246" x="2400300" y="3400425"/>
          <p14:tracePt t="14247" x="2411413" y="3400425"/>
          <p14:tracePt t="14247" x="2417763" y="3400425"/>
          <p14:tracePt t="14251" x="2473325" y="3400425"/>
          <p14:tracePt t="14253" x="2484438" y="3400425"/>
          <p14:tracePt t="14254" x="2495550" y="3400425"/>
          <p14:tracePt t="14255" x="2506663" y="3400425"/>
          <p14:tracePt t="14256" x="2517775" y="3400425"/>
          <p14:tracePt t="14257" x="2535238" y="3400425"/>
          <p14:tracePt t="14257" x="2540000" y="3400425"/>
          <p14:tracePt t="14259" x="2557463" y="3400425"/>
          <p14:tracePt t="14260" x="2579688" y="3400425"/>
          <p14:tracePt t="14261" x="2590800" y="3400425"/>
          <p14:tracePt t="14264" x="2619375" y="3400425"/>
          <p14:tracePt t="14264" x="2625725" y="3400425"/>
          <p14:tracePt t="14265" x="2641600" y="3400425"/>
          <p14:tracePt t="14267" x="2659063" y="3400425"/>
          <p14:tracePt t="14267" x="2670175" y="3400425"/>
          <p14:tracePt t="14269" x="2674938" y="3400425"/>
          <p14:tracePt t="14271" x="2703513" y="3400425"/>
          <p14:tracePt t="14272" x="2709863" y="3400425"/>
          <p14:tracePt t="14272" x="2725738" y="3400425"/>
          <p14:tracePt t="14274" x="2736850" y="3400425"/>
          <p14:tracePt t="14275" x="2747963" y="3400425"/>
          <p14:tracePt t="14275" x="2760663" y="3400425"/>
          <p14:tracePt t="14277" x="2771775" y="3400425"/>
          <p14:tracePt t="14278" x="2782888" y="3400425"/>
          <p14:tracePt t="14278" x="2794000" y="3395663"/>
          <p14:tracePt t="14280" x="2805113" y="3395663"/>
          <p14:tracePt t="14280" x="2816225" y="3395663"/>
          <p14:tracePt t="14283" x="2844800" y="3395663"/>
          <p14:tracePt t="14286" x="2860675" y="3395663"/>
          <p14:tracePt t="14287" x="2878138" y="3395663"/>
          <p14:tracePt t="14288" x="2889250" y="3395663"/>
          <p14:tracePt t="14289" x="2900363" y="3395663"/>
          <p14:tracePt t="14290" x="2906713" y="3395663"/>
          <p14:tracePt t="14292" x="2928938" y="3395663"/>
          <p14:tracePt t="14293" x="2933700" y="3395663"/>
          <p14:tracePt t="14294" x="2944813" y="3395663"/>
          <p14:tracePt t="14295" x="2955925" y="3395663"/>
          <p14:tracePt t="14296" x="2968625" y="3395663"/>
          <p14:tracePt t="14297" x="2979738" y="3389313"/>
          <p14:tracePt t="14299" x="2995613" y="3389313"/>
          <p14:tracePt t="14300" x="3006725" y="3389313"/>
          <p14:tracePt t="14301" x="3017838" y="3389313"/>
          <p14:tracePt t="14302" x="3024188" y="3389313"/>
          <p14:tracePt t="14303" x="3035300" y="3389313"/>
          <p14:tracePt t="14304" x="3041650" y="3389313"/>
          <p14:tracePt t="14306" x="3063875" y="3384550"/>
          <p14:tracePt t="14308" x="3079750" y="3384550"/>
          <p14:tracePt t="14309" x="3086100" y="3384550"/>
          <p14:tracePt t="14310" x="3097213" y="3384550"/>
          <p14:tracePt t="14311" x="3108325" y="3384550"/>
          <p14:tracePt t="14312" x="3114675" y="3384550"/>
          <p14:tracePt t="14314" x="3130550" y="3384550"/>
          <p14:tracePt t="14315" x="3141663" y="3384550"/>
          <p14:tracePt t="14316" x="3148013" y="3384550"/>
          <p14:tracePt t="14317" x="3152775" y="3384550"/>
          <p14:tracePt t="14318" x="3163888" y="3384550"/>
          <p14:tracePt t="14319" x="3176588" y="3384550"/>
          <p14:tracePt t="14320" x="3181350" y="3384550"/>
          <p14:tracePt t="14321" x="3187700" y="3384550"/>
          <p14:tracePt t="14322" x="3198813" y="3384550"/>
          <p14:tracePt t="14322" x="3209925" y="3378200"/>
          <p14:tracePt t="14323" x="3214688" y="3378200"/>
          <p14:tracePt t="14325" x="3221038" y="3378200"/>
          <p14:tracePt t="14326" x="3232150" y="3378200"/>
          <p14:tracePt t="14327" x="3243263" y="3378200"/>
          <p14:tracePt t="14329" x="3254375" y="3378200"/>
          <p14:tracePt t="14329" x="3265488" y="3378200"/>
          <p14:tracePt t="14331" x="3276600" y="3378200"/>
          <p14:tracePt t="14331" x="3282950" y="3373438"/>
          <p14:tracePt t="14332" x="3287713" y="3373438"/>
          <p14:tracePt t="14334" x="3298825" y="3373438"/>
          <p14:tracePt t="14335" x="3305175" y="3373438"/>
          <p14:tracePt t="14336" x="3316288" y="3373438"/>
          <p14:tracePt t="14336" x="3322638" y="3373438"/>
          <p14:tracePt t="14337" x="3333750" y="3373438"/>
          <p14:tracePt t="14339" x="3338513" y="3373438"/>
          <p14:tracePt t="14340" x="3344863" y="3367088"/>
          <p14:tracePt t="14341" x="3355975" y="3367088"/>
          <p14:tracePt t="14341" x="3360738" y="3367088"/>
          <p14:tracePt t="14343" x="3371850" y="3367088"/>
          <p14:tracePt t="14344" x="3378200" y="3367088"/>
          <p14:tracePt t="14344" x="3389313" y="3367088"/>
          <p14:tracePt t="14346" x="3395663" y="3367088"/>
          <p14:tracePt t="14347" x="3406775" y="3367088"/>
          <p14:tracePt t="14347" x="3411538" y="3367088"/>
          <p14:tracePt t="14348" x="3417888" y="3367088"/>
          <p14:tracePt t="14350" x="3429000" y="3367088"/>
          <p14:tracePt t="14351" x="3433763" y="3367088"/>
          <p14:tracePt t="14351" x="3440113" y="3367088"/>
          <p14:tracePt t="14353" x="3451225" y="3367088"/>
          <p14:tracePt t="14355" x="3462338" y="3362325"/>
          <p14:tracePt t="14356" x="3468688" y="3362325"/>
          <p14:tracePt t="14357" x="3479800" y="3362325"/>
          <p14:tracePt t="14359" x="3495675" y="3362325"/>
          <p14:tracePt t="14362" x="3513138" y="3355975"/>
          <p14:tracePt t="14363" x="3519488" y="3355975"/>
          <p14:tracePt t="14364" x="3530600" y="3355975"/>
          <p14:tracePt t="14365" x="3535363" y="3355975"/>
          <p14:tracePt t="14366" x="3541713" y="3355975"/>
          <p14:tracePt t="14370" x="3563938" y="3355975"/>
          <p14:tracePt t="14371" x="3568700" y="3355975"/>
          <p14:tracePt t="14372" x="3575050" y="3355975"/>
          <p14:tracePt t="14373" x="3579813" y="3355975"/>
          <p14:tracePt t="14376" x="3597275" y="3349625"/>
          <p14:tracePt t="14376" x="3603625" y="3349625"/>
          <p14:tracePt t="14377" x="3608388" y="3349625"/>
          <p14:tracePt t="14379" x="3614738" y="3349625"/>
          <p14:tracePt t="14379" x="3619500" y="3349625"/>
          <p14:tracePt t="14382" x="3625850" y="3349625"/>
          <p14:tracePt t="14382" x="3630613" y="3349625"/>
          <p14:tracePt t="14385" x="3636963" y="3349625"/>
          <p14:tracePt t="14386" x="3641725" y="3349625"/>
          <p14:tracePt t="14387" x="3648075" y="3349625"/>
          <p14:tracePt t="14390" x="3659188" y="3349625"/>
          <p14:tracePt t="14392" x="3665538" y="3344863"/>
          <p14:tracePt t="14393" x="3670300" y="3344863"/>
          <p14:tracePt t="14396" x="3681413" y="3344863"/>
          <p14:tracePt t="14398" x="3687763" y="3344863"/>
          <p14:tracePt t="14400" x="3692525" y="3344863"/>
          <p14:tracePt t="14403" x="3698875" y="3344863"/>
          <p14:tracePt t="14404" x="3703638" y="3344863"/>
          <p14:tracePt t="14407" x="3709988" y="3344863"/>
          <p14:tracePt t="14409" x="3714750" y="3344863"/>
          <p14:tracePt t="14413" x="3721100" y="3344863"/>
          <p14:tracePt t="14414" x="3727450" y="3344863"/>
          <p14:tracePt t="14416" x="3727450" y="3338513"/>
          <p14:tracePt t="14418" x="3732213" y="3338513"/>
          <p14:tracePt t="14422" x="3738563" y="3338513"/>
          <p14:tracePt t="14426" x="3743325" y="3338513"/>
          <p14:tracePt t="14429" x="3749675" y="3338513"/>
          <p14:tracePt t="14434" x="3754438" y="3333750"/>
          <p14:tracePt t="14438" x="3760788" y="3333750"/>
          <p14:tracePt t="14445" x="3765550" y="3333750"/>
          <p14:tracePt t="14448" x="3771900" y="3333750"/>
          <p14:tracePt t="14455" x="3776663" y="3333750"/>
          <p14:tracePt t="14462" x="3783013" y="3333750"/>
          <p14:tracePt t="14471" x="3789363" y="3333750"/>
          <p14:tracePt t="14475" x="3794125" y="3333750"/>
          <p14:tracePt t="14485" x="3800475" y="3333750"/>
          <p14:tracePt t="14492" x="3805238" y="3333750"/>
          <p14:tracePt t="14499" x="3811588" y="3333750"/>
          <p14:tracePt t="14503" x="3816350" y="3333750"/>
          <p14:tracePt t="14508" x="3822700" y="3333750"/>
          <p14:tracePt t="14517" x="3827463" y="3333750"/>
          <p14:tracePt t="14522" x="3833813" y="3333750"/>
          <p14:tracePt t="14525" x="3838575" y="3333750"/>
          <p14:tracePt t="14532" x="3844925" y="3333750"/>
          <p14:tracePt t="14538" x="3849688" y="3333750"/>
          <p14:tracePt t="14544" x="3856038" y="3333750"/>
          <p14:tracePt t="14550" x="3862388" y="3333750"/>
          <p14:tracePt t="14551" x="3867150" y="3333750"/>
          <p14:tracePt t="14558" x="3878263" y="3327400"/>
          <p14:tracePt t="14564" x="3889375" y="3327400"/>
          <p14:tracePt t="14566" x="3895725" y="3327400"/>
          <p14:tracePt t="14570" x="3900488" y="3327400"/>
          <p14:tracePt t="14572" x="3906838" y="3327400"/>
          <p14:tracePt t="14573" x="3911600" y="3327400"/>
          <p14:tracePt t="14575" x="3917950" y="3327400"/>
          <p14:tracePt t="14579" x="3922713" y="3327400"/>
          <p14:tracePt t="14581" x="3935413" y="3327400"/>
          <p14:tracePt t="14585" x="3946525" y="3327400"/>
          <p14:tracePt t="14587" x="3946525" y="3322638"/>
          <p14:tracePt t="14589" x="3957638" y="3322638"/>
          <p14:tracePt t="14592" x="3962400" y="3322638"/>
          <p14:tracePt t="14593" x="3968750" y="3322638"/>
          <p14:tracePt t="14596" x="3973513" y="3322638"/>
          <p14:tracePt t="14598" x="3979863" y="3322638"/>
          <p14:tracePt t="14600" x="3984625" y="3322638"/>
          <p14:tracePt t="14604" x="3990975" y="3322638"/>
          <p14:tracePt t="14605" x="3997325" y="3322638"/>
          <p14:tracePt t="14607" x="4002088" y="3322638"/>
          <p14:tracePt t="14613" x="4008438" y="3322638"/>
          <p14:tracePt t="14613" x="4013200" y="3322638"/>
          <p14:tracePt t="14619" x="4024313" y="3322638"/>
          <p14:tracePt t="14623" x="4030663" y="3322638"/>
          <p14:tracePt t="14628" x="4035425" y="3322638"/>
          <p14:tracePt t="14633" x="4041775" y="3322638"/>
          <p14:tracePt t="14636" x="4041775" y="3316288"/>
          <p14:tracePt t="14637" x="4046538" y="3316288"/>
          <p14:tracePt t="14642" x="4052888" y="3316288"/>
          <p14:tracePt t="14647" x="4057650" y="3316288"/>
          <p14:tracePt t="14651" x="4064000" y="3316288"/>
          <p14:tracePt t="14655" x="4070350" y="3316288"/>
          <p14:tracePt t="14658" x="4075113" y="3316288"/>
          <p14:tracePt t="14663" x="4081463" y="3316288"/>
          <p14:tracePt t="14667" x="4086225" y="3316288"/>
          <p14:tracePt t="14672" x="4092575" y="3316288"/>
          <p14:tracePt t="14674" x="4097338" y="3316288"/>
          <p14:tracePt t="14678" x="4103688" y="3316288"/>
          <p14:tracePt t="14682" x="4108450" y="3316288"/>
          <p14:tracePt t="14685" x="4114800" y="3316288"/>
          <p14:tracePt t="14689" x="4119563" y="3316288"/>
          <p14:tracePt t="14690" x="4125913" y="3316288"/>
          <p14:tracePt t="14694" x="4130675" y="3316288"/>
          <p14:tracePt t="14696" x="4137025" y="3316288"/>
          <p14:tracePt t="14697" x="4143375" y="3316288"/>
          <p14:tracePt t="14701" x="4148138" y="3316288"/>
          <p14:tracePt t="14703" x="4154488" y="3316288"/>
          <p14:tracePt t="14705" x="4159250" y="3316288"/>
          <p14:tracePt t="14706" x="4165600" y="3316288"/>
          <p14:tracePt t="14709" x="4170363" y="3316288"/>
          <p14:tracePt t="14711" x="4176713" y="3316288"/>
          <p14:tracePt t="14713" x="4181475" y="3316288"/>
          <p14:tracePt t="14715" x="4187825" y="3316288"/>
          <p14:tracePt t="14717" x="4192588" y="3316288"/>
          <p14:tracePt t="14720" x="4198938" y="3316288"/>
          <p14:tracePt t="14721" x="4205288" y="3316288"/>
          <p14:tracePt t="14723" x="4210050" y="3316288"/>
          <p14:tracePt t="14725" x="4216400" y="3316288"/>
          <p14:tracePt t="14727" x="4221163" y="3316288"/>
          <p14:tracePt t="14730" x="4227513" y="3316288"/>
          <p14:tracePt t="14732" x="4232275" y="3316288"/>
          <p14:tracePt t="14733" x="4238625" y="3316288"/>
          <p14:tracePt t="14735" x="4243388" y="3316288"/>
          <p14:tracePt t="14739" x="4249738" y="3316288"/>
          <p14:tracePt t="14743" x="4254500" y="3316288"/>
          <p14:tracePt t="14745" x="4260850" y="3316288"/>
          <p14:tracePt t="14747" x="4265613" y="3316288"/>
          <p14:tracePt t="14752" x="4271963" y="3316288"/>
          <p14:tracePt t="14754" x="4278313" y="3316288"/>
          <p14:tracePt t="14758" x="4283075" y="3316288"/>
          <p14:tracePt t="14762" x="4289425" y="3316288"/>
          <p14:tracePt t="14767" x="4294188" y="3316288"/>
          <p14:tracePt t="14775" x="4300538" y="3316288"/>
          <p14:tracePt t="14779" x="4305300" y="3316288"/>
          <p14:tracePt t="14793" x="4311650" y="3316288"/>
          <p14:tracePt t="14910" x="4305300" y="3316288"/>
          <p14:tracePt t="14914" x="4300538" y="3316288"/>
          <p14:tracePt t="14920" x="4294188" y="3316288"/>
          <p14:tracePt t="14925" x="4289425" y="3316288"/>
          <p14:tracePt t="14928" x="4278313" y="3322638"/>
          <p14:tracePt t="14933" x="4265613" y="3322638"/>
          <p14:tracePt t="14936" x="4260850" y="3322638"/>
          <p14:tracePt t="14939" x="4249738" y="3322638"/>
          <p14:tracePt t="14941" x="4243388" y="3322638"/>
          <p14:tracePt t="14942" x="4238625" y="3327400"/>
          <p14:tracePt t="14943" x="4232275" y="3327400"/>
          <p14:tracePt t="14947" x="4216400" y="3327400"/>
          <p14:tracePt t="14950" x="4205288" y="3327400"/>
          <p14:tracePt t="14953" x="4187825" y="3327400"/>
          <p14:tracePt t="14954" x="4181475" y="3333750"/>
          <p14:tracePt t="14956" x="4170363" y="3333750"/>
          <p14:tracePt t="14957" x="4165600" y="3333750"/>
          <p14:tracePt t="14958" x="4154488" y="3338513"/>
          <p14:tracePt t="14960" x="4143375" y="3338513"/>
          <p14:tracePt t="14961" x="4125913" y="3338513"/>
          <p14:tracePt t="14964" x="4108450" y="3344863"/>
          <p14:tracePt t="14965" x="4097338" y="3344863"/>
          <p14:tracePt t="14966" x="4092575" y="3344863"/>
          <p14:tracePt t="14967" x="4086225" y="3344863"/>
          <p14:tracePt t="14969" x="4064000" y="3344863"/>
          <p14:tracePt t="14971" x="4046538" y="3344863"/>
          <p14:tracePt t="14972" x="4030663" y="3349625"/>
          <p14:tracePt t="14973" x="4024313" y="3349625"/>
          <p14:tracePt t="14974" x="4013200" y="3349625"/>
          <p14:tracePt t="14975" x="3997325" y="3355975"/>
          <p14:tracePt t="14976" x="3979863" y="3355975"/>
          <p14:tracePt t="14977" x="3968750" y="3362325"/>
          <p14:tracePt t="14980" x="3946525" y="3362325"/>
          <p14:tracePt t="14981" x="3929063" y="3362325"/>
          <p14:tracePt t="14982" x="3917950" y="3362325"/>
          <p14:tracePt t="14984" x="3878263" y="3367088"/>
          <p14:tracePt t="14986" x="3867150" y="3367088"/>
          <p14:tracePt t="14987" x="3856038" y="3367088"/>
          <p14:tracePt t="14988" x="3838575" y="3367088"/>
          <p14:tracePt t="14989" x="3822700" y="3373438"/>
          <p14:tracePt t="14989" x="3816350" y="3373438"/>
          <p14:tracePt t="14990" x="3800475" y="3373438"/>
          <p14:tracePt t="14992" x="3783013" y="3378200"/>
          <p14:tracePt t="14993" x="3765550" y="3378200"/>
          <p14:tracePt t="14995" x="3743325" y="3378200"/>
          <p14:tracePt t="14996" x="3721100" y="3378200"/>
          <p14:tracePt t="14996" x="3714750" y="3378200"/>
          <p14:tracePt t="14997" x="3692525" y="3378200"/>
          <p14:tracePt t="14999" x="3681413" y="3378200"/>
          <p14:tracePt t="15000" x="3665538" y="3384550"/>
          <p14:tracePt t="15001" x="3648075" y="3384550"/>
          <p14:tracePt t="15001" x="3630613" y="3384550"/>
          <p14:tracePt t="15002" x="3614738" y="3384550"/>
          <p14:tracePt t="15003" x="3603625" y="3389313"/>
          <p14:tracePt t="15004" x="3579813" y="3389313"/>
          <p14:tracePt t="15007" x="3546475" y="3389313"/>
          <p14:tracePt t="15008" x="3530600" y="3389313"/>
          <p14:tracePt t="15008" x="3513138" y="3395663"/>
          <p14:tracePt t="15009" x="3502025" y="3395663"/>
          <p14:tracePt t="15011" x="3490913" y="3395663"/>
          <p14:tracePt t="15011" x="3468688" y="3395663"/>
          <p14:tracePt t="15013" x="3446463" y="3395663"/>
          <p14:tracePt t="15014" x="3429000" y="3395663"/>
          <p14:tracePt t="15016" x="3395663" y="3395663"/>
          <p14:tracePt t="15016" x="3371850" y="3395663"/>
          <p14:tracePt t="15017" x="3355975" y="3395663"/>
          <p14:tracePt t="15018" x="3333750" y="3395663"/>
          <p14:tracePt t="15021" x="3298825" y="3395663"/>
          <p14:tracePt t="15022" x="3282950" y="3400425"/>
          <p14:tracePt t="15022" x="3265488" y="3400425"/>
          <p14:tracePt t="15023" x="3249613" y="3400425"/>
          <p14:tracePt t="15025" x="3238500" y="3400425"/>
          <p14:tracePt t="15026" x="3209925" y="3400425"/>
          <p14:tracePt t="15027" x="3192463" y="3400425"/>
          <p14:tracePt t="15028" x="3176588" y="3400425"/>
          <p14:tracePt t="15029" x="3159125" y="3400425"/>
          <p14:tracePt t="15029" x="3141663" y="3400425"/>
          <p14:tracePt t="15031" x="3119438" y="3400425"/>
          <p14:tracePt t="15032" x="3114675" y="3400425"/>
          <p14:tracePt t="15032" x="3090863" y="3400425"/>
          <p14:tracePt t="15034" x="3068638" y="3406775"/>
          <p14:tracePt t="15035" x="3052763" y="3406775"/>
          <p14:tracePt t="15035" x="3035300" y="3406775"/>
          <p14:tracePt t="15036" x="3013075" y="3406775"/>
          <p14:tracePt t="15037" x="2995613" y="3406775"/>
          <p14:tracePt t="15038" x="2979738" y="3406775"/>
          <p14:tracePt t="15039" x="2962275" y="3406775"/>
          <p14:tracePt t="15041" x="2944813" y="3406775"/>
          <p14:tracePt t="15042" x="2928938" y="3411538"/>
          <p14:tracePt t="15042" x="2911475" y="3411538"/>
          <p14:tracePt t="15044" x="2895600" y="3411538"/>
          <p14:tracePt t="15044" x="2878138" y="3411538"/>
          <p14:tracePt t="15047" x="2849563" y="3411538"/>
          <p14:tracePt t="15048" x="2833688" y="3411538"/>
          <p14:tracePt t="15049" x="2809875" y="3411538"/>
          <p14:tracePt t="15049" x="2798763" y="3411538"/>
          <p14:tracePt t="15050" x="2787650" y="3411538"/>
          <p14:tracePt t="15051" x="2765425" y="3417888"/>
          <p14:tracePt t="15052" x="2760663" y="3417888"/>
          <p14:tracePt t="15053" x="2743200" y="3417888"/>
          <p14:tracePt t="15055" x="2720975" y="3417888"/>
          <p14:tracePt t="15057" x="2687638" y="3417888"/>
          <p14:tracePt t="15057" x="2674938" y="3417888"/>
          <p14:tracePt t="15058" x="2663825" y="3417888"/>
          <p14:tracePt t="15059" x="2652713" y="3417888"/>
          <p14:tracePt t="15061" x="2636838" y="3417888"/>
          <p14:tracePt t="15062" x="2625725" y="3417888"/>
          <p14:tracePt t="15063" x="2608263" y="3417888"/>
          <p14:tracePt t="15064" x="2597150" y="3417888"/>
          <p14:tracePt t="15064" x="2586038" y="3417888"/>
          <p14:tracePt t="15065" x="2568575" y="3417888"/>
          <p14:tracePt t="15066" x="2557463" y="3417888"/>
          <p14:tracePt t="15067" x="2540000" y="3422650"/>
          <p14:tracePt t="15069" x="2528888" y="3422650"/>
          <p14:tracePt t="15069" x="2517775" y="3422650"/>
          <p14:tracePt t="15070" x="2506663" y="3422650"/>
          <p14:tracePt t="15072" x="2490788" y="3422650"/>
          <p14:tracePt t="15072" x="2478088" y="3429000"/>
          <p14:tracePt t="15073" x="2466975" y="3429000"/>
          <p14:tracePt t="15074" x="2455863" y="3429000"/>
          <p14:tracePt t="15076" x="2444750" y="3429000"/>
          <p14:tracePt t="15078" x="2422525" y="3429000"/>
          <p14:tracePt t="15079" x="2411413" y="3435350"/>
          <p14:tracePt t="15079" x="2393950" y="3435350"/>
          <p14:tracePt t="15081" x="2389188" y="3435350"/>
          <p14:tracePt t="15082" x="2378075" y="3435350"/>
          <p14:tracePt t="15084" x="2355850" y="3435350"/>
          <p14:tracePt t="15084" x="2344738" y="3435350"/>
          <p14:tracePt t="15085" x="2332038" y="3435350"/>
          <p14:tracePt t="15086" x="2316163" y="3435350"/>
          <p14:tracePt t="15088" x="2305050" y="3435350"/>
          <p14:tracePt t="15089" x="2287588" y="3435350"/>
          <p14:tracePt t="15091" x="2276475" y="3435350"/>
          <p14:tracePt t="15091" x="2270125" y="3435350"/>
          <p14:tracePt t="15092" x="2254250" y="3435350"/>
          <p14:tracePt t="15093" x="2243138" y="3440113"/>
          <p14:tracePt t="15094" x="2236788" y="3440113"/>
          <p14:tracePt t="15095" x="2225675" y="3440113"/>
          <p14:tracePt t="15096" x="2214563" y="3440113"/>
          <p14:tracePt t="15097" x="2203450" y="3440113"/>
          <p14:tracePt t="15099" x="2192338" y="3440113"/>
          <p14:tracePt t="15100" x="2181225" y="3440113"/>
          <p14:tracePt t="15100" x="2174875" y="3446463"/>
          <p14:tracePt t="15101" x="2170113" y="3446463"/>
          <p14:tracePt t="15102" x="2152650" y="3446463"/>
          <p14:tracePt t="15103" x="2136775" y="3446463"/>
          <p14:tracePt t="15104" x="2124075" y="3446463"/>
          <p14:tracePt t="15105" x="2119313" y="3446463"/>
          <p14:tracePt t="15106" x="2112963" y="3446463"/>
          <p14:tracePt t="15107" x="2097088" y="3446463"/>
          <p14:tracePt t="15109" x="2079625" y="3446463"/>
          <p14:tracePt t="15111" x="2062163" y="3446463"/>
          <p14:tracePt t="15111" x="2057400" y="3446463"/>
          <p14:tracePt t="15112" x="2051050" y="3446463"/>
          <p14:tracePt t="15114" x="2039938" y="3446463"/>
          <p14:tracePt t="15114" x="2024063" y="3446463"/>
          <p14:tracePt t="15115" x="2017713" y="3446463"/>
          <p14:tracePt t="15116" x="2006600" y="3446463"/>
          <p14:tracePt t="15118" x="1995488" y="3451225"/>
          <p14:tracePt t="15118" x="1984375" y="3451225"/>
          <p14:tracePt t="15119" x="1973263" y="3451225"/>
          <p14:tracePt t="15120" x="1966913" y="3451225"/>
          <p14:tracePt t="15121" x="1955800" y="3451225"/>
          <p14:tracePt t="15122" x="1951038" y="3451225"/>
          <p14:tracePt t="15126" x="1916113" y="3451225"/>
          <p14:tracePt t="15126" x="1911350" y="3451225"/>
          <p14:tracePt t="15128" x="1905000" y="3451225"/>
          <p14:tracePt t="15128" x="1889125" y="3451225"/>
          <p14:tracePt t="15131" x="1878013" y="3451225"/>
          <p14:tracePt t="15132" x="1866900" y="3451225"/>
          <p14:tracePt t="15133" x="1860550" y="3451225"/>
          <p14:tracePt t="15133" x="1849438" y="3451225"/>
          <p14:tracePt t="15134" x="1843088" y="3451225"/>
          <p14:tracePt t="15136" x="1831975" y="3451225"/>
          <p14:tracePt t="15137" x="1827213" y="3451225"/>
          <p14:tracePt t="15139" x="1809750" y="3451225"/>
          <p14:tracePt t="15139" x="1804988" y="3451225"/>
          <p14:tracePt t="15142" x="1781175" y="3451225"/>
          <p14:tracePt t="15142" x="1776413" y="3451225"/>
          <p14:tracePt t="15147" x="1743075" y="3451225"/>
          <p14:tracePt t="15150" x="1719263" y="3451225"/>
          <p14:tracePt t="15154" x="1692275" y="3451225"/>
          <p14:tracePt t="15155" x="1685925" y="3451225"/>
          <p14:tracePt t="15157" x="1674813" y="3451225"/>
          <p14:tracePt t="15158" x="1670050" y="3451225"/>
          <p14:tracePt t="15160" x="1658938" y="3451225"/>
          <p14:tracePt t="15161" x="1646238" y="3451225"/>
          <p14:tracePt t="15162" x="1641475" y="3451225"/>
          <p14:tracePt t="15163" x="1635125" y="3451225"/>
          <p14:tracePt t="15164" x="1624013" y="3451225"/>
          <p14:tracePt t="15167" x="1608138" y="3451225"/>
          <p14:tracePt t="15168" x="1601788" y="3451225"/>
          <p14:tracePt t="15169" x="1597025" y="3451225"/>
          <p14:tracePt t="15170" x="1590675" y="3451225"/>
          <p14:tracePt t="15171" x="1585913" y="3451225"/>
          <p14:tracePt t="15172" x="1579563" y="3451225"/>
          <p14:tracePt t="15175" x="1557338" y="3451225"/>
          <p14:tracePt t="15177" x="1550988" y="3451225"/>
          <p14:tracePt t="15178" x="1546225" y="3451225"/>
          <p14:tracePt t="15179" x="1539875" y="3451225"/>
          <p14:tracePt t="15180" x="1535113" y="3446463"/>
          <p14:tracePt t="15182" x="1524000" y="3446463"/>
          <p14:tracePt t="15183" x="1517650" y="3446463"/>
          <p14:tracePt t="15183" x="1511300" y="3446463"/>
          <p14:tracePt t="15186" x="1506538" y="3446463"/>
          <p14:tracePt t="15187" x="1500188" y="3446463"/>
          <p14:tracePt t="15188" x="1495425" y="3446463"/>
          <p14:tracePt t="15189" x="1489075" y="3446463"/>
          <p14:tracePt t="15190" x="1484313" y="3446463"/>
          <p14:tracePt t="15191" x="1477963" y="3446463"/>
          <p14:tracePt t="15193" x="1473200" y="3446463"/>
          <p14:tracePt t="15195" x="1462088" y="3446463"/>
          <p14:tracePt t="15197" x="1455738" y="3446463"/>
          <p14:tracePt t="15199" x="1444625" y="3446463"/>
          <p14:tracePt t="15202" x="1438275" y="3446463"/>
          <p14:tracePt t="15203" x="1433513" y="3446463"/>
          <p14:tracePt t="15206" x="1422400" y="3446463"/>
          <p14:tracePt t="15208" x="1416050" y="3446463"/>
          <p14:tracePt t="15210" x="1411288" y="3446463"/>
          <p14:tracePt t="15211" x="1404938" y="3446463"/>
          <p14:tracePt t="15215" x="1400175" y="3446463"/>
          <p14:tracePt t="15217" x="1393825" y="3446463"/>
          <p14:tracePt t="15218" x="1389063" y="3446463"/>
          <p14:tracePt t="15221" x="1376363" y="3440113"/>
          <p14:tracePt t="15224" x="1371600" y="3440113"/>
          <p14:tracePt t="15226" x="1365250" y="3440113"/>
          <p14:tracePt t="15229" x="1354138" y="3440113"/>
          <p14:tracePt t="15232" x="1343025" y="3440113"/>
          <p14:tracePt t="15234" x="1338263" y="3440113"/>
          <p14:tracePt t="15237" x="1327150" y="3440113"/>
          <p14:tracePt t="15238" x="1320800" y="3440113"/>
          <p14:tracePt t="15241" x="1316038" y="3440113"/>
          <p14:tracePt t="15242" x="1309688" y="3440113"/>
          <p14:tracePt t="15243" x="1303338" y="3440113"/>
          <p14:tracePt t="15245" x="1298575" y="3440113"/>
          <p14:tracePt t="15245" x="1292225" y="3440113"/>
          <p14:tracePt t="15246" x="1287463" y="3440113"/>
          <p14:tracePt t="15248" x="1281113" y="3440113"/>
          <p14:tracePt t="15250" x="1270000" y="3440113"/>
          <p14:tracePt t="15251" x="1265238" y="3440113"/>
          <p14:tracePt t="15252" x="1258888" y="3440113"/>
          <p14:tracePt t="15254" x="1254125" y="3435350"/>
          <p14:tracePt t="15255" x="1247775" y="3435350"/>
          <p14:tracePt t="15258" x="1230313" y="3435350"/>
          <p14:tracePt t="15259" x="1225550" y="3435350"/>
          <p14:tracePt t="15260" x="1219200" y="3435350"/>
          <p14:tracePt t="15261" x="1214438" y="3435350"/>
          <p14:tracePt t="15262" x="1208088" y="3435350"/>
          <p14:tracePt t="15263" x="1203325" y="3435350"/>
          <p14:tracePt t="15264" x="1196975" y="3429000"/>
          <p14:tracePt t="15266" x="1185863" y="3429000"/>
          <p14:tracePt t="15268" x="1174750" y="3429000"/>
          <p14:tracePt t="15269" x="1168400" y="3429000"/>
          <p14:tracePt t="15271" x="1157288" y="3429000"/>
          <p14:tracePt t="15272" x="1152525" y="3429000"/>
          <p14:tracePt t="15272" x="1141413" y="3429000"/>
          <p14:tracePt t="15275" x="1135063" y="3429000"/>
          <p14:tracePt t="15276" x="1130300" y="3429000"/>
          <p14:tracePt t="15278" x="1119188" y="3429000"/>
          <p14:tracePt t="15279" x="1108075" y="3422650"/>
          <p14:tracePt t="15280" x="1101725" y="3422650"/>
          <p14:tracePt t="15281" x="1095375" y="3422650"/>
          <p14:tracePt t="15283" x="1084263" y="3422650"/>
          <p14:tracePt t="15285" x="1079500" y="3417888"/>
          <p14:tracePt t="15286" x="1073150" y="3417888"/>
          <p14:tracePt t="15286" x="1068388" y="3417888"/>
          <p14:tracePt t="15288" x="1062038" y="3417888"/>
          <p14:tracePt t="15289" x="1057275" y="3417888"/>
          <p14:tracePt t="15290" x="1050925" y="3417888"/>
          <p14:tracePt t="15292" x="1046163" y="3417888"/>
          <p14:tracePt t="15293" x="1035050" y="3417888"/>
          <p14:tracePt t="15295" x="1028700" y="3417888"/>
          <p14:tracePt t="15296" x="1022350" y="3417888"/>
          <p14:tracePt t="15297" x="1017588" y="3417888"/>
          <p14:tracePt t="15299" x="1011238" y="3411538"/>
          <p14:tracePt t="15300" x="1006475" y="3411538"/>
          <p14:tracePt t="15302" x="1000125" y="3411538"/>
          <p14:tracePt t="15303" x="995363" y="3411538"/>
          <p14:tracePt t="15307" x="984250" y="3411538"/>
          <p14:tracePt t="15310" x="977900" y="3411538"/>
          <p14:tracePt t="15311" x="973138" y="3411538"/>
          <p14:tracePt t="15314" x="966788" y="3411538"/>
          <p14:tracePt t="15315" x="966788" y="3406775"/>
          <p14:tracePt t="15317" x="960438" y="3406775"/>
          <p14:tracePt t="15321" x="955675" y="3406775"/>
          <p14:tracePt t="15323" x="949325" y="3406775"/>
          <p14:tracePt t="15328" x="949325" y="3400425"/>
          <p14:tracePt t="15329" x="944563" y="3400425"/>
          <p14:tracePt t="15336" x="938213" y="3400425"/>
          <p14:tracePt t="15350" x="933450" y="3400425"/>
          <p14:tracePt t="15362" x="927100" y="3400425"/>
          <p14:tracePt t="15386" x="922338" y="3400425"/>
          <p14:tracePt t="15394" x="922338" y="3395663"/>
          <p14:tracePt t="15403" x="915988" y="3395663"/>
          <p14:tracePt t="15419" x="911225" y="3395663"/>
          <p14:tracePt t="15432" x="904875" y="3395663"/>
          <p14:tracePt t="15540" x="911225" y="3395663"/>
          <p14:tracePt t="15549" x="915988" y="3395663"/>
          <p14:tracePt t="15554" x="922338" y="3395663"/>
          <p14:tracePt t="15558" x="927100" y="3395663"/>
          <p14:tracePt t="15560" x="933450" y="3395663"/>
          <p14:tracePt t="15562" x="938213" y="3395663"/>
          <p14:tracePt t="15566" x="944563" y="3395663"/>
          <p14:tracePt t="15568" x="955675" y="3395663"/>
          <p14:tracePt t="15570" x="960438" y="3395663"/>
          <p14:tracePt t="15572" x="966788" y="3395663"/>
          <p14:tracePt t="15575" x="977900" y="3395663"/>
          <p14:tracePt t="15578" x="995363" y="3395663"/>
          <p14:tracePt t="15580" x="1000125" y="3395663"/>
          <p14:tracePt t="15582" x="1011238" y="3395663"/>
          <p14:tracePt t="15585" x="1028700" y="3395663"/>
          <p14:tracePt t="15586" x="1039813" y="3395663"/>
          <p14:tracePt t="15590" x="1062038" y="3395663"/>
          <p14:tracePt t="15592" x="1073150" y="3395663"/>
          <p14:tracePt t="15593" x="1079500" y="3395663"/>
          <p14:tracePt t="15595" x="1095375" y="3395663"/>
          <p14:tracePt t="15598" x="1119188" y="3395663"/>
          <p14:tracePt t="15599" x="1123950" y="3395663"/>
          <p14:tracePt t="15600" x="1130300" y="3395663"/>
          <p14:tracePt t="15601" x="1141413" y="3395663"/>
          <p14:tracePt t="15602" x="1146175" y="3395663"/>
          <p14:tracePt t="15605" x="1168400" y="3395663"/>
          <p14:tracePt t="15606" x="1174750" y="3395663"/>
          <p14:tracePt t="15608" x="1196975" y="3395663"/>
          <p14:tracePt t="15610" x="1203325" y="3395663"/>
          <p14:tracePt t="15611" x="1214438" y="3395663"/>
          <p14:tracePt t="15612" x="1219200" y="3395663"/>
          <p14:tracePt t="15613" x="1230313" y="3395663"/>
          <p14:tracePt t="15613" x="1236663" y="3395663"/>
          <p14:tracePt t="15614" x="1243013" y="3395663"/>
          <p14:tracePt t="15615" x="1254125" y="3395663"/>
          <p14:tracePt t="15617" x="1258888" y="3395663"/>
          <p14:tracePt t="15618" x="1265238" y="3395663"/>
          <p14:tracePt t="15619" x="1281113" y="3395663"/>
          <p14:tracePt t="15620" x="1287463" y="3395663"/>
          <p14:tracePt t="15621" x="1298575" y="3395663"/>
          <p14:tracePt t="15623" x="1303338" y="3395663"/>
          <p14:tracePt t="15625" x="1320800" y="3395663"/>
          <p14:tracePt t="15626" x="1331913" y="3395663"/>
          <p14:tracePt t="15626" x="1338263" y="3395663"/>
          <p14:tracePt t="15628" x="1343025" y="3395663"/>
          <p14:tracePt t="15628" x="1349375" y="3395663"/>
          <p14:tracePt t="15629" x="1365250" y="3395663"/>
          <p14:tracePt t="15631" x="1371600" y="3400425"/>
          <p14:tracePt t="15632" x="1376363" y="3400425"/>
          <p14:tracePt t="15633" x="1382713" y="3400425"/>
          <p14:tracePt t="15633" x="1400175" y="3400425"/>
          <p14:tracePt t="15636" x="1411288" y="3400425"/>
          <p14:tracePt t="15637" x="1422400" y="3400425"/>
          <p14:tracePt t="15638" x="1433513" y="3400425"/>
          <p14:tracePt t="15641" x="1455738" y="3406775"/>
          <p14:tracePt t="15641" x="1466850" y="3406775"/>
          <p14:tracePt t="15642" x="1477963" y="3406775"/>
          <p14:tracePt t="15643" x="1484313" y="3406775"/>
          <p14:tracePt t="15646" x="1500188" y="3406775"/>
          <p14:tracePt t="15647" x="1511300" y="3406775"/>
          <p14:tracePt t="15647" x="1517650" y="3406775"/>
          <p14:tracePt t="15648" x="1524000" y="3406775"/>
          <p14:tracePt t="15649" x="1535113" y="3406775"/>
          <p14:tracePt t="15650" x="1546225" y="3406775"/>
          <p14:tracePt t="15652" x="1557338" y="3406775"/>
          <p14:tracePt t="15653" x="1562100" y="3406775"/>
          <p14:tracePt t="15654" x="1568450" y="3406775"/>
          <p14:tracePt t="15655" x="1585913" y="3406775"/>
          <p14:tracePt t="15656" x="1601788" y="3411538"/>
          <p14:tracePt t="15658" x="1608138" y="3411538"/>
          <p14:tracePt t="15659" x="1612900" y="3411538"/>
          <p14:tracePt t="15660" x="1630363" y="3411538"/>
          <p14:tracePt t="15660" x="1635125" y="3411538"/>
          <p14:tracePt t="15661" x="1646238" y="3411538"/>
          <p14:tracePt t="15662" x="1652588" y="3411538"/>
          <p14:tracePt t="15663" x="1658938" y="3411538"/>
          <p14:tracePt t="15664" x="1670050" y="3411538"/>
          <p14:tracePt t="15667" x="1685925" y="3411538"/>
          <p14:tracePt t="15667" x="1692275" y="3411538"/>
          <p14:tracePt t="15668" x="1708150" y="3411538"/>
          <p14:tracePt t="15672" x="1731963" y="3411538"/>
          <p14:tracePt t="15673" x="1736725" y="3411538"/>
          <p14:tracePt t="15674" x="1747838" y="3411538"/>
          <p14:tracePt t="15674" x="1758950" y="3411538"/>
          <p14:tracePt t="15675" x="1765300" y="3411538"/>
          <p14:tracePt t="15676" x="1770063" y="3411538"/>
          <p14:tracePt t="15677" x="1787525" y="3411538"/>
          <p14:tracePt t="15679" x="1793875" y="3411538"/>
          <p14:tracePt t="15680" x="1804988" y="3411538"/>
          <p14:tracePt t="15681" x="1820863" y="3411538"/>
          <p14:tracePt t="15682" x="1831975" y="3411538"/>
          <p14:tracePt t="15684" x="1843088" y="3411538"/>
          <p14:tracePt t="15686" x="1854200" y="3411538"/>
          <p14:tracePt t="15688" x="1878013" y="3411538"/>
          <p14:tracePt t="15688" x="1882775" y="3411538"/>
          <p14:tracePt t="15689" x="1893888" y="3411538"/>
          <p14:tracePt t="15691" x="1900238" y="3411538"/>
          <p14:tracePt t="15692" x="1916113" y="3411538"/>
          <p14:tracePt t="15692" x="1927225" y="3411538"/>
          <p14:tracePt t="15694" x="1939925" y="3411538"/>
          <p14:tracePt t="15695" x="1955800" y="3411538"/>
          <p14:tracePt t="15697" x="1962150" y="3411538"/>
          <p14:tracePt t="15697" x="1973263" y="3411538"/>
          <p14:tracePt t="15699" x="1984375" y="3411538"/>
          <p14:tracePt t="15700" x="1995488" y="3411538"/>
          <p14:tracePt t="15701" x="2006600" y="3411538"/>
          <p14:tracePt t="15703" x="2024063" y="3411538"/>
          <p14:tracePt t="15703" x="2035175" y="3411538"/>
          <p14:tracePt t="15705" x="2039938" y="3411538"/>
          <p14:tracePt t="15705" x="2057400" y="3411538"/>
          <p14:tracePt t="15707" x="2062163" y="3411538"/>
          <p14:tracePt t="15708" x="2079625" y="3411538"/>
          <p14:tracePt t="15709" x="2085975" y="3411538"/>
          <p14:tracePt t="15710" x="2097088" y="3411538"/>
          <p14:tracePt t="15710" x="2108200" y="3411538"/>
          <p14:tracePt t="15711" x="2112963" y="3411538"/>
          <p14:tracePt t="15713" x="2124075" y="3411538"/>
          <p14:tracePt t="15713" x="2136775" y="3411538"/>
          <p14:tracePt t="15714" x="2152650" y="3411538"/>
          <p14:tracePt t="15716" x="2159000" y="3411538"/>
          <p14:tracePt t="15717" x="2170113" y="3411538"/>
          <p14:tracePt t="15718" x="2174875" y="3411538"/>
          <p14:tracePt t="15719" x="2185988" y="3411538"/>
          <p14:tracePt t="15720" x="2197100" y="3411538"/>
          <p14:tracePt t="15721" x="2209800" y="3411538"/>
          <p14:tracePt t="15724" x="2236788" y="3411538"/>
          <p14:tracePt t="15724" x="2243138" y="3411538"/>
          <p14:tracePt t="15726" x="2247900" y="3411538"/>
          <p14:tracePt t="15728" x="2270125" y="3411538"/>
          <p14:tracePt t="15731" x="2298700" y="3411538"/>
          <p14:tracePt t="15733" x="2316163" y="3411538"/>
          <p14:tracePt t="15734" x="2327275" y="3411538"/>
          <p14:tracePt t="15735" x="2332038" y="3411538"/>
          <p14:tracePt t="15736" x="2344738" y="3411538"/>
          <p14:tracePt t="15738" x="2360613" y="3417888"/>
          <p14:tracePt t="15739" x="2371725" y="3417888"/>
          <p14:tracePt t="15740" x="2378075" y="3417888"/>
          <p14:tracePt t="15741" x="2382838" y="3417888"/>
          <p14:tracePt t="15742" x="2400300" y="3417888"/>
          <p14:tracePt t="15743" x="2405063" y="3417888"/>
          <p14:tracePt t="15744" x="2411413" y="3417888"/>
          <p14:tracePt t="15745" x="2422525" y="3417888"/>
          <p14:tracePt t="15746" x="2433638" y="3417888"/>
          <p14:tracePt t="15747" x="2439988" y="3417888"/>
          <p14:tracePt t="15748" x="2451100" y="3417888"/>
          <p14:tracePt t="15749" x="2455863" y="3417888"/>
          <p14:tracePt t="15750" x="2466975" y="3417888"/>
          <p14:tracePt t="15751" x="2473325" y="3417888"/>
          <p14:tracePt t="15751" x="2484438" y="3417888"/>
          <p14:tracePt t="15752" x="2495550" y="3417888"/>
          <p14:tracePt t="15753" x="2501900" y="3417888"/>
          <p14:tracePt t="15754" x="2513013" y="3417888"/>
          <p14:tracePt t="15757" x="2540000" y="3422650"/>
          <p14:tracePt t="15758" x="2546350" y="3422650"/>
          <p14:tracePt t="15760" x="2557463" y="3422650"/>
          <p14:tracePt t="15760" x="2563813" y="3422650"/>
          <p14:tracePt t="15761" x="2574925" y="3422650"/>
          <p14:tracePt t="15765" x="2601913" y="3422650"/>
          <p14:tracePt t="15766" x="2608263" y="3422650"/>
          <p14:tracePt t="15767" x="2619375" y="3429000"/>
          <p14:tracePt t="15768" x="2630488" y="3429000"/>
          <p14:tracePt t="15769" x="2641600" y="3429000"/>
          <p14:tracePt t="15771" x="2659063" y="3429000"/>
          <p14:tracePt t="15772" x="2663825" y="3429000"/>
          <p14:tracePt t="15772" x="2681288" y="3429000"/>
          <p14:tracePt t="15773" x="2687638" y="3429000"/>
          <p14:tracePt t="15774" x="2692400" y="3429000"/>
          <p14:tracePt t="15775" x="2703513" y="3429000"/>
          <p14:tracePt t="15778" x="2736850" y="3435350"/>
          <p14:tracePt t="15779" x="2743200" y="3435350"/>
          <p14:tracePt t="15781" x="2754313" y="3435350"/>
          <p14:tracePt t="15781" x="2765425" y="3435350"/>
          <p14:tracePt t="15783" x="2776538" y="3435350"/>
          <p14:tracePt t="15786" x="2805113" y="3440113"/>
          <p14:tracePt t="15787" x="2816225" y="3440113"/>
          <p14:tracePt t="15787" x="2827338" y="3446463"/>
          <p14:tracePt t="15789" x="2833688" y="3446463"/>
          <p14:tracePt t="15790" x="2844800" y="3446463"/>
          <p14:tracePt t="15792" x="2867025" y="3446463"/>
          <p14:tracePt t="15794" x="2882900" y="3446463"/>
          <p14:tracePt t="15795" x="2895600" y="3446463"/>
          <p14:tracePt t="15796" x="2900363" y="3446463"/>
          <p14:tracePt t="15797" x="2917825" y="3446463"/>
          <p14:tracePt t="15799" x="2940050" y="3451225"/>
          <p14:tracePt t="15800" x="2944813" y="3451225"/>
          <p14:tracePt t="15801" x="2951163" y="3451225"/>
          <p14:tracePt t="15802" x="2968625" y="3451225"/>
          <p14:tracePt t="15803" x="2973388" y="3457575"/>
          <p14:tracePt t="15805" x="3001963" y="3457575"/>
          <p14:tracePt t="15806" x="3006725" y="3457575"/>
          <p14:tracePt t="15808" x="3028950" y="3457575"/>
          <p14:tracePt t="15810" x="3046413" y="3457575"/>
          <p14:tracePt t="15811" x="3057525" y="3457575"/>
          <p14:tracePt t="15812" x="3068638" y="3457575"/>
          <p14:tracePt t="15814" x="3090863" y="3462338"/>
          <p14:tracePt t="15815" x="3103563" y="3462338"/>
          <p14:tracePt t="15816" x="3108325" y="3462338"/>
          <p14:tracePt t="15817" x="3119438" y="3462338"/>
          <p14:tracePt t="15818" x="3136900" y="3462338"/>
          <p14:tracePt t="15820" x="3159125" y="3468688"/>
          <p14:tracePt t="15821" x="3163888" y="3468688"/>
          <p14:tracePt t="15822" x="3170238" y="3468688"/>
          <p14:tracePt t="15822" x="3187700" y="3468688"/>
          <p14:tracePt t="15824" x="3192463" y="3468688"/>
          <p14:tracePt t="15825" x="3209925" y="3468688"/>
          <p14:tracePt t="15827" x="3225800" y="3468688"/>
          <p14:tracePt t="15828" x="3238500" y="3468688"/>
          <p14:tracePt t="15828" x="3249613" y="3468688"/>
          <p14:tracePt t="15829" x="3260725" y="3468688"/>
          <p14:tracePt t="15831" x="3265488" y="3468688"/>
          <p14:tracePt t="15832" x="3276600" y="3468688"/>
          <p14:tracePt t="15833" x="3282950" y="3468688"/>
          <p14:tracePt t="15834" x="3298825" y="3468688"/>
          <p14:tracePt t="15835" x="3305175" y="3468688"/>
          <p14:tracePt t="15836" x="3311525" y="3468688"/>
          <p14:tracePt t="15836" x="3322638" y="3468688"/>
          <p14:tracePt t="15838" x="3327400" y="3468688"/>
          <p14:tracePt t="15839" x="3344863" y="3468688"/>
          <p14:tracePt t="15840" x="3355975" y="3468688"/>
          <p14:tracePt t="15842" x="3367088" y="3468688"/>
          <p14:tracePt t="15842" x="3378200" y="3468688"/>
          <p14:tracePt t="15844" x="3389313" y="3468688"/>
          <p14:tracePt t="15844" x="3395663" y="3468688"/>
          <p14:tracePt t="15846" x="3400425" y="3468688"/>
          <p14:tracePt t="15848" x="3422650" y="3468688"/>
          <p14:tracePt t="15848" x="3429000" y="3468688"/>
          <p14:tracePt t="15850" x="3433763" y="3468688"/>
          <p14:tracePt t="15851" x="3446463" y="3473450"/>
          <p14:tracePt t="15852" x="3457575" y="3473450"/>
          <p14:tracePt t="15854" x="3473450" y="3473450"/>
          <p14:tracePt t="15856" x="3490913" y="3473450"/>
          <p14:tracePt t="15857" x="3495675" y="3473450"/>
          <p14:tracePt t="15858" x="3506788" y="3473450"/>
          <p14:tracePt t="15859" x="3513138" y="3473450"/>
          <p14:tracePt t="15862" x="3541713" y="3473450"/>
          <p14:tracePt t="15863" x="3546475" y="3473450"/>
          <p14:tracePt t="15864" x="3557588" y="3473450"/>
          <p14:tracePt t="15865" x="3563938" y="3473450"/>
          <p14:tracePt t="15868" x="3586163" y="3473450"/>
          <p14:tracePt t="15870" x="3597275" y="3473450"/>
          <p14:tracePt t="15871" x="3608388" y="3473450"/>
          <p14:tracePt t="15873" x="3619500" y="3473450"/>
          <p14:tracePt t="15875" x="3636963" y="3473450"/>
          <p14:tracePt t="15876" x="3641725" y="3473450"/>
          <p14:tracePt t="15876" x="3648075" y="3473450"/>
          <p14:tracePt t="15878" x="3654425" y="3473450"/>
          <p14:tracePt t="15878" x="3665538" y="3473450"/>
          <p14:tracePt t="15881" x="3676650" y="3473450"/>
          <p14:tracePt t="15883" x="3687763" y="3473450"/>
          <p14:tracePt t="15884" x="3692525" y="3473450"/>
          <p14:tracePt t="15886" x="3709988" y="3473450"/>
          <p14:tracePt t="15890" x="3732213" y="3473450"/>
          <p14:tracePt t="15891" x="3738563" y="3473450"/>
          <p14:tracePt t="15892" x="3743325" y="3473450"/>
          <p14:tracePt t="15893" x="3749675" y="3473450"/>
          <p14:tracePt t="15894" x="3754438" y="3473450"/>
          <p14:tracePt t="15895" x="3760788" y="3473450"/>
          <p14:tracePt t="15897" x="3771900" y="3473450"/>
          <p14:tracePt t="15898" x="3776663" y="3473450"/>
          <p14:tracePt t="15899" x="3783013" y="3473450"/>
          <p14:tracePt t="15901" x="3794125" y="3473450"/>
          <p14:tracePt t="15903" x="3811588" y="3473450"/>
          <p14:tracePt t="15904" x="3816350" y="3473450"/>
          <p14:tracePt t="15906" x="3822700" y="3473450"/>
          <p14:tracePt t="15907" x="3827463" y="3473450"/>
          <p14:tracePt t="15909" x="3833813" y="3473450"/>
          <p14:tracePt t="15910" x="3838575" y="3473450"/>
          <p14:tracePt t="15910" x="3844925" y="3473450"/>
          <p14:tracePt t="15912" x="3849688" y="3473450"/>
          <p14:tracePt t="15912" x="3856038" y="3473450"/>
          <p14:tracePt t="15914" x="3862388" y="3473450"/>
          <p14:tracePt t="15915" x="3867150" y="3473450"/>
          <p14:tracePt t="15917" x="3873500" y="3473450"/>
          <p14:tracePt t="15918" x="3878263" y="3473450"/>
          <p14:tracePt t="15918" x="3884613" y="3473450"/>
          <p14:tracePt t="15919" x="3889375" y="3473450"/>
          <p14:tracePt t="15922" x="3895725" y="3473450"/>
          <p14:tracePt t="15923" x="3900488" y="3473450"/>
          <p14:tracePt t="15924" x="3906838" y="3473450"/>
          <p14:tracePt t="15924" x="3911600" y="3473450"/>
          <p14:tracePt t="15926" x="3917950" y="3473450"/>
          <p14:tracePt t="15928" x="3922713" y="3473450"/>
          <p14:tracePt t="15929" x="3929063" y="3473450"/>
          <p14:tracePt t="15930" x="3940175" y="3473450"/>
          <p14:tracePt t="15934" x="3951288" y="3473450"/>
          <p14:tracePt t="15935" x="3957638" y="3473450"/>
          <p14:tracePt t="15937" x="3962400" y="3473450"/>
          <p14:tracePt t="15937" x="3968750" y="3473450"/>
          <p14:tracePt t="15940" x="3973513" y="3473450"/>
          <p14:tracePt t="15940" x="3979863" y="3473450"/>
          <p14:tracePt t="15942" x="3984625" y="3473450"/>
          <p14:tracePt t="15945" x="3997325" y="3473450"/>
          <p14:tracePt t="15946" x="4002088" y="3473450"/>
          <p14:tracePt t="15948" x="4013200" y="3473450"/>
          <p14:tracePt t="15952" x="4024313" y="3473450"/>
          <p14:tracePt t="15953" x="4030663" y="3473450"/>
          <p14:tracePt t="15955" x="4035425" y="3473450"/>
          <p14:tracePt t="15956" x="4041775" y="3473450"/>
          <p14:tracePt t="15957" x="4046538" y="3473450"/>
          <p14:tracePt t="15959" x="4052888" y="3473450"/>
          <p14:tracePt t="15960" x="4057650" y="3473450"/>
          <p14:tracePt t="15963" x="4070350" y="3473450"/>
          <p14:tracePt t="15964" x="4075113" y="3473450"/>
          <p14:tracePt t="15967" x="4086225" y="3473450"/>
          <p14:tracePt t="15968" x="4092575" y="3473450"/>
          <p14:tracePt t="15970" x="4103688" y="3468688"/>
          <p14:tracePt t="15971" x="4108450" y="3468688"/>
          <p14:tracePt t="15972" x="4114800" y="3468688"/>
          <p14:tracePt t="15973" x="4119563" y="3468688"/>
          <p14:tracePt t="15975" x="4125913" y="3468688"/>
          <p14:tracePt t="15976" x="4130675" y="3468688"/>
          <p14:tracePt t="15977" x="4137025" y="3468688"/>
          <p14:tracePt t="15979" x="4148138" y="3468688"/>
          <p14:tracePt t="15981" x="4154488" y="3468688"/>
          <p14:tracePt t="15982" x="4159250" y="3468688"/>
          <p14:tracePt t="15983" x="4170363" y="3468688"/>
          <p14:tracePt t="15985" x="4176713" y="3468688"/>
          <p14:tracePt t="15985" x="4181475" y="3468688"/>
          <p14:tracePt t="15987" x="4187825" y="3468688"/>
          <p14:tracePt t="15987" x="4192588" y="3462338"/>
          <p14:tracePt t="15989" x="4198938" y="3462338"/>
          <p14:tracePt t="15990" x="4205288" y="3462338"/>
          <p14:tracePt t="15992" x="4216400" y="3462338"/>
          <p14:tracePt t="15994" x="4232275" y="3462338"/>
          <p14:tracePt t="15999" x="4249738" y="3462338"/>
          <p14:tracePt t="16002" x="4265613" y="3457575"/>
          <p14:tracePt t="16002" x="4278313" y="3457575"/>
          <p14:tracePt t="16005" x="4283075" y="3457575"/>
          <p14:tracePt t="16007" x="4294188" y="3451225"/>
          <p14:tracePt t="16008" x="4305300" y="3451225"/>
          <p14:tracePt t="16010" x="4311650" y="3451225"/>
          <p14:tracePt t="16012" x="4322763" y="3451225"/>
          <p14:tracePt t="16013" x="4327525" y="3451225"/>
          <p14:tracePt t="16014" x="4333875" y="3451225"/>
          <p14:tracePt t="16015" x="4338638" y="3446463"/>
          <p14:tracePt t="16016" x="4344988" y="3446463"/>
          <p14:tracePt t="16018" x="4351338" y="3446463"/>
          <p14:tracePt t="16019" x="4356100" y="3446463"/>
          <p14:tracePt t="16021" x="4367213" y="3440113"/>
          <p14:tracePt t="16022" x="4373563" y="3440113"/>
          <p14:tracePt t="16023" x="4378325" y="3440113"/>
          <p14:tracePt t="16024" x="4384675" y="3440113"/>
          <p14:tracePt t="16026" x="4389438" y="3440113"/>
          <p14:tracePt t="16029" x="4406900" y="3440113"/>
          <p14:tracePt t="16030" x="4413250" y="3435350"/>
          <p14:tracePt t="16031" x="4418013" y="3435350"/>
          <p14:tracePt t="16032" x="4424363" y="3435350"/>
          <p14:tracePt t="16035" x="4429125" y="3435350"/>
          <p14:tracePt t="16036" x="4435475" y="3435350"/>
          <p14:tracePt t="16038" x="4440238" y="3435350"/>
          <p14:tracePt t="16038" x="4446588" y="3435350"/>
          <p14:tracePt t="16042" x="4457700" y="3429000"/>
          <p14:tracePt t="16044" x="4462463" y="3429000"/>
          <p14:tracePt t="16046" x="4468813" y="3429000"/>
          <p14:tracePt t="16048" x="4473575" y="3422650"/>
          <p14:tracePt t="16049" x="4479925" y="3422650"/>
          <p14:tracePt t="16051" x="4486275" y="3422650"/>
          <p14:tracePt t="16053" x="4491038" y="3422650"/>
          <p14:tracePt t="16057" x="4497388" y="3422650"/>
          <p14:tracePt t="16058" x="4502150" y="3422650"/>
          <p14:tracePt t="16062" x="4508500" y="3422650"/>
          <p14:tracePt t="16064" x="4513263" y="3417888"/>
          <p14:tracePt t="16065" x="4519613" y="3417888"/>
          <p14:tracePt t="16068" x="4524375" y="3417888"/>
          <p14:tracePt t="16072" x="4530725" y="3417888"/>
          <p14:tracePt t="16075" x="4535488" y="3417888"/>
          <p14:tracePt t="16077" x="4535488" y="3411538"/>
          <p14:tracePt t="16079" x="4541838" y="3411538"/>
          <p14:tracePt t="16081" x="4548188" y="3411538"/>
          <p14:tracePt t="16086" x="4552950" y="3406775"/>
          <p14:tracePt t="16092" x="4559300" y="3406775"/>
          <p14:tracePt t="16098" x="4564063" y="3406775"/>
          <p14:tracePt t="16102" x="4570413" y="3406775"/>
          <p14:tracePt t="16111" x="4575175" y="3400425"/>
          <p14:tracePt t="16118" x="4581525" y="3400425"/>
          <p14:tracePt t="16126" x="4586288" y="3400425"/>
          <p14:tracePt t="16130" x="4592638" y="3400425"/>
          <p14:tracePt t="16136" x="4592638" y="3395663"/>
          <p14:tracePt t="16141" x="4597400" y="3395663"/>
          <p14:tracePt t="16147" x="4603750" y="3395663"/>
          <p14:tracePt t="16155" x="4608513" y="3395663"/>
          <p14:tracePt t="16161" x="4614863" y="3395663"/>
          <p14:tracePt t="16163" x="4614863" y="3389313"/>
          <p14:tracePt t="16168" x="4621213" y="3389313"/>
          <p14:tracePt t="16176" x="4625975" y="3389313"/>
          <p14:tracePt t="16179" x="4625975" y="3384550"/>
          <p14:tracePt t="16188" x="4632325" y="3384550"/>
          <p14:tracePt t="16196" x="4637088" y="3384550"/>
          <p14:tracePt t="16211" x="4643438" y="3384550"/>
          <p14:tracePt t="16220" x="4648200" y="3384550"/>
          <p14:tracePt t="16223" x="4648200" y="3378200"/>
          <p14:tracePt t="16226" x="4654550" y="3378200"/>
          <p14:tracePt t="16228" x="4659313" y="3378200"/>
          <p14:tracePt t="16232" x="4665663" y="3378200"/>
          <p14:tracePt t="16234" x="4670425" y="3378200"/>
          <p14:tracePt t="16239" x="4681538" y="3373438"/>
          <p14:tracePt t="16240" x="4687888" y="3373438"/>
          <p14:tracePt t="16243" x="4694238" y="3373438"/>
          <p14:tracePt t="16245" x="4705350" y="3373438"/>
          <p14:tracePt t="16247" x="4710113" y="3367088"/>
          <p14:tracePt t="16248" x="4716463" y="3367088"/>
          <p14:tracePt t="16251" x="4727575" y="3362325"/>
          <p14:tracePt t="16253" x="4732338" y="3362325"/>
          <p14:tracePt t="16254" x="4738688" y="3362325"/>
          <p14:tracePt t="16255" x="4743450" y="3362325"/>
          <p14:tracePt t="16257" x="4749800" y="3362325"/>
          <p14:tracePt t="16258" x="0" y="0"/>
        </p14:tracePtLst>
        <p14:tracePtLst>
          <p14:tracePt t="16471" x="4913313" y="3322638"/>
          <p14:tracePt t="16475" x="4906963" y="3322638"/>
          <p14:tracePt t="16480" x="4902200" y="3322638"/>
          <p14:tracePt t="16483" x="4895850" y="3322638"/>
          <p14:tracePt t="16488" x="4889500" y="3322638"/>
          <p14:tracePt t="16490" x="4884738" y="3322638"/>
          <p14:tracePt t="16492" x="4878388" y="3322638"/>
          <p14:tracePt t="16495" x="4873625" y="3316288"/>
          <p14:tracePt t="16497" x="4867275" y="3316288"/>
          <p14:tracePt t="16501" x="4862513" y="3316288"/>
          <p14:tracePt t="16502" x="4856163" y="3316288"/>
          <p14:tracePt t="16506" x="4851400" y="3316288"/>
          <p14:tracePt t="16509" x="4840288" y="3316288"/>
          <p14:tracePt t="16511" x="4833938" y="3316288"/>
          <p14:tracePt t="16514" x="4829175" y="3316288"/>
          <p14:tracePt t="16516" x="4822825" y="3316288"/>
          <p14:tracePt t="16516" x="4816475" y="3316288"/>
          <p14:tracePt t="16517" x="4811713" y="3316288"/>
          <p14:tracePt t="16519" x="4805363" y="3316288"/>
          <p14:tracePt t="16520" x="4800600" y="3316288"/>
          <p14:tracePt t="16522" x="4794250" y="3316288"/>
          <p14:tracePt t="16524" x="4783138" y="3311525"/>
          <p14:tracePt t="16526" x="4778375" y="3311525"/>
          <p14:tracePt t="16531" x="4756150" y="3311525"/>
          <p14:tracePt t="16532" x="4743450" y="3311525"/>
          <p14:tracePt t="16535" x="4738688" y="3311525"/>
          <p14:tracePt t="16536" x="4732338" y="3311525"/>
          <p14:tracePt t="16536" x="4727575" y="3305175"/>
          <p14:tracePt t="16537" x="4721225" y="3305175"/>
          <p14:tracePt t="16539" x="4710113" y="3305175"/>
          <p14:tracePt t="16541" x="4705350" y="3305175"/>
          <p14:tracePt t="16543" x="4699000" y="3305175"/>
          <p14:tracePt t="16543" x="4694238" y="3305175"/>
          <p14:tracePt t="16544" x="4687888" y="3305175"/>
          <p14:tracePt t="16546" x="4681538" y="3305175"/>
          <p14:tracePt t="16547" x="4676775" y="3305175"/>
          <p14:tracePt t="16548" x="4665663" y="3305175"/>
          <p14:tracePt t="16549" x="4659313" y="3305175"/>
          <p14:tracePt t="16550" x="4654550" y="3305175"/>
          <p14:tracePt t="16552" x="4648200" y="3305175"/>
          <p14:tracePt t="16552" x="4643438" y="3305175"/>
          <p14:tracePt t="16553" x="4637088" y="3305175"/>
          <p14:tracePt t="16555" x="4625975" y="3305175"/>
          <p14:tracePt t="16556" x="4621213" y="3305175"/>
          <p14:tracePt t="16557" x="4614863" y="3305175"/>
          <p14:tracePt t="16560" x="4603750" y="3305175"/>
          <p14:tracePt t="16560" x="4592638" y="3305175"/>
          <p14:tracePt t="16562" x="4586288" y="3305175"/>
          <p14:tracePt t="16563" x="4581525" y="3305175"/>
          <p14:tracePt t="16563" x="4575175" y="3305175"/>
          <p14:tracePt t="16564" x="4570413" y="3305175"/>
          <p14:tracePt t="16566" x="4559300" y="3305175"/>
          <p14:tracePt t="16567" x="4548188" y="3305175"/>
          <p14:tracePt t="16569" x="4541838" y="3305175"/>
          <p14:tracePt t="16570" x="4535488" y="3305175"/>
          <p14:tracePt t="16570" x="4530725" y="3305175"/>
          <p14:tracePt t="16572" x="4524375" y="3305175"/>
          <p14:tracePt t="16573" x="4513263" y="3305175"/>
          <p14:tracePt t="16574" x="4508500" y="3305175"/>
          <p14:tracePt t="16575" x="4502150" y="3305175"/>
          <p14:tracePt t="16576" x="4491038" y="3305175"/>
          <p14:tracePt t="16577" x="4479925" y="3305175"/>
          <p14:tracePt t="16579" x="4468813" y="3305175"/>
          <p14:tracePt t="16580" x="4462463" y="3305175"/>
          <p14:tracePt t="16580" x="4457700" y="3305175"/>
          <p14:tracePt t="16582" x="4446588" y="3305175"/>
          <p14:tracePt t="16582" x="4440238" y="3305175"/>
          <p14:tracePt t="16584" x="4429125" y="3305175"/>
          <p14:tracePt t="16585" x="4424363" y="3305175"/>
          <p14:tracePt t="16585" x="4418013" y="3305175"/>
          <p14:tracePt t="16586" x="4413250" y="3305175"/>
          <p14:tracePt t="16588" x="4406900" y="3305175"/>
          <p14:tracePt t="16588" x="4395788" y="3305175"/>
          <p14:tracePt t="16591" x="4378325" y="3305175"/>
          <p14:tracePt t="16592" x="4373563" y="3305175"/>
          <p14:tracePt t="16592" x="4362450" y="3305175"/>
          <p14:tracePt t="16593" x="4356100" y="3305175"/>
          <p14:tracePt t="16595" x="4351338" y="3305175"/>
          <p14:tracePt t="16595" x="4338638" y="3305175"/>
          <p14:tracePt t="16597" x="4327525" y="3305175"/>
          <p14:tracePt t="16598" x="4322763" y="3305175"/>
          <p14:tracePt t="16598" x="4316413" y="3305175"/>
          <p14:tracePt t="16600" x="4305300" y="3305175"/>
          <p14:tracePt t="16601" x="4294188" y="3305175"/>
          <p14:tracePt t="16602" x="4283075" y="3305175"/>
          <p14:tracePt t="16605" x="4260850" y="3305175"/>
          <p14:tracePt t="16605" x="4254500" y="3305175"/>
          <p14:tracePt t="16607" x="4243388" y="3305175"/>
          <p14:tracePt t="16607" x="4238625" y="3305175"/>
          <p14:tracePt t="16608" x="4227513" y="3305175"/>
          <p14:tracePt t="16610" x="4216400" y="3311525"/>
          <p14:tracePt t="16611" x="4210050" y="3311525"/>
          <p14:tracePt t="16612" x="4198938" y="3311525"/>
          <p14:tracePt t="16613" x="4192588" y="3311525"/>
          <p14:tracePt t="16613" x="4176713" y="3311525"/>
          <p14:tracePt t="16614" x="4165600" y="3311525"/>
          <p14:tracePt t="16617" x="4148138" y="3311525"/>
          <p14:tracePt t="16620" x="4114800" y="3311525"/>
          <p14:tracePt t="16621" x="4108450" y="3311525"/>
          <p14:tracePt t="16622" x="4097338" y="3311525"/>
          <p14:tracePt t="16623" x="4092575" y="3311525"/>
          <p14:tracePt t="16626" x="4052888" y="3311525"/>
          <p14:tracePt t="16627" x="4041775" y="3311525"/>
          <p14:tracePt t="16628" x="4030663" y="3311525"/>
          <p14:tracePt t="16629" x="4024313" y="3311525"/>
          <p14:tracePt t="16630" x="4013200" y="3311525"/>
          <p14:tracePt t="16632" x="3979863" y="3316288"/>
          <p14:tracePt t="16633" x="3968750" y="3316288"/>
          <p14:tracePt t="16634" x="3962400" y="3316288"/>
          <p14:tracePt t="16637" x="3929063" y="3316288"/>
          <p14:tracePt t="16637" x="3917950" y="3316288"/>
          <p14:tracePt t="16639" x="3889375" y="3322638"/>
          <p14:tracePt t="16641" x="3878263" y="3322638"/>
          <p14:tracePt t="16642" x="3867150" y="3322638"/>
          <p14:tracePt t="16642" x="3856038" y="3322638"/>
          <p14:tracePt t="16643" x="3844925" y="3322638"/>
          <p14:tracePt t="16645" x="3827463" y="3327400"/>
          <p14:tracePt t="16646" x="3816350" y="3327400"/>
          <p14:tracePt t="16647" x="3800475" y="3327400"/>
          <p14:tracePt t="16648" x="3789363" y="3327400"/>
          <p14:tracePt t="16648" x="3776663" y="3327400"/>
          <p14:tracePt t="16649" x="3765550" y="3327400"/>
          <p14:tracePt t="16650" x="3760788" y="3327400"/>
          <p14:tracePt t="16652" x="3743325" y="3327400"/>
          <p14:tracePt t="16653" x="3727450" y="3327400"/>
          <p14:tracePt t="16654" x="3709988" y="3327400"/>
          <p14:tracePt t="16654" x="3698875" y="3327400"/>
          <p14:tracePt t="16656" x="3687763" y="3333750"/>
          <p14:tracePt t="16656" x="3676650" y="3333750"/>
          <p14:tracePt t="16658" x="3665538" y="3333750"/>
          <p14:tracePt t="16659" x="3648075" y="3333750"/>
          <p14:tracePt t="16660" x="3636963" y="3333750"/>
          <p14:tracePt t="16660" x="3625850" y="3333750"/>
          <p14:tracePt t="16662" x="3608388" y="3338513"/>
          <p14:tracePt t="16663" x="3597275" y="3338513"/>
          <p14:tracePt t="16663" x="3586163" y="3338513"/>
          <p14:tracePt t="16667" x="3546475" y="3338513"/>
          <p14:tracePt t="16668" x="3524250" y="3338513"/>
          <p14:tracePt t="16670" x="3506788" y="3338513"/>
          <p14:tracePt t="16671" x="3490913" y="3344863"/>
          <p14:tracePt t="16672" x="3484563" y="3344863"/>
          <p14:tracePt t="16673" x="3468688" y="3344863"/>
          <p14:tracePt t="16674" x="3457575" y="3344863"/>
          <p14:tracePt t="16675" x="3440113" y="3344863"/>
          <p14:tracePt t="16676" x="3429000" y="3344863"/>
          <p14:tracePt t="16676" x="3417888" y="3344863"/>
          <p14:tracePt t="16677" x="3406775" y="3344863"/>
          <p14:tracePt t="16679" x="3395663" y="3344863"/>
          <p14:tracePt t="16680" x="3378200" y="3344863"/>
          <p14:tracePt t="16682" x="3355975" y="3349625"/>
          <p14:tracePt t="16683" x="3338513" y="3349625"/>
          <p14:tracePt t="16683" x="3327400" y="3349625"/>
          <p14:tracePt t="16684" x="3316288" y="3349625"/>
          <p14:tracePt t="16686" x="3305175" y="3355975"/>
          <p14:tracePt t="16688" x="3271838" y="3355975"/>
          <p14:tracePt t="16689" x="3260725" y="3355975"/>
          <p14:tracePt t="16689" x="3254375" y="3355975"/>
          <p14:tracePt t="16691" x="3238500" y="3355975"/>
          <p14:tracePt t="16691" x="3225800" y="3355975"/>
          <p14:tracePt t="16692" x="3214688" y="3355975"/>
          <p14:tracePt t="16694" x="3198813" y="3355975"/>
          <p14:tracePt t="16695" x="3192463" y="3355975"/>
          <p14:tracePt t="16697" x="3170238" y="3362325"/>
          <p14:tracePt t="16698" x="3148013" y="3362325"/>
          <p14:tracePt t="16700" x="3141663" y="3362325"/>
          <p14:tracePt t="16701" x="3119438" y="3362325"/>
          <p14:tracePt t="16702" x="3108325" y="3362325"/>
          <p14:tracePt t="16702" x="3090863" y="3367088"/>
          <p14:tracePt t="16704" x="3086100" y="3367088"/>
          <p14:tracePt t="16704" x="3079750" y="3367088"/>
          <p14:tracePt t="16706" x="3063875" y="3367088"/>
          <p14:tracePt t="16707" x="3052763" y="3367088"/>
          <p14:tracePt t="16708" x="3046413" y="3367088"/>
          <p14:tracePt t="16709" x="3028950" y="3373438"/>
          <p14:tracePt t="16709" x="3024188" y="3373438"/>
          <p14:tracePt t="16711" x="3013075" y="3373438"/>
          <p14:tracePt t="16713" x="2990850" y="3373438"/>
          <p14:tracePt t="16714" x="2984500" y="3373438"/>
          <p14:tracePt t="16715" x="2973388" y="3373438"/>
          <p14:tracePt t="16716" x="2968625" y="3373438"/>
          <p14:tracePt t="16716" x="2955925" y="3373438"/>
          <p14:tracePt t="16717" x="2944813" y="3373438"/>
          <p14:tracePt t="16719" x="2940050" y="3373438"/>
          <p14:tracePt t="16719" x="2928938" y="3373438"/>
          <p14:tracePt t="16721" x="2911475" y="3373438"/>
          <p14:tracePt t="16722" x="2900363" y="3373438"/>
          <p14:tracePt t="16724" x="2889250" y="3373438"/>
          <p14:tracePt t="16725" x="2882900" y="3373438"/>
          <p14:tracePt t="16725" x="2871788" y="3373438"/>
          <p14:tracePt t="16728" x="2849563" y="3373438"/>
          <p14:tracePt t="16729" x="2838450" y="3373438"/>
          <p14:tracePt t="16730" x="2827338" y="3373438"/>
          <p14:tracePt t="16732" x="2820988" y="3373438"/>
          <p14:tracePt t="16732" x="2809875" y="3373438"/>
          <p14:tracePt t="16733" x="2805113" y="3373438"/>
          <p14:tracePt t="16735" x="2794000" y="3373438"/>
          <p14:tracePt t="16737" x="2776538" y="3373438"/>
          <p14:tracePt t="16737" x="2771775" y="3373438"/>
          <p14:tracePt t="16739" x="2760663" y="3373438"/>
          <p14:tracePt t="16739" x="2747963" y="3373438"/>
          <p14:tracePt t="16740" x="2736850" y="3373438"/>
          <p14:tracePt t="16742" x="2732088" y="3373438"/>
          <p14:tracePt t="16743" x="2720975" y="3373438"/>
          <p14:tracePt t="16743" x="2709863" y="3373438"/>
          <p14:tracePt t="16745" x="2703513" y="3373438"/>
          <p14:tracePt t="16746" x="2698750" y="3373438"/>
          <p14:tracePt t="16746" x="2687638" y="3373438"/>
          <p14:tracePt t="16747" x="2674938" y="3373438"/>
          <p14:tracePt t="16749" x="2670175" y="3373438"/>
          <p14:tracePt t="16752" x="2641600" y="3373438"/>
          <p14:tracePt t="16753" x="2636838" y="3373438"/>
          <p14:tracePt t="16754" x="2625725" y="3373438"/>
          <p14:tracePt t="16755" x="2613025" y="3373438"/>
          <p14:tracePt t="16756" x="2601913" y="3373438"/>
          <p14:tracePt t="16758" x="2586038" y="3373438"/>
          <p14:tracePt t="16759" x="2574925" y="3373438"/>
          <p14:tracePt t="16761" x="2557463" y="3373438"/>
          <p14:tracePt t="16762" x="2546350" y="3373438"/>
          <p14:tracePt t="16765" x="2517775" y="3373438"/>
          <p14:tracePt t="16765" x="2506663" y="3373438"/>
          <p14:tracePt t="16767" x="2501900" y="3373438"/>
          <p14:tracePt t="16768" x="2484438" y="3373438"/>
          <p14:tracePt t="16770" x="2478088" y="3373438"/>
          <p14:tracePt t="16772" x="2451100" y="3373438"/>
          <p14:tracePt t="16773" x="2439988" y="3373438"/>
          <p14:tracePt t="16774" x="2433638" y="3373438"/>
          <p14:tracePt t="16775" x="2422525" y="3373438"/>
          <p14:tracePt t="16776" x="2411413" y="3373438"/>
          <p14:tracePt t="16778" x="2378075" y="3373438"/>
          <p14:tracePt t="16780" x="2371725" y="3373438"/>
          <p14:tracePt t="16781" x="2366963" y="3373438"/>
          <p14:tracePt t="16782" x="2355850" y="3373438"/>
          <p14:tracePt t="16783" x="2338388" y="3373438"/>
          <p14:tracePt t="16785" x="2327275" y="3373438"/>
          <p14:tracePt t="16786" x="2316163" y="3373438"/>
          <p14:tracePt t="16787" x="2305050" y="3373438"/>
          <p14:tracePt t="16789" x="2287588" y="3373438"/>
          <p14:tracePt t="16791" x="2270125" y="3373438"/>
          <p14:tracePt t="16792" x="2259013" y="3373438"/>
          <p14:tracePt t="16792" x="2254250" y="3373438"/>
          <p14:tracePt t="16794" x="2243138" y="3373438"/>
          <p14:tracePt t="16794" x="2236788" y="3373438"/>
          <p14:tracePt t="16796" x="2225675" y="3373438"/>
          <p14:tracePt t="16796" x="2220913" y="3373438"/>
          <p14:tracePt t="16798" x="2209800" y="3373438"/>
          <p14:tracePt t="16799" x="2203450" y="3373438"/>
          <p14:tracePt t="16799" x="2197100" y="3373438"/>
          <p14:tracePt t="16800" x="2185988" y="3373438"/>
          <p14:tracePt t="16802" x="2174875" y="3373438"/>
          <p14:tracePt t="16804" x="2170113" y="3373438"/>
          <p14:tracePt t="16805" x="2159000" y="3373438"/>
          <p14:tracePt t="16806" x="2152650" y="3373438"/>
          <p14:tracePt t="16807" x="2147888" y="3373438"/>
          <p14:tracePt t="16808" x="2136775" y="3373438"/>
          <p14:tracePt t="16809" x="2124075" y="3373438"/>
          <p14:tracePt t="16810" x="2119313" y="3373438"/>
          <p14:tracePt t="16812" x="2108200" y="3373438"/>
          <p14:tracePt t="16813" x="2101850" y="3373438"/>
          <p14:tracePt t="16815" x="2090738" y="3373438"/>
          <p14:tracePt t="16817" x="2079625" y="3373438"/>
          <p14:tracePt t="16818" x="2074863" y="3373438"/>
          <p14:tracePt t="16820" x="2062163" y="3373438"/>
          <p14:tracePt t="16821" x="2051050" y="3373438"/>
          <p14:tracePt t="16823" x="2046288" y="3373438"/>
          <p14:tracePt t="16823" x="2035175" y="3373438"/>
          <p14:tracePt t="16825" x="2028825" y="3373438"/>
          <p14:tracePt t="16827" x="2024063" y="3373438"/>
          <p14:tracePt t="16828" x="2017713" y="3373438"/>
          <p14:tracePt t="16828" x="2012950" y="3373438"/>
          <p14:tracePt t="16830" x="2006600" y="3373438"/>
          <p14:tracePt t="16830" x="2001838" y="3373438"/>
          <p14:tracePt t="16831" x="1995488" y="3373438"/>
          <p14:tracePt t="16832" x="1989138" y="3373438"/>
          <p14:tracePt t="16833" x="1984375" y="3373438"/>
          <p14:tracePt t="16834" x="1978025" y="3373438"/>
          <p14:tracePt t="16835" x="1973263" y="3373438"/>
          <p14:tracePt t="16836" x="1966913" y="3373438"/>
          <p14:tracePt t="16837" x="1962150" y="3373438"/>
          <p14:tracePt t="16840" x="1951038" y="3373438"/>
          <p14:tracePt t="16841" x="1944688" y="3373438"/>
          <p14:tracePt t="16842" x="1939925" y="3373438"/>
          <p14:tracePt t="16843" x="1933575" y="3373438"/>
          <p14:tracePt t="16844" x="1927225" y="3373438"/>
          <p14:tracePt t="16846" x="1916113" y="3373438"/>
          <p14:tracePt t="16849" x="1911350" y="3373438"/>
          <p14:tracePt t="16850" x="1905000" y="3373438"/>
          <p14:tracePt t="16851" x="1893888" y="3378200"/>
          <p14:tracePt t="16853" x="1889125" y="3378200"/>
          <p14:tracePt t="16855" x="1882775" y="3378200"/>
          <p14:tracePt t="16855" x="1878013" y="3378200"/>
          <p14:tracePt t="16858" x="1871663" y="3378200"/>
          <p14:tracePt t="16858" x="1866900" y="3378200"/>
          <p14:tracePt t="16860" x="1860550" y="3378200"/>
          <p14:tracePt t="16862" x="1854200" y="3378200"/>
          <p14:tracePt t="16864" x="1849438" y="3378200"/>
          <p14:tracePt t="16866" x="1838325" y="3378200"/>
          <p14:tracePt t="16869" x="1827213" y="3378200"/>
          <p14:tracePt t="16870" x="1820863" y="3378200"/>
          <p14:tracePt t="16871" x="1816100" y="3378200"/>
          <p14:tracePt t="16873" x="1809750" y="3378200"/>
          <p14:tracePt t="16875" x="1798638" y="3378200"/>
          <p14:tracePt t="16877" x="1793875" y="3378200"/>
          <p14:tracePt t="16879" x="1787525" y="3378200"/>
          <p14:tracePt t="16884" x="1770063" y="3378200"/>
          <p14:tracePt t="16886" x="1758950" y="3384550"/>
          <p14:tracePt t="16889" x="1754188" y="3384550"/>
          <p14:tracePt t="16890" x="1747838" y="3384550"/>
          <p14:tracePt t="16892" x="1736725" y="3384550"/>
          <p14:tracePt t="16894" x="1731963" y="3384550"/>
          <p14:tracePt t="16897" x="1719263" y="3384550"/>
          <p14:tracePt t="16900" x="1714500" y="3384550"/>
          <p14:tracePt t="16901" x="1708150" y="3384550"/>
          <p14:tracePt t="16903" x="1703388" y="3384550"/>
          <p14:tracePt t="16904" x="1697038" y="3384550"/>
          <p14:tracePt t="16905" x="1692275" y="3384550"/>
          <p14:tracePt t="16907" x="1685925" y="3384550"/>
          <p14:tracePt t="16908" x="1681163" y="3384550"/>
          <p14:tracePt t="16909" x="1674813" y="3384550"/>
          <p14:tracePt t="16912" x="1670050" y="3384550"/>
          <p14:tracePt t="16913" x="1658938" y="3384550"/>
          <p14:tracePt t="16916" x="1652588" y="3384550"/>
          <p14:tracePt t="16917" x="1646238" y="3384550"/>
          <p14:tracePt t="16919" x="1641475" y="3384550"/>
          <p14:tracePt t="16920" x="1635125" y="3384550"/>
          <p14:tracePt t="16922" x="1630363" y="3384550"/>
          <p14:tracePt t="16925" x="1619250" y="3384550"/>
          <p14:tracePt t="16926" x="1612900" y="3384550"/>
          <p14:tracePt t="16928" x="1608138" y="3384550"/>
          <p14:tracePt t="16929" x="1597025" y="3384550"/>
          <p14:tracePt t="16931" x="1590675" y="3384550"/>
          <p14:tracePt t="16934" x="1585913" y="3384550"/>
          <p14:tracePt t="16935" x="1579563" y="3384550"/>
          <p14:tracePt t="16936" x="1573213" y="3384550"/>
          <p14:tracePt t="16938" x="1568450" y="3384550"/>
          <p14:tracePt t="16940" x="1557338" y="3384550"/>
          <p14:tracePt t="16942" x="1550988" y="3384550"/>
          <p14:tracePt t="16944" x="1539875" y="3384550"/>
          <p14:tracePt t="16946" x="1535113" y="3384550"/>
          <p14:tracePt t="16948" x="1524000" y="3384550"/>
          <p14:tracePt t="16950" x="1517650" y="3384550"/>
          <p14:tracePt t="16952" x="1511300" y="3384550"/>
          <p14:tracePt t="16953" x="1506538" y="3384550"/>
          <p14:tracePt t="16954" x="1500188" y="3384550"/>
          <p14:tracePt t="16956" x="1495425" y="3384550"/>
          <p14:tracePt t="16959" x="1484313" y="3384550"/>
          <p14:tracePt t="16961" x="1477963" y="3384550"/>
          <p14:tracePt t="16962" x="1473200" y="3384550"/>
          <p14:tracePt t="16963" x="1466850" y="3389313"/>
          <p14:tracePt t="16964" x="1462088" y="3389313"/>
          <p14:tracePt t="16966" x="1455738" y="3389313"/>
          <p14:tracePt t="16968" x="1450975" y="3389313"/>
          <p14:tracePt t="16969" x="1444625" y="3389313"/>
          <p14:tracePt t="16970" x="1438275" y="3389313"/>
          <p14:tracePt t="16972" x="1433513" y="3389313"/>
          <p14:tracePt t="16974" x="1422400" y="3389313"/>
          <p14:tracePt t="16976" x="1416050" y="3389313"/>
          <p14:tracePt t="16977" x="1411288" y="3389313"/>
          <p14:tracePt t="16979" x="1400175" y="3389313"/>
          <p14:tracePt t="16981" x="1393825" y="3389313"/>
          <p14:tracePt t="16983" x="1389063" y="3389313"/>
          <p14:tracePt t="16984" x="1382713" y="3389313"/>
          <p14:tracePt t="16986" x="1376363" y="3389313"/>
          <p14:tracePt t="16987" x="1371600" y="3389313"/>
          <p14:tracePt t="16989" x="1365250" y="3389313"/>
          <p14:tracePt t="16991" x="1354138" y="3389313"/>
          <p14:tracePt t="16992" x="1349375" y="3389313"/>
          <p14:tracePt t="16994" x="1349375" y="3395663"/>
          <p14:tracePt t="16995" x="1338263" y="3395663"/>
          <p14:tracePt t="16997" x="1331913" y="3395663"/>
          <p14:tracePt t="16999" x="1327150" y="3395663"/>
          <p14:tracePt t="17000" x="1316038" y="3395663"/>
          <p14:tracePt t="17002" x="1309688" y="3395663"/>
          <p14:tracePt t="17005" x="1303338" y="3395663"/>
          <p14:tracePt t="17006" x="1298575" y="3395663"/>
          <p14:tracePt t="17007" x="1292225" y="3395663"/>
          <p14:tracePt t="17009" x="1287463" y="3395663"/>
          <p14:tracePt t="17010" x="1281113" y="3395663"/>
          <p14:tracePt t="17011" x="1276350" y="3395663"/>
          <p14:tracePt t="17015" x="1270000" y="3400425"/>
          <p14:tracePt t="17016" x="1265238" y="3400425"/>
          <p14:tracePt t="17018" x="1258888" y="3400425"/>
          <p14:tracePt t="17018" x="1254125" y="3400425"/>
          <p14:tracePt t="17021" x="1247775" y="3400425"/>
          <p14:tracePt t="17023" x="1243013" y="3400425"/>
          <p14:tracePt t="17025" x="1236663" y="3400425"/>
          <p14:tracePt t="17027" x="1230313" y="3400425"/>
          <p14:tracePt t="17029" x="1225550" y="3400425"/>
          <p14:tracePt t="17035" x="1219200" y="3400425"/>
          <p14:tracePt t="17036" x="1214438" y="3400425"/>
          <p14:tracePt t="17039" x="1208088" y="3400425"/>
          <p14:tracePt t="17044" x="1203325" y="3400425"/>
          <p14:tracePt t="17049" x="1196975" y="3400425"/>
          <p14:tracePt t="17057" x="1185863" y="3400425"/>
          <p14:tracePt t="17063" x="1181100" y="3400425"/>
          <p14:tracePt t="17070" x="1174750" y="3400425"/>
          <p14:tracePt t="17076" x="1168400" y="3400425"/>
          <p14:tracePt t="17078" x="1163638" y="3400425"/>
          <p14:tracePt t="17085" x="1157288" y="3400425"/>
          <p14:tracePt t="17090" x="1152525" y="3400425"/>
          <p14:tracePt t="17095" x="1146175" y="3400425"/>
          <p14:tracePt t="17098" x="1141413" y="3400425"/>
          <p14:tracePt t="17104" x="1135063" y="3400425"/>
          <p14:tracePt t="17109" x="1130300" y="3400425"/>
          <p14:tracePt t="17114" x="1123950" y="3400425"/>
          <p14:tracePt t="17119" x="1119188" y="3400425"/>
          <p14:tracePt t="17121" x="1112838" y="3400425"/>
          <p14:tracePt t="17126" x="1108075" y="3400425"/>
          <p14:tracePt t="17128" x="1108075" y="3395663"/>
          <p14:tracePt t="17130" x="1101725" y="3395663"/>
          <p14:tracePt t="17133" x="1095375" y="3395663"/>
          <p14:tracePt t="17137" x="1090613" y="3395663"/>
          <p14:tracePt t="17142" x="1084263" y="3395663"/>
          <p14:tracePt t="17147" x="1079500" y="3395663"/>
          <p14:tracePt t="17153" x="1073150" y="3395663"/>
          <p14:tracePt t="17155" x="1068388" y="3395663"/>
          <p14:tracePt t="17158" x="1068388" y="3389313"/>
          <p14:tracePt t="17160" x="1062038" y="3389313"/>
          <p14:tracePt t="17164" x="1057275" y="3389313"/>
          <p14:tracePt t="17167" x="1050925" y="3389313"/>
          <p14:tracePt t="17169" x="1046163" y="3389313"/>
          <p14:tracePt t="17173" x="1039813" y="3389313"/>
          <p14:tracePt t="17176" x="1035050" y="3389313"/>
          <p14:tracePt t="17179" x="1028700" y="3389313"/>
          <p14:tracePt t="17181" x="1022350" y="3389313"/>
          <p14:tracePt t="17184" x="1017588" y="3384550"/>
          <p14:tracePt t="17186" x="1011238" y="3384550"/>
          <p14:tracePt t="17189" x="1000125" y="3384550"/>
          <p14:tracePt t="17192" x="995363" y="3384550"/>
          <p14:tracePt t="17196" x="984250" y="3384550"/>
          <p14:tracePt t="17198" x="977900" y="3384550"/>
          <p14:tracePt t="17199" x="973138" y="3384550"/>
          <p14:tracePt t="17201" x="966788" y="3378200"/>
          <p14:tracePt t="17204" x="960438" y="3378200"/>
          <p14:tracePt t="17204" x="955675" y="3378200"/>
          <p14:tracePt t="17206" x="949325" y="3378200"/>
          <p14:tracePt t="17209" x="944563" y="3378200"/>
          <p14:tracePt t="17211" x="938213" y="3378200"/>
          <p14:tracePt t="17213" x="933450" y="3373438"/>
          <p14:tracePt t="17215" x="927100" y="3373438"/>
          <p14:tracePt t="17217" x="922338" y="3373438"/>
          <p14:tracePt t="17219" x="915988" y="3373438"/>
          <p14:tracePt t="17220" x="911225" y="3373438"/>
          <p14:tracePt t="17223" x="904875" y="3373438"/>
          <p14:tracePt t="17225" x="900113" y="3373438"/>
          <p14:tracePt t="17226" x="0" y="0"/>
        </p14:tracePtLst>
        <p14:tracePtLst>
          <p14:tracePt t="17507" x="900113" y="3344863"/>
          <p14:tracePt t="17509" x="900113" y="3338513"/>
          <p14:tracePt t="17512" x="904875" y="3338513"/>
          <p14:tracePt t="17516" x="911225" y="3338513"/>
          <p14:tracePt t="17517" x="915988" y="3338513"/>
          <p14:tracePt t="17524" x="927100" y="3338513"/>
          <p14:tracePt t="17527" x="938213" y="3333750"/>
          <p14:tracePt t="17529" x="944563" y="3333750"/>
          <p14:tracePt t="17533" x="949325" y="3327400"/>
          <p14:tracePt t="17534" x="960438" y="3327400"/>
          <p14:tracePt t="17537" x="966788" y="3327400"/>
          <p14:tracePt t="17539" x="973138" y="3327400"/>
          <p14:tracePt t="17543" x="989013" y="3327400"/>
          <p14:tracePt t="17545" x="995363" y="3322638"/>
          <p14:tracePt t="17546" x="1000125" y="3322638"/>
          <p14:tracePt t="17547" x="1006475" y="3322638"/>
          <p14:tracePt t="17551" x="1022350" y="3322638"/>
          <p14:tracePt t="17552" x="1028700" y="3322638"/>
          <p14:tracePt t="17553" x="1035050" y="3322638"/>
          <p14:tracePt t="17554" x="1039813" y="3322638"/>
          <p14:tracePt t="17555" x="1046163" y="3322638"/>
          <p14:tracePt t="17558" x="1057275" y="3322638"/>
          <p14:tracePt t="17558" x="1068388" y="3316288"/>
          <p14:tracePt t="17559" x="1073150" y="3316288"/>
          <p14:tracePt t="17562" x="1084263" y="3316288"/>
          <p14:tracePt t="17563" x="1090613" y="3316288"/>
          <p14:tracePt t="17565" x="1101725" y="3316288"/>
          <p14:tracePt t="17565" x="1108075" y="3316288"/>
          <p14:tracePt t="17567" x="1112838" y="3316288"/>
          <p14:tracePt t="17567" x="1123950" y="3316288"/>
          <p14:tracePt t="17569" x="1130300" y="3316288"/>
          <p14:tracePt t="17570" x="1135063" y="3316288"/>
          <p14:tracePt t="17571" x="1141413" y="3316288"/>
          <p14:tracePt t="17571" x="1146175" y="3316288"/>
          <p14:tracePt t="17572" x="1152525" y="3316288"/>
          <p14:tracePt t="17573" x="1157288" y="3316288"/>
          <p14:tracePt t="17574" x="1168400" y="3311525"/>
          <p14:tracePt t="17576" x="1174750" y="3311525"/>
          <p14:tracePt t="17577" x="1181100" y="3311525"/>
          <p14:tracePt t="17577" x="1192213" y="3311525"/>
          <p14:tracePt t="17578" x="1196975" y="3311525"/>
          <p14:tracePt t="17579" x="1203325" y="3311525"/>
          <p14:tracePt t="17582" x="1219200" y="3311525"/>
          <p14:tracePt t="17584" x="1230313" y="3311525"/>
          <p14:tracePt t="17585" x="1243013" y="3311525"/>
          <p14:tracePt t="17585" x="1247775" y="3311525"/>
          <p14:tracePt t="17586" x="1254125" y="3311525"/>
          <p14:tracePt t="17588" x="1258888" y="3311525"/>
          <p14:tracePt t="17588" x="1270000" y="3311525"/>
          <p14:tracePt t="17589" x="1276350" y="3311525"/>
          <p14:tracePt t="17590" x="1281113" y="3311525"/>
          <p14:tracePt t="17591" x="1292225" y="3311525"/>
          <p14:tracePt t="17593" x="1298575" y="3311525"/>
          <p14:tracePt t="17594" x="1309688" y="3311525"/>
          <p14:tracePt t="17595" x="1316038" y="3311525"/>
          <p14:tracePt t="17597" x="1320800" y="3311525"/>
          <p14:tracePt t="17598" x="1331913" y="3311525"/>
          <p14:tracePt t="17598" x="1338263" y="3311525"/>
          <p14:tracePt t="17600" x="1343025" y="3311525"/>
          <p14:tracePt t="17601" x="1349375" y="3311525"/>
          <p14:tracePt t="17601" x="1360488" y="3311525"/>
          <p14:tracePt t="17603" x="1365250" y="3311525"/>
          <p14:tracePt t="17604" x="1376363" y="3311525"/>
          <p14:tracePt t="17605" x="1382713" y="3311525"/>
          <p14:tracePt t="17606" x="1389063" y="3311525"/>
          <p14:tracePt t="17607" x="1393825" y="3311525"/>
          <p14:tracePt t="17608" x="1400175" y="3311525"/>
          <p14:tracePt t="17609" x="1404938" y="3311525"/>
          <p14:tracePt t="17610" x="1411288" y="3311525"/>
          <p14:tracePt t="17612" x="1422400" y="3311525"/>
          <p14:tracePt t="17613" x="1427163" y="3311525"/>
          <p14:tracePt t="17614" x="1433513" y="3311525"/>
          <p14:tracePt t="17615" x="1438275" y="3311525"/>
          <p14:tracePt t="17617" x="1444625" y="3311525"/>
          <p14:tracePt t="17618" x="1462088" y="3311525"/>
          <p14:tracePt t="17621" x="1466850" y="3311525"/>
          <p14:tracePt t="17622" x="1477963" y="3311525"/>
          <p14:tracePt t="17623" x="1484313" y="3311525"/>
          <p14:tracePt t="17624" x="1489075" y="3311525"/>
          <p14:tracePt t="17625" x="1495425" y="3311525"/>
          <p14:tracePt t="17627" x="1500188" y="3311525"/>
          <p14:tracePt t="17627" x="1506538" y="3311525"/>
          <p14:tracePt t="17628" x="1511300" y="3311525"/>
          <p14:tracePt t="17629" x="1517650" y="3311525"/>
          <p14:tracePt t="17631" x="1524000" y="3311525"/>
          <p14:tracePt t="17632" x="1528763" y="3311525"/>
          <p14:tracePt t="17633" x="1539875" y="3311525"/>
          <p14:tracePt t="17634" x="1546225" y="3311525"/>
          <p14:tracePt t="17636" x="1557338" y="3311525"/>
          <p14:tracePt t="17638" x="1562100" y="3311525"/>
          <p14:tracePt t="17639" x="1568450" y="3316288"/>
          <p14:tracePt t="17639" x="1573213" y="3316288"/>
          <p14:tracePt t="17640" x="1585913" y="3316288"/>
          <p14:tracePt t="17643" x="1590675" y="3316288"/>
          <p14:tracePt t="17644" x="1601788" y="3316288"/>
          <p14:tracePt t="17645" x="1608138" y="3316288"/>
          <p14:tracePt t="17646" x="1619250" y="3316288"/>
          <p14:tracePt t="17647" x="1624013" y="3316288"/>
          <p14:tracePt t="17648" x="1630363" y="3316288"/>
          <p14:tracePt t="17649" x="1635125" y="3316288"/>
          <p14:tracePt t="17650" x="1641475" y="3316288"/>
          <p14:tracePt t="17652" x="1652588" y="3316288"/>
          <p14:tracePt t="17654" x="1658938" y="3316288"/>
          <p14:tracePt t="17654" x="1663700" y="3316288"/>
          <p14:tracePt t="17655" x="1674813" y="3316288"/>
          <p14:tracePt t="17657" x="1681163" y="3322638"/>
          <p14:tracePt t="17660" x="1703388" y="3322638"/>
          <p14:tracePt t="17661" x="1708150" y="3322638"/>
          <p14:tracePt t="17661" x="1714500" y="3322638"/>
          <p14:tracePt t="17662" x="1719263" y="3322638"/>
          <p14:tracePt t="17663" x="1731963" y="3322638"/>
          <p14:tracePt t="17664" x="1736725" y="3327400"/>
          <p14:tracePt t="17666" x="1754188" y="3327400"/>
          <p14:tracePt t="17668" x="1758950" y="3327400"/>
          <p14:tracePt t="17669" x="1765300" y="3327400"/>
          <p14:tracePt t="17669" x="1776413" y="3327400"/>
          <p14:tracePt t="17670" x="1781175" y="3327400"/>
          <p14:tracePt t="17671" x="1793875" y="3327400"/>
          <p14:tracePt t="17673" x="1798638" y="3327400"/>
          <p14:tracePt t="17673" x="1809750" y="3327400"/>
          <p14:tracePt t="17674" x="1816100" y="3327400"/>
          <p14:tracePt t="17675" x="1827213" y="3327400"/>
          <p14:tracePt t="17677" x="1831975" y="3327400"/>
          <p14:tracePt t="17678" x="1843088" y="3327400"/>
          <p14:tracePt t="17679" x="1849438" y="3327400"/>
          <p14:tracePt t="17680" x="1860550" y="3333750"/>
          <p14:tracePt t="17681" x="1882775" y="3333750"/>
          <p14:tracePt t="17682" x="1889125" y="3333750"/>
          <p14:tracePt t="17684" x="1893888" y="3333750"/>
          <p14:tracePt t="17685" x="1905000" y="3333750"/>
          <p14:tracePt t="17686" x="1916113" y="3333750"/>
          <p14:tracePt t="17687" x="1933575" y="3338513"/>
          <p14:tracePt t="17689" x="1944688" y="3338513"/>
          <p14:tracePt t="17690" x="1955800" y="3338513"/>
          <p14:tracePt t="17690" x="1966913" y="3338513"/>
          <p14:tracePt t="17691" x="1978025" y="3344863"/>
          <p14:tracePt t="17692" x="1989138" y="3344863"/>
          <p14:tracePt t="17694" x="2001838" y="3344863"/>
          <p14:tracePt t="17695" x="2006600" y="3344863"/>
          <p14:tracePt t="17696" x="2024063" y="3344863"/>
          <p14:tracePt t="17697" x="2028825" y="3344863"/>
          <p14:tracePt t="17697" x="2039938" y="3344863"/>
          <p14:tracePt t="17698" x="2051050" y="3344863"/>
          <p14:tracePt t="17699" x="2057400" y="3344863"/>
          <p14:tracePt t="17700" x="2074863" y="3349625"/>
          <p14:tracePt t="17701" x="2079625" y="3349625"/>
          <p14:tracePt t="17702" x="2090738" y="3349625"/>
          <p14:tracePt t="17704" x="2097088" y="3349625"/>
          <p14:tracePt t="17705" x="2108200" y="3355975"/>
          <p14:tracePt t="17705" x="2119313" y="3355975"/>
          <p14:tracePt t="17707" x="2130425" y="3355975"/>
          <p14:tracePt t="17708" x="2141538" y="3355975"/>
          <p14:tracePt t="17710" x="2152650" y="3355975"/>
          <p14:tracePt t="17711" x="2163763" y="3355975"/>
          <p14:tracePt t="17712" x="2174875" y="3355975"/>
          <p14:tracePt t="17713" x="2181225" y="3355975"/>
          <p14:tracePt t="17714" x="2192338" y="3362325"/>
          <p14:tracePt t="17716" x="2209800" y="3362325"/>
          <p14:tracePt t="17718" x="2225675" y="3362325"/>
          <p14:tracePt t="17719" x="2232025" y="3367088"/>
          <p14:tracePt t="17721" x="2243138" y="3367088"/>
          <p14:tracePt t="17722" x="2254250" y="3367088"/>
          <p14:tracePt t="17723" x="2259013" y="3367088"/>
          <p14:tracePt t="17724" x="2265363" y="3367088"/>
          <p14:tracePt t="17724" x="2276475" y="3367088"/>
          <p14:tracePt t="17726" x="2282825" y="3367088"/>
          <p14:tracePt t="17727" x="2293938" y="3367088"/>
          <p14:tracePt t="17729" x="2305050" y="3367088"/>
          <p14:tracePt t="17730" x="2309813" y="3373438"/>
          <p14:tracePt t="17730" x="2316163" y="3373438"/>
          <p14:tracePt t="17732" x="2327275" y="3373438"/>
          <p14:tracePt t="17733" x="2332038" y="3373438"/>
          <p14:tracePt t="17734" x="2338388" y="3373438"/>
          <p14:tracePt t="17737" x="2355850" y="3373438"/>
          <p14:tracePt t="17737" x="2366963" y="3373438"/>
          <p14:tracePt t="17739" x="2371725" y="3373438"/>
          <p14:tracePt t="17739" x="2378075" y="3378200"/>
          <p14:tracePt t="17741" x="2382838" y="3378200"/>
          <p14:tracePt t="17741" x="2389188" y="3378200"/>
          <p14:tracePt t="17743" x="2393950" y="3378200"/>
          <p14:tracePt t="17744" x="2400300" y="3378200"/>
          <p14:tracePt t="17744" x="2405063" y="3378200"/>
          <p14:tracePt t="17745" x="2411413" y="3378200"/>
          <p14:tracePt t="17747" x="2422525" y="3378200"/>
          <p14:tracePt t="17749" x="2428875" y="3378200"/>
          <p14:tracePt t="17751" x="2444750" y="3378200"/>
          <p14:tracePt t="17753" x="2455863" y="3378200"/>
          <p14:tracePt t="17754" x="2462213" y="3378200"/>
          <p14:tracePt t="17755" x="2466975" y="3378200"/>
          <p14:tracePt t="17756" x="2478088" y="3378200"/>
          <p14:tracePt t="17758" x="2484438" y="3378200"/>
          <p14:tracePt t="17759" x="2490788" y="3378200"/>
          <p14:tracePt t="17760" x="2495550" y="3384550"/>
          <p14:tracePt t="17761" x="2501900" y="3384550"/>
          <p14:tracePt t="17761" x="2506663" y="3384550"/>
          <p14:tracePt t="17764" x="2517775" y="3384550"/>
          <p14:tracePt t="17765" x="2528888" y="3384550"/>
          <p14:tracePt t="17767" x="2540000" y="3384550"/>
          <p14:tracePt t="17769" x="2546350" y="3384550"/>
          <p14:tracePt t="17770" x="2557463" y="3384550"/>
          <p14:tracePt t="17772" x="2563813" y="3384550"/>
          <p14:tracePt t="17773" x="2568575" y="3384550"/>
          <p14:tracePt t="17774" x="2574925" y="3384550"/>
          <p14:tracePt t="17775" x="2579688" y="3389313"/>
          <p14:tracePt t="17776" x="2590800" y="3389313"/>
          <p14:tracePt t="17778" x="2601913" y="3389313"/>
          <p14:tracePt t="17779" x="2608263" y="3389313"/>
          <p14:tracePt t="17781" x="2613025" y="3389313"/>
          <p14:tracePt t="17782" x="2619375" y="3389313"/>
          <p14:tracePt t="17786" x="2647950" y="3389313"/>
          <p14:tracePt t="17787" x="2652713" y="3389313"/>
          <p14:tracePt t="17790" x="2670175" y="3389313"/>
          <p14:tracePt t="17792" x="2681288" y="3389313"/>
          <p14:tracePt t="17793" x="2687638" y="3389313"/>
          <p14:tracePt t="17795" x="2698750" y="3389313"/>
          <p14:tracePt t="17796" x="2703513" y="3389313"/>
          <p14:tracePt t="17797" x="2709863" y="3389313"/>
          <p14:tracePt t="17799" x="2725738" y="3389313"/>
          <p14:tracePt t="17800" x="2725738" y="3395663"/>
          <p14:tracePt t="17801" x="2736850" y="3395663"/>
          <p14:tracePt t="17802" x="2743200" y="3395663"/>
          <p14:tracePt t="17803" x="2747963" y="3395663"/>
          <p14:tracePt t="17804" x="2754313" y="3395663"/>
          <p14:tracePt t="17806" x="2765425" y="3395663"/>
          <p14:tracePt t="17807" x="2771775" y="3395663"/>
          <p14:tracePt t="17808" x="2776538" y="3395663"/>
          <p14:tracePt t="17809" x="2787650" y="3395663"/>
          <p14:tracePt t="17810" x="2798763" y="3395663"/>
          <p14:tracePt t="17812" x="2805113" y="3395663"/>
          <p14:tracePt t="17813" x="2809875" y="3395663"/>
          <p14:tracePt t="17815" x="2820988" y="3395663"/>
          <p14:tracePt t="17815" x="2833688" y="3395663"/>
          <p14:tracePt t="17816" x="2838450" y="3395663"/>
          <p14:tracePt t="17818" x="2849563" y="3400425"/>
          <p14:tracePt t="17820" x="2860675" y="3400425"/>
          <p14:tracePt t="17820" x="2867025" y="3400425"/>
          <p14:tracePt t="17822" x="2878138" y="3400425"/>
          <p14:tracePt t="17822" x="2882900" y="3400425"/>
          <p14:tracePt t="17824" x="2889250" y="3400425"/>
          <p14:tracePt t="17824" x="2895600" y="3400425"/>
          <p14:tracePt t="17825" x="2900363" y="3400425"/>
          <p14:tracePt t="17826" x="2906713" y="3400425"/>
          <p14:tracePt t="17828" x="2917825" y="3400425"/>
          <p14:tracePt t="17828" x="2928938" y="3406775"/>
          <p14:tracePt t="17831" x="2940050" y="3406775"/>
          <p14:tracePt t="17831" x="2951163" y="3406775"/>
          <p14:tracePt t="17833" x="2955925" y="3406775"/>
          <p14:tracePt t="17835" x="2968625" y="3406775"/>
          <p14:tracePt t="17835" x="2973388" y="3406775"/>
          <p14:tracePt t="17837" x="2979738" y="3406775"/>
          <p14:tracePt t="17838" x="2990850" y="3406775"/>
          <p14:tracePt t="17838" x="2995613" y="3406775"/>
          <p14:tracePt t="17840" x="3001963" y="3406775"/>
          <p14:tracePt t="17841" x="3013075" y="3406775"/>
          <p14:tracePt t="17841" x="3017838" y="3406775"/>
          <p14:tracePt t="17844" x="3028950" y="3406775"/>
          <p14:tracePt t="17846" x="3041650" y="3406775"/>
          <p14:tracePt t="17847" x="3046413" y="3406775"/>
          <p14:tracePt t="17848" x="3052763" y="3406775"/>
          <p14:tracePt t="17848" x="3057525" y="3406775"/>
          <p14:tracePt t="17849" x="3063875" y="3406775"/>
          <p14:tracePt t="17851" x="3068638" y="3406775"/>
          <p14:tracePt t="17851" x="3074988" y="3406775"/>
          <p14:tracePt t="17853" x="3086100" y="3406775"/>
          <p14:tracePt t="17855" x="3090863" y="3406775"/>
          <p14:tracePt t="17856" x="3103563" y="3406775"/>
          <p14:tracePt t="17856" x="3108325" y="3406775"/>
          <p14:tracePt t="17859" x="3114675" y="3406775"/>
          <p14:tracePt t="17860" x="3119438" y="3406775"/>
          <p14:tracePt t="17862" x="3130550" y="3406775"/>
          <p14:tracePt t="17863" x="3136900" y="3406775"/>
          <p14:tracePt t="17863" x="3141663" y="3406775"/>
          <p14:tracePt t="17867" x="3159125" y="3406775"/>
          <p14:tracePt t="17869" x="3163888" y="3406775"/>
          <p14:tracePt t="17870" x="3170238" y="3406775"/>
          <p14:tracePt t="17870" x="3176588" y="3406775"/>
          <p14:tracePt t="17873" x="3187700" y="3406775"/>
          <p14:tracePt t="17876" x="3203575" y="3406775"/>
          <p14:tracePt t="17884" x="3225800" y="3406775"/>
          <p14:tracePt t="17886" x="3232150" y="3406775"/>
          <p14:tracePt t="17887" x="3238500" y="3406775"/>
          <p14:tracePt t="17889" x="3249613" y="3406775"/>
          <p14:tracePt t="17892" x="3254375" y="3406775"/>
          <p14:tracePt t="17897" x="3265488" y="3406775"/>
          <p14:tracePt t="17899" x="3271838" y="3406775"/>
          <p14:tracePt t="17902" x="3276600" y="3406775"/>
          <p14:tracePt t="17905" x="3282950" y="3406775"/>
          <p14:tracePt t="17910" x="3287713" y="3406775"/>
          <p14:tracePt t="17912" x="3294063" y="3406775"/>
          <p14:tracePt t="17919" x="3298825" y="3406775"/>
          <p14:tracePt t="17927" x="3305175" y="3406775"/>
          <p14:tracePt t="17938" x="3311525" y="3406775"/>
          <p14:tracePt t="17952" x="3316288" y="3406775"/>
          <p14:tracePt t="17962" x="3322638" y="3406775"/>
          <p14:tracePt t="18005" x="0" y="0"/>
        </p14:tracePtLst>
        <p14:tracePtLst>
          <p14:tracePt t="18484" x="1084263" y="3192463"/>
          <p14:tracePt t="18486" x="1079500" y="3192463"/>
          <p14:tracePt t="18497" x="1073150" y="3192463"/>
          <p14:tracePt t="18514" x="1073150" y="3187700"/>
          <p14:tracePt t="18660" x="1079500" y="3187700"/>
          <p14:tracePt t="18671" x="1084263" y="3187700"/>
          <p14:tracePt t="18682" x="1090613" y="3187700"/>
          <p14:tracePt t="18689" x="1095375" y="3187700"/>
          <p14:tracePt t="18694" x="1101725" y="3192463"/>
          <p14:tracePt t="18704" x="1108075" y="3192463"/>
          <p14:tracePt t="18713" x="1112838" y="3192463"/>
          <p14:tracePt t="18720" x="1112838" y="3198813"/>
          <p14:tracePt t="18723" x="1119188" y="3198813"/>
          <p14:tracePt t="18730" x="1123950" y="3198813"/>
          <p14:tracePt t="18734" x="1123950" y="3203575"/>
          <p14:tracePt t="18746" x="1130300" y="3203575"/>
          <p14:tracePt t="18775" x="1135063" y="3203575"/>
          <p14:tracePt t="18808" x="1141413" y="3203575"/>
          <p14:tracePt t="18816" x="1146175" y="3203575"/>
          <p14:tracePt t="18819" x="1146175" y="3209925"/>
          <p14:tracePt t="18829" x="1152525" y="3209925"/>
          <p14:tracePt t="18830" x="0" y="0"/>
        </p14:tracePtLst>
        <p14:tracePtLst>
          <p14:tracePt t="18984" x="2074863" y="3282950"/>
          <p14:tracePt t="19100" x="0" y="0"/>
        </p14:tracePtLst>
        <p14:tracePtLst>
          <p14:tracePt t="19353" x="2625725" y="3254375"/>
          <p14:tracePt t="19357" x="2630488" y="3254375"/>
          <p14:tracePt t="19367" x="2636838" y="3254375"/>
          <p14:tracePt t="19382" x="2641600" y="3254375"/>
          <p14:tracePt t="19395" x="2647950" y="3254375"/>
          <p14:tracePt t="19418" x="2652713" y="3254375"/>
          <p14:tracePt t="19435" x="2659063" y="3254375"/>
          <p14:tracePt t="19445" x="2663825" y="3254375"/>
          <p14:tracePt t="19451" x="2670175" y="3254375"/>
          <p14:tracePt t="19463" x="2674938" y="3254375"/>
          <p14:tracePt t="19472" x="2681288" y="3254375"/>
          <p14:tracePt t="19480" x="0" y="0"/>
        </p14:tracePtLst>
        <p14:tracePtLst>
          <p14:tracePt t="19797" x="3355975" y="3148013"/>
          <p14:tracePt t="19911" x="0" y="0"/>
        </p14:tracePtLst>
        <p14:tracePtLst>
          <p14:tracePt t="20259" x="4046538" y="3057525"/>
          <p14:tracePt t="20269" x="4052888" y="3057525"/>
          <p14:tracePt t="20354" x="0" y="0"/>
        </p14:tracePtLst>
        <p14:tracePtLst>
          <p14:tracePt t="21633" x="3884613" y="1495425"/>
          <p14:tracePt t="21637" x="3884613" y="1489075"/>
          <p14:tracePt t="21647" x="3884613" y="1484313"/>
          <p14:tracePt t="21653" x="3884613" y="1477963"/>
          <p14:tracePt t="21667" x="3878263" y="1477963"/>
          <p14:tracePt t="21671" x="3873500" y="1473200"/>
          <p14:tracePt t="21674" x="3867150" y="1473200"/>
          <p14:tracePt t="21678" x="3862388" y="1473200"/>
          <p14:tracePt t="21679" x="3856038" y="1473200"/>
          <p14:tracePt t="21681" x="3856038" y="1466850"/>
          <p14:tracePt t="21686" x="3833813" y="1466850"/>
          <p14:tracePt t="21688" x="3822700" y="1462088"/>
          <p14:tracePt t="21690" x="3816350" y="1462088"/>
          <p14:tracePt t="21691" x="3805238" y="1455738"/>
          <p14:tracePt t="21693" x="3800475" y="1455738"/>
          <p14:tracePt t="21694" x="3789363" y="1455738"/>
          <p14:tracePt t="21696" x="3776663" y="1455738"/>
          <p14:tracePt t="21699" x="3754438" y="1450975"/>
          <p14:tracePt t="21701" x="3738563" y="1444625"/>
          <p14:tracePt t="21702" x="3732213" y="1444625"/>
          <p14:tracePt t="21704" x="3714750" y="1444625"/>
          <p14:tracePt t="21705" x="3703638" y="1438275"/>
          <p14:tracePt t="21706" x="3692525" y="1438275"/>
          <p14:tracePt t="21707" x="3687763" y="1433513"/>
          <p14:tracePt t="21709" x="3665538" y="1433513"/>
          <p14:tracePt t="21711" x="3648075" y="1427163"/>
          <p14:tracePt t="21712" x="3636963" y="1427163"/>
          <p14:tracePt t="21713" x="3619500" y="1427163"/>
          <p14:tracePt t="21713" x="3608388" y="1422400"/>
          <p14:tracePt t="21717" x="3563938" y="1411288"/>
          <p14:tracePt t="21719" x="3546475" y="1411288"/>
          <p14:tracePt t="21719" x="3535363" y="1411288"/>
          <p14:tracePt t="21720" x="3524250" y="1411288"/>
          <p14:tracePt t="21722" x="3513138" y="1404938"/>
          <p14:tracePt t="21723" x="3506788" y="1404938"/>
          <p14:tracePt t="21724" x="3490913" y="1400175"/>
          <p14:tracePt t="21724" x="3479800" y="1400175"/>
          <p14:tracePt t="21726" x="3462338" y="1400175"/>
          <p14:tracePt t="21727" x="3451225" y="1400175"/>
          <p14:tracePt t="21727" x="3440113" y="1393825"/>
          <p14:tracePt t="21729" x="3429000" y="1393825"/>
          <p14:tracePt t="21730" x="3417888" y="1389063"/>
          <p14:tracePt t="21731" x="3400425" y="1389063"/>
          <p14:tracePt t="21732" x="3389313" y="1382713"/>
          <p14:tracePt t="21733" x="3378200" y="1382713"/>
          <p14:tracePt t="21734" x="3367088" y="1382713"/>
          <p14:tracePt t="21734" x="3360738" y="1382713"/>
          <p14:tracePt t="21735" x="3344863" y="1382713"/>
          <p14:tracePt t="21737" x="3327400" y="1377950"/>
          <p14:tracePt t="21738" x="3316288" y="1377950"/>
          <p14:tracePt t="21738" x="3305175" y="1371600"/>
          <p14:tracePt t="21740" x="3294063" y="1371600"/>
          <p14:tracePt t="21740" x="3282950" y="1371600"/>
          <p14:tracePt t="21742" x="3271838" y="1365250"/>
          <p14:tracePt t="21743" x="3249613" y="1365250"/>
          <p14:tracePt t="21745" x="3238500" y="1365250"/>
          <p14:tracePt t="21746" x="3225800" y="1365250"/>
          <p14:tracePt t="21748" x="3203575" y="1360488"/>
          <p14:tracePt t="21749" x="3192463" y="1360488"/>
          <p14:tracePt t="21750" x="3187700" y="1360488"/>
          <p14:tracePt t="21751" x="3170238" y="1360488"/>
          <p14:tracePt t="21752" x="3163888" y="1360488"/>
          <p14:tracePt t="21752" x="3159125" y="1360488"/>
          <p14:tracePt t="21753" x="3141663" y="1354138"/>
          <p14:tracePt t="21754" x="3130550" y="1354138"/>
          <p14:tracePt t="21756" x="3125788" y="1354138"/>
          <p14:tracePt t="21756" x="3119438" y="1354138"/>
          <p14:tracePt t="21757" x="3108325" y="1354138"/>
          <p14:tracePt t="21758" x="3097213" y="1354138"/>
          <p14:tracePt t="21760" x="3090863" y="1354138"/>
          <p14:tracePt t="21761" x="3086100" y="1354138"/>
          <p14:tracePt t="21762" x="3074988" y="1354138"/>
          <p14:tracePt t="21763" x="3057525" y="1354138"/>
          <p14:tracePt t="21765" x="3052763" y="1354138"/>
          <p14:tracePt t="21765" x="3046413" y="1354138"/>
          <p14:tracePt t="21766" x="3028950" y="1354138"/>
          <p14:tracePt t="21768" x="3017838" y="1354138"/>
          <p14:tracePt t="21769" x="3013075" y="1354138"/>
          <p14:tracePt t="21770" x="3006725" y="1354138"/>
          <p14:tracePt t="21771" x="2995613" y="1354138"/>
          <p14:tracePt t="21772" x="2990850" y="1354138"/>
          <p14:tracePt t="21773" x="2984500" y="1354138"/>
          <p14:tracePt t="21774" x="2973388" y="1354138"/>
          <p14:tracePt t="21776" x="2968625" y="1354138"/>
          <p14:tracePt t="21778" x="2944813" y="1354138"/>
          <p14:tracePt t="21781" x="2933700" y="1354138"/>
          <p14:tracePt t="21782" x="2928938" y="1360488"/>
          <p14:tracePt t="21782" x="2922588" y="1360488"/>
          <p14:tracePt t="21784" x="2911475" y="1360488"/>
          <p14:tracePt t="21785" x="2906713" y="1360488"/>
          <p14:tracePt t="21785" x="2900363" y="1360488"/>
          <p14:tracePt t="21786" x="2889250" y="1360488"/>
          <p14:tracePt t="21788" x="2882900" y="1360488"/>
          <p14:tracePt t="21789" x="2882900" y="1365250"/>
          <p14:tracePt t="21790" x="2871788" y="1365250"/>
          <p14:tracePt t="21792" x="2860675" y="1371600"/>
          <p14:tracePt t="21794" x="2844800" y="1371600"/>
          <p14:tracePt t="21796" x="2833688" y="1371600"/>
          <p14:tracePt t="21797" x="2827338" y="1371600"/>
          <p14:tracePt t="21800" x="2805113" y="1377950"/>
          <p14:tracePt t="21802" x="2794000" y="1377950"/>
          <p14:tracePt t="21803" x="2782888" y="1382713"/>
          <p14:tracePt t="21806" x="2765425" y="1389063"/>
          <p14:tracePt t="21808" x="2754313" y="1389063"/>
          <p14:tracePt t="21810" x="2732088" y="1393825"/>
          <p14:tracePt t="21812" x="2720975" y="1393825"/>
          <p14:tracePt t="21813" x="2714625" y="1400175"/>
          <p14:tracePt t="21814" x="2709863" y="1400175"/>
          <p14:tracePt t="21815" x="2703513" y="1400175"/>
          <p14:tracePt t="21816" x="2698750" y="1400175"/>
          <p14:tracePt t="21817" x="2692400" y="1404938"/>
          <p14:tracePt t="21818" x="2681288" y="1404938"/>
          <p14:tracePt t="21819" x="2674938" y="1411288"/>
          <p14:tracePt t="21820" x="2652713" y="1411288"/>
          <p14:tracePt t="21823" x="2641600" y="1416050"/>
          <p14:tracePt t="21823" x="2636838" y="1422400"/>
          <p14:tracePt t="21824" x="2630488" y="1422400"/>
          <p14:tracePt t="21825" x="2619375" y="1422400"/>
          <p14:tracePt t="21827" x="2613025" y="1422400"/>
          <p14:tracePt t="21828" x="2601913" y="1427163"/>
          <p14:tracePt t="21828" x="2597150" y="1427163"/>
          <p14:tracePt t="21830" x="2586038" y="1433513"/>
          <p14:tracePt t="21830" x="2579688" y="1433513"/>
          <p14:tracePt t="21831" x="2568575" y="1438275"/>
          <p14:tracePt t="21832" x="2563813" y="1438275"/>
          <p14:tracePt t="21834" x="2557463" y="1438275"/>
          <p14:tracePt t="21835" x="2546350" y="1438275"/>
          <p14:tracePt t="21836" x="2540000" y="1444625"/>
          <p14:tracePt t="21837" x="2535238" y="1444625"/>
          <p14:tracePt t="21837" x="2517775" y="1450975"/>
          <p14:tracePt t="21838" x="2513013" y="1450975"/>
          <p14:tracePt t="21841" x="2495550" y="1455738"/>
          <p14:tracePt t="21842" x="2484438" y="1455738"/>
          <p14:tracePt t="21842" x="2484438" y="1462088"/>
          <p14:tracePt t="21844" x="2473325" y="1462088"/>
          <p14:tracePt t="21844" x="2462213" y="1462088"/>
          <p14:tracePt t="21846" x="2455863" y="1462088"/>
          <p14:tracePt t="21848" x="2439988" y="1473200"/>
          <p14:tracePt t="21849" x="2428875" y="1473200"/>
          <p14:tracePt t="21849" x="2422525" y="1473200"/>
          <p14:tracePt t="21850" x="2417763" y="1477963"/>
          <p14:tracePt t="21852" x="2405063" y="1477963"/>
          <p14:tracePt t="21852" x="2393950" y="1484313"/>
          <p14:tracePt t="21855" x="2378075" y="1484313"/>
          <p14:tracePt t="21856" x="2366963" y="1484313"/>
          <p14:tracePt t="21856" x="2360613" y="1489075"/>
          <p14:tracePt t="21858" x="2355850" y="1495425"/>
          <p14:tracePt t="21858" x="2338388" y="1495425"/>
          <p14:tracePt t="21860" x="2332038" y="1495425"/>
          <p14:tracePt t="21861" x="2327275" y="1495425"/>
          <p14:tracePt t="21861" x="2316163" y="1500188"/>
          <p14:tracePt t="21863" x="2305050" y="1506538"/>
          <p14:tracePt t="21863" x="2298700" y="1506538"/>
          <p14:tracePt t="21864" x="2293938" y="1512888"/>
          <p14:tracePt t="21866" x="2282825" y="1512888"/>
          <p14:tracePt t="21867" x="2276475" y="1517650"/>
          <p14:tracePt t="21867" x="2270125" y="1517650"/>
          <p14:tracePt t="21870" x="2247900" y="1524000"/>
          <p14:tracePt t="21871" x="2243138" y="1524000"/>
          <p14:tracePt t="21871" x="2232025" y="1528763"/>
          <p14:tracePt t="21872" x="2225675" y="1528763"/>
          <p14:tracePt t="21874" x="2220913" y="1535113"/>
          <p14:tracePt t="21875" x="2203450" y="1535113"/>
          <p14:tracePt t="21876" x="2197100" y="1539875"/>
          <p14:tracePt t="21878" x="2185988" y="1546225"/>
          <p14:tracePt t="21879" x="2181225" y="1546225"/>
          <p14:tracePt t="21881" x="2170113" y="1550988"/>
          <p14:tracePt t="21882" x="2163763" y="1557338"/>
          <p14:tracePt t="21883" x="2159000" y="1557338"/>
          <p14:tracePt t="21884" x="2152650" y="1557338"/>
          <p14:tracePt t="21885" x="2147888" y="1562100"/>
          <p14:tracePt t="21886" x="2141538" y="1562100"/>
          <p14:tracePt t="21890" x="2119313" y="1573213"/>
          <p14:tracePt t="21891" x="2112963" y="1579563"/>
          <p14:tracePt t="21892" x="2101850" y="1579563"/>
          <p14:tracePt t="21894" x="2101850" y="1585913"/>
          <p14:tracePt t="21895" x="2097088" y="1585913"/>
          <p14:tracePt t="21897" x="2090738" y="1590675"/>
          <p14:tracePt t="21897" x="2085975" y="1590675"/>
          <p14:tracePt t="21898" x="2079625" y="1590675"/>
          <p14:tracePt t="21900" x="2079625" y="1597025"/>
          <p14:tracePt t="21902" x="2074863" y="1601788"/>
          <p14:tracePt t="21903" x="2068513" y="1601788"/>
          <p14:tracePt t="21904" x="2062163" y="1608138"/>
          <p14:tracePt t="21906" x="2057400" y="1608138"/>
          <p14:tracePt t="21908" x="2051050" y="1608138"/>
          <p14:tracePt t="21910" x="2051050" y="1612900"/>
          <p14:tracePt t="21912" x="2046288" y="1619250"/>
          <p14:tracePt t="21912" x="2039938" y="1619250"/>
          <p14:tracePt t="21914" x="2035175" y="1619250"/>
          <p14:tracePt t="21917" x="2028825" y="1624013"/>
          <p14:tracePt t="21918" x="2028825" y="1630363"/>
          <p14:tracePt t="21921" x="2024063" y="1630363"/>
          <p14:tracePt t="21922" x="2024063" y="1635125"/>
          <p14:tracePt t="21924" x="2017713" y="1635125"/>
          <p14:tracePt t="21926" x="2012950" y="1641475"/>
          <p14:tracePt t="21931" x="2006600" y="1647825"/>
          <p14:tracePt t="21933" x="2006600" y="1652588"/>
          <p14:tracePt t="21934" x="2001838" y="1652588"/>
          <p14:tracePt t="21936" x="2001838" y="1658938"/>
          <p14:tracePt t="21939" x="1995488" y="1658938"/>
          <p14:tracePt t="21940" x="1995488" y="1663700"/>
          <p14:tracePt t="21941" x="1989138" y="1663700"/>
          <p14:tracePt t="21943" x="1989138" y="1670050"/>
          <p14:tracePt t="21945" x="1989138" y="1674813"/>
          <p14:tracePt t="21947" x="1984375" y="1674813"/>
          <p14:tracePt t="21948" x="1984375" y="1681163"/>
          <p14:tracePt t="21951" x="1978025" y="1685925"/>
          <p14:tracePt t="21955" x="1978025" y="1692275"/>
          <p14:tracePt t="21956" x="1973263" y="1697038"/>
          <p14:tracePt t="21958" x="1966913" y="1697038"/>
          <p14:tracePt t="21959" x="1966913" y="1703388"/>
          <p14:tracePt t="21962" x="1966913" y="1708150"/>
          <p14:tracePt t="21964" x="1962150" y="1714500"/>
          <p14:tracePt t="21967" x="1955800" y="1720850"/>
          <p14:tracePt t="21968" x="1955800" y="1725613"/>
          <p14:tracePt t="21970" x="1955800" y="1731963"/>
          <p14:tracePt t="21971" x="1951038" y="1736725"/>
          <p14:tracePt t="21973" x="1944688" y="1743075"/>
          <p14:tracePt t="21976" x="1944688" y="1747838"/>
          <p14:tracePt t="21978" x="1939925" y="1754188"/>
          <p14:tracePt t="21981" x="1933575" y="1765300"/>
          <p14:tracePt t="21984" x="1933575" y="1770063"/>
          <p14:tracePt t="21985" x="1927225" y="1770063"/>
          <p14:tracePt t="21986" x="1922463" y="1776413"/>
          <p14:tracePt t="21987" x="1922463" y="1781175"/>
          <p14:tracePt t="21991" x="1916113" y="1787525"/>
          <p14:tracePt t="21992" x="1916113" y="1793875"/>
          <p14:tracePt t="21996" x="1911350" y="1798638"/>
          <p14:tracePt t="21997" x="1911350" y="1804988"/>
          <p14:tracePt t="22001" x="1905000" y="1816100"/>
          <p14:tracePt t="22002" x="1900238" y="1816100"/>
          <p14:tracePt t="22004" x="1900238" y="1820863"/>
          <p14:tracePt t="22007" x="1900238" y="1827213"/>
          <p14:tracePt t="22008" x="1893888" y="1827213"/>
          <p14:tracePt t="22012" x="1893888" y="1838325"/>
          <p14:tracePt t="22014" x="1889125" y="1838325"/>
          <p14:tracePt t="22015" x="1889125" y="1843088"/>
          <p14:tracePt t="22019" x="1889125" y="1849438"/>
          <p14:tracePt t="22022" x="1889125" y="1855788"/>
          <p14:tracePt t="22024" x="1889125" y="1860550"/>
          <p14:tracePt t="22025" x="1882775" y="1860550"/>
          <p14:tracePt t="22028" x="1882775" y="1866900"/>
          <p14:tracePt t="22033" x="1882775" y="1871663"/>
          <p14:tracePt t="22037" x="1882775" y="1878013"/>
          <p14:tracePt t="22040" x="1882775" y="1882775"/>
          <p14:tracePt t="22045" x="1882775" y="1889125"/>
          <p14:tracePt t="22049" x="1882775" y="1893888"/>
          <p14:tracePt t="22054" x="1882775" y="1900238"/>
          <p14:tracePt t="22056" x="1882775" y="1905000"/>
          <p14:tracePt t="22062" x="1882775" y="1911350"/>
          <p14:tracePt t="22065" x="1882775" y="1916113"/>
          <p14:tracePt t="22067" x="1889125" y="1916113"/>
          <p14:tracePt t="22070" x="1889125" y="1922463"/>
          <p14:tracePt t="22072" x="1889125" y="1928813"/>
          <p14:tracePt t="22074" x="1893888" y="1933575"/>
          <p14:tracePt t="22077" x="1900238" y="1933575"/>
          <p14:tracePt t="22079" x="1905000" y="1939925"/>
          <p14:tracePt t="22082" x="1905000" y="1944688"/>
          <p14:tracePt t="22083" x="1911350" y="1944688"/>
          <p14:tracePt t="22084" x="1911350" y="1951038"/>
          <p14:tracePt t="22085" x="1916113" y="1951038"/>
          <p14:tracePt t="22087" x="1916113" y="1955800"/>
          <p14:tracePt t="22089" x="1927225" y="1955800"/>
          <p14:tracePt t="22090" x="1927225" y="1962150"/>
          <p14:tracePt t="22092" x="1933575" y="1962150"/>
          <p14:tracePt t="22093" x="1939925" y="1962150"/>
          <p14:tracePt t="22093" x="1939925" y="1966913"/>
          <p14:tracePt t="22095" x="1944688" y="1966913"/>
          <p14:tracePt t="22096" x="1951038" y="1966913"/>
          <p14:tracePt t="22098" x="1955800" y="1978025"/>
          <p14:tracePt t="22099" x="1962150" y="1978025"/>
          <p14:tracePt t="22101" x="1966913" y="1978025"/>
          <p14:tracePt t="22102" x="1966913" y="1984375"/>
          <p14:tracePt t="22103" x="1973263" y="1984375"/>
          <p14:tracePt t="22107" x="1989138" y="1995488"/>
          <p14:tracePt t="22109" x="1995488" y="1995488"/>
          <p14:tracePt t="22110" x="2006600" y="1995488"/>
          <p14:tracePt t="22113" x="2012950" y="2001838"/>
          <p14:tracePt t="22114" x="2024063" y="2006600"/>
          <p14:tracePt t="22116" x="2028825" y="2006600"/>
          <p14:tracePt t="22118" x="2039938" y="2012950"/>
          <p14:tracePt t="22120" x="2046288" y="2017713"/>
          <p14:tracePt t="22121" x="2057400" y="2017713"/>
          <p14:tracePt t="22122" x="2062163" y="2017713"/>
          <p14:tracePt t="22125" x="2074863" y="2024063"/>
          <p14:tracePt t="22128" x="2090738" y="2028825"/>
          <p14:tracePt t="22129" x="2097088" y="2028825"/>
          <p14:tracePt t="22130" x="2101850" y="2035175"/>
          <p14:tracePt t="22133" x="2119313" y="2039938"/>
          <p14:tracePt t="22135" x="2130425" y="2039938"/>
          <p14:tracePt t="22138" x="2152650" y="2046288"/>
          <p14:tracePt t="22141" x="2174875" y="2057400"/>
          <p14:tracePt t="22142" x="2181225" y="2057400"/>
          <p14:tracePt t="22143" x="2185988" y="2057400"/>
          <p14:tracePt t="22144" x="2192338" y="2057400"/>
          <p14:tracePt t="22146" x="2209800" y="2063750"/>
          <p14:tracePt t="22147" x="2220913" y="2068513"/>
          <p14:tracePt t="22148" x="2232025" y="2068513"/>
          <p14:tracePt t="22150" x="2236788" y="2068513"/>
          <p14:tracePt t="22151" x="2243138" y="2074863"/>
          <p14:tracePt t="22153" x="2259013" y="2079625"/>
          <p14:tracePt t="22154" x="2265363" y="2079625"/>
          <p14:tracePt t="22154" x="2282825" y="2079625"/>
          <p14:tracePt t="22156" x="2287588" y="2085975"/>
          <p14:tracePt t="22157" x="2305050" y="2085975"/>
          <p14:tracePt t="22160" x="2316163" y="2090738"/>
          <p14:tracePt t="22161" x="2320925" y="2090738"/>
          <p14:tracePt t="22162" x="2332038" y="2090738"/>
          <p14:tracePt t="22163" x="2338388" y="2090738"/>
          <p14:tracePt t="22164" x="2349500" y="2097088"/>
          <p14:tracePt t="22165" x="2355850" y="2097088"/>
          <p14:tracePt t="22169" x="2393950" y="2108200"/>
          <p14:tracePt t="22172" x="2417763" y="2112963"/>
          <p14:tracePt t="22174" x="2433638" y="2119313"/>
          <p14:tracePt t="22175" x="2439988" y="2119313"/>
          <p14:tracePt t="22176" x="2455863" y="2119313"/>
          <p14:tracePt t="22178" x="2466975" y="2124075"/>
          <p14:tracePt t="22179" x="2478088" y="2124075"/>
          <p14:tracePt t="22182" x="2501900" y="2130425"/>
          <p14:tracePt t="22184" x="2517775" y="2130425"/>
          <p14:tracePt t="22185" x="2528888" y="2130425"/>
          <p14:tracePt t="22186" x="2535238" y="2136775"/>
          <p14:tracePt t="22187" x="2546350" y="2136775"/>
          <p14:tracePt t="22188" x="2557463" y="2141538"/>
          <p14:tracePt t="22190" x="2568575" y="2141538"/>
          <p14:tracePt t="22191" x="2579688" y="2141538"/>
          <p14:tracePt t="22191" x="2586038" y="2141538"/>
          <p14:tracePt t="22193" x="2590800" y="2147888"/>
          <p14:tracePt t="22194" x="2601913" y="2147888"/>
          <p14:tracePt t="22195" x="2613025" y="2147888"/>
          <p14:tracePt t="22197" x="2625725" y="2152650"/>
          <p14:tracePt t="22199" x="2641600" y="2152650"/>
          <p14:tracePt t="22199" x="2647950" y="2152650"/>
          <p14:tracePt t="22201" x="2659063" y="2152650"/>
          <p14:tracePt t="22202" x="2663825" y="2152650"/>
          <p14:tracePt t="22203" x="2670175" y="2159000"/>
          <p14:tracePt t="22204" x="2681288" y="2159000"/>
          <p14:tracePt t="22205" x="2692400" y="2159000"/>
          <p14:tracePt t="22206" x="2698750" y="2163763"/>
          <p14:tracePt t="22207" x="2703513" y="2163763"/>
          <p14:tracePt t="22210" x="2725738" y="2163763"/>
          <p14:tracePt t="22211" x="2736850" y="2163763"/>
          <p14:tracePt t="22212" x="2747963" y="2163763"/>
          <p14:tracePt t="22214" x="2760663" y="2163763"/>
          <p14:tracePt t="22215" x="2771775" y="2170113"/>
          <p14:tracePt t="22217" x="2782888" y="2170113"/>
          <p14:tracePt t="22217" x="2787650" y="2170113"/>
          <p14:tracePt t="22219" x="2798763" y="2170113"/>
          <p14:tracePt t="22220" x="2809875" y="2174875"/>
          <p14:tracePt t="22221" x="2816225" y="2174875"/>
          <p14:tracePt t="22223" x="2833688" y="2174875"/>
          <p14:tracePt t="22224" x="2844800" y="2174875"/>
          <p14:tracePt t="22226" x="2855913" y="2174875"/>
          <p14:tracePt t="22227" x="2867025" y="2181225"/>
          <p14:tracePt t="22228" x="2871788" y="2181225"/>
          <p14:tracePt t="22229" x="2878138" y="2181225"/>
          <p14:tracePt t="22230" x="2889250" y="2181225"/>
          <p14:tracePt t="22230" x="2895600" y="2181225"/>
          <p14:tracePt t="22232" x="2906713" y="2181225"/>
          <p14:tracePt t="22232" x="2911475" y="2181225"/>
          <p14:tracePt t="22233" x="2922588" y="2181225"/>
          <p14:tracePt t="22236" x="2933700" y="2181225"/>
          <p14:tracePt t="22237" x="2940050" y="2181225"/>
          <p14:tracePt t="22237" x="2951163" y="2181225"/>
          <p14:tracePt t="22239" x="2955925" y="2181225"/>
          <p14:tracePt t="22239" x="2962275" y="2181225"/>
          <p14:tracePt t="22241" x="2973388" y="2181225"/>
          <p14:tracePt t="22242" x="2979738" y="2181225"/>
          <p14:tracePt t="22243" x="2984500" y="2181225"/>
          <p14:tracePt t="22246" x="3006725" y="2181225"/>
          <p14:tracePt t="22246" x="3013075" y="2181225"/>
          <p14:tracePt t="22248" x="3024188" y="2181225"/>
          <p14:tracePt t="22248" x="3028950" y="2181225"/>
          <p14:tracePt t="22249" x="3035300" y="2181225"/>
          <p14:tracePt t="22250" x="3041650" y="2181225"/>
          <p14:tracePt t="22251" x="3046413" y="2181225"/>
          <p14:tracePt t="22252" x="3052763" y="2181225"/>
          <p14:tracePt t="22253" x="3057525" y="2181225"/>
          <p14:tracePt t="22255" x="3068638" y="2181225"/>
          <p14:tracePt t="22256" x="3074988" y="2181225"/>
          <p14:tracePt t="22257" x="3079750" y="2181225"/>
          <p14:tracePt t="22258" x="3086100" y="2181225"/>
          <p14:tracePt t="22259" x="3090863" y="2181225"/>
          <p14:tracePt t="22260" x="3108325" y="2181225"/>
          <p14:tracePt t="22261" x="3114675" y="2181225"/>
          <p14:tracePt t="22263" x="3119438" y="2181225"/>
          <p14:tracePt t="22264" x="3125788" y="2181225"/>
          <p14:tracePt t="22265" x="3130550" y="2181225"/>
          <p14:tracePt t="22266" x="3136900" y="2181225"/>
          <p14:tracePt t="22267" x="3141663" y="2181225"/>
          <p14:tracePt t="22268" x="3152775" y="2181225"/>
          <p14:tracePt t="22268" x="3159125" y="2181225"/>
          <p14:tracePt t="22271" x="3170238" y="2181225"/>
          <p14:tracePt t="22272" x="3176588" y="2181225"/>
          <p14:tracePt t="22272" x="3181350" y="2181225"/>
          <p14:tracePt t="22274" x="3187700" y="2181225"/>
          <p14:tracePt t="22276" x="3198813" y="2181225"/>
          <p14:tracePt t="22277" x="3203575" y="2181225"/>
          <p14:tracePt t="22278" x="3209925" y="2181225"/>
          <p14:tracePt t="22279" x="3214688" y="2181225"/>
          <p14:tracePt t="22279" x="3221038" y="2181225"/>
          <p14:tracePt t="22281" x="3225800" y="2181225"/>
          <p14:tracePt t="22281" x="3232150" y="2181225"/>
          <p14:tracePt t="22283" x="3238500" y="2181225"/>
          <p14:tracePt t="22285" x="3249613" y="2181225"/>
          <p14:tracePt t="22285" x="3254375" y="2181225"/>
          <p14:tracePt t="22286" x="3260725" y="2181225"/>
          <p14:tracePt t="22287" x="3265488" y="2174875"/>
          <p14:tracePt t="22289" x="3271838" y="2174875"/>
          <p14:tracePt t="22290" x="3276600" y="2174875"/>
          <p14:tracePt t="22292" x="3287713" y="2174875"/>
          <p14:tracePt t="22294" x="3294063" y="2174875"/>
          <p14:tracePt t="22294" x="3305175" y="2174875"/>
          <p14:tracePt t="22296" x="3305175" y="2170113"/>
          <p14:tracePt t="22296" x="3311525" y="2170113"/>
          <p14:tracePt t="22298" x="3316288" y="2170113"/>
          <p14:tracePt t="22299" x="3322638" y="2163763"/>
          <p14:tracePt t="22299" x="3327400" y="2163763"/>
          <p14:tracePt t="22301" x="3333750" y="2163763"/>
          <p14:tracePt t="22302" x="3338513" y="2163763"/>
          <p14:tracePt t="22303" x="3349625" y="2163763"/>
          <p14:tracePt t="22305" x="3349625" y="2159000"/>
          <p14:tracePt t="22306" x="3355975" y="2159000"/>
          <p14:tracePt t="22308" x="3371850" y="2159000"/>
          <p14:tracePt t="22309" x="3371850" y="2152650"/>
          <p14:tracePt t="22310" x="3378200" y="2152650"/>
          <p14:tracePt t="22312" x="3384550" y="2147888"/>
          <p14:tracePt t="22313" x="3389313" y="2147888"/>
          <p14:tracePt t="22313" x="3395663" y="2147888"/>
          <p14:tracePt t="22315" x="3400425" y="2147888"/>
          <p14:tracePt t="22316" x="3406775" y="2141538"/>
          <p14:tracePt t="22318" x="3411538" y="2141538"/>
          <p14:tracePt t="22321" x="3429000" y="2136775"/>
          <p14:tracePt t="22323" x="3440113" y="2130425"/>
          <p14:tracePt t="22325" x="3451225" y="2130425"/>
          <p14:tracePt t="22327" x="3457575" y="2124075"/>
          <p14:tracePt t="22328" x="3468688" y="2124075"/>
          <p14:tracePt t="22330" x="3479800" y="2119313"/>
          <p14:tracePt t="22331" x="3479800" y="2112963"/>
          <p14:tracePt t="22332" x="3484563" y="2112963"/>
          <p14:tracePt t="22333" x="3490913" y="2112963"/>
          <p14:tracePt t="22335" x="3502025" y="2108200"/>
          <p14:tracePt t="22335" x="3506788" y="2108200"/>
          <p14:tracePt t="22338" x="3519488" y="2101850"/>
          <p14:tracePt t="22340" x="3530600" y="2097088"/>
          <p14:tracePt t="22342" x="3535363" y="2097088"/>
          <p14:tracePt t="22343" x="3541713" y="2097088"/>
          <p14:tracePt t="22344" x="3546475" y="2090738"/>
          <p14:tracePt t="22345" x="3557588" y="2090738"/>
          <p14:tracePt t="22346" x="3563938" y="2090738"/>
          <p14:tracePt t="22348" x="3568700" y="2085975"/>
          <p14:tracePt t="22350" x="3579813" y="2079625"/>
          <p14:tracePt t="22351" x="3586163" y="2079625"/>
          <p14:tracePt t="22352" x="3592513" y="2074863"/>
          <p14:tracePt t="22354" x="3597275" y="2074863"/>
          <p14:tracePt t="22356" x="3608388" y="2068513"/>
          <p14:tracePt t="22358" x="3619500" y="2068513"/>
          <p14:tracePt t="22359" x="3625850" y="2063750"/>
          <p14:tracePt t="22360" x="3630613" y="2063750"/>
          <p14:tracePt t="22360" x="3630613" y="2057400"/>
          <p14:tracePt t="22361" x="3641725" y="2057400"/>
          <p14:tracePt t="22364" x="3648075" y="2057400"/>
          <p14:tracePt t="22366" x="3654425" y="2051050"/>
          <p14:tracePt t="22367" x="3665538" y="2051050"/>
          <p14:tracePt t="22370" x="3681413" y="2039938"/>
          <p14:tracePt t="22372" x="3687763" y="2039938"/>
          <p14:tracePt t="22374" x="3692525" y="2035175"/>
          <p14:tracePt t="22376" x="3703638" y="2035175"/>
          <p14:tracePt t="22378" x="3709988" y="2028825"/>
          <p14:tracePt t="22379" x="3714750" y="2028825"/>
          <p14:tracePt t="22379" x="3721100" y="2024063"/>
          <p14:tracePt t="22381" x="3732213" y="2024063"/>
          <p14:tracePt t="22383" x="3738563" y="2017713"/>
          <p14:tracePt t="22385" x="3743325" y="2017713"/>
          <p14:tracePt t="22386" x="3749675" y="2012950"/>
          <p14:tracePt t="22388" x="3754438" y="2006600"/>
          <p14:tracePt t="22390" x="3765550" y="2006600"/>
          <p14:tracePt t="22392" x="3771900" y="2001838"/>
          <p14:tracePt t="22398" x="3789363" y="1995488"/>
          <p14:tracePt t="22399" x="3789363" y="1990725"/>
          <p14:tracePt t="22400" x="3794125" y="1990725"/>
          <p14:tracePt t="22402" x="3800475" y="1990725"/>
          <p14:tracePt t="22404" x="3805238" y="1984375"/>
          <p14:tracePt t="22405" x="3811588" y="1984375"/>
          <p14:tracePt t="22406" x="3811588" y="1978025"/>
          <p14:tracePt t="22408" x="3816350" y="1978025"/>
          <p14:tracePt t="22410" x="3827463" y="1973263"/>
          <p14:tracePt t="22412" x="3833813" y="1966913"/>
          <p14:tracePt t="22414" x="3838575" y="1966913"/>
          <p14:tracePt t="22415" x="3838575" y="1962150"/>
          <p14:tracePt t="22416" x="3849688" y="1962150"/>
          <p14:tracePt t="22419" x="3856038" y="1955800"/>
          <p14:tracePt t="22421" x="3862388" y="1955800"/>
          <p14:tracePt t="22422" x="3862388" y="1951038"/>
          <p14:tracePt t="22425" x="3873500" y="1944688"/>
          <p14:tracePt t="22427" x="3878263" y="1939925"/>
          <p14:tracePt t="22430" x="3884613" y="1939925"/>
          <p14:tracePt t="22432" x="3895725" y="1933575"/>
          <p14:tracePt t="22434" x="3895725" y="1928813"/>
          <p14:tracePt t="22435" x="3895725" y="1922463"/>
          <p14:tracePt t="22435" x="3900488" y="1922463"/>
          <p14:tracePt t="22438" x="3906838" y="1916113"/>
          <p14:tracePt t="22439" x="3911600" y="1916113"/>
          <p14:tracePt t="22441" x="3911600" y="1911350"/>
          <p14:tracePt t="22441" x="3917950" y="1911350"/>
          <p14:tracePt t="22445" x="3922713" y="1905000"/>
          <p14:tracePt t="22446" x="3922713" y="1900238"/>
          <p14:tracePt t="22447" x="3929063" y="1900238"/>
          <p14:tracePt t="22449" x="3929063" y="1893888"/>
          <p14:tracePt t="22451" x="3935413" y="1893888"/>
          <p14:tracePt t="22452" x="3940175" y="1889125"/>
          <p14:tracePt t="22454" x="3940175" y="1882775"/>
          <p14:tracePt t="22455" x="3946525" y="1878013"/>
          <p14:tracePt t="22459" x="3946525" y="1871663"/>
          <p14:tracePt t="22460" x="3951288" y="1871663"/>
          <p14:tracePt t="22463" x="3951288" y="1866900"/>
          <p14:tracePt t="22465" x="3951288" y="1860550"/>
          <p14:tracePt t="22466" x="3957638" y="1860550"/>
          <p14:tracePt t="22466" x="3957638" y="1855788"/>
          <p14:tracePt t="22469" x="3957638" y="1849438"/>
          <p14:tracePt t="22470" x="3962400" y="1849438"/>
          <p14:tracePt t="22472" x="3962400" y="1843088"/>
          <p14:tracePt t="22473" x="3962400" y="1838325"/>
          <p14:tracePt t="22476" x="3962400" y="1831975"/>
          <p14:tracePt t="22479" x="3962400" y="1827213"/>
          <p14:tracePt t="22481" x="3962400" y="1820863"/>
          <p14:tracePt t="22485" x="3962400" y="1816100"/>
          <p14:tracePt t="22489" x="3962400" y="1809750"/>
          <p14:tracePt t="22491" x="3962400" y="1804988"/>
          <p14:tracePt t="22494" x="3957638" y="1798638"/>
          <p14:tracePt t="22498" x="3957638" y="1793875"/>
          <p14:tracePt t="22500" x="3951288" y="1793875"/>
          <p14:tracePt t="22502" x="3951288" y="1787525"/>
          <p14:tracePt t="22504" x="3946525" y="1781175"/>
          <p14:tracePt t="22509" x="3940175" y="1776413"/>
          <p14:tracePt t="22511" x="3935413" y="1776413"/>
          <p14:tracePt t="22512" x="3935413" y="1770063"/>
          <p14:tracePt t="22514" x="3929063" y="1770063"/>
          <p14:tracePt t="22516" x="3922713" y="1765300"/>
          <p14:tracePt t="22518" x="3922713" y="1758950"/>
          <p14:tracePt t="22519" x="3917950" y="1758950"/>
          <p14:tracePt t="22521" x="3911600" y="1758950"/>
          <p14:tracePt t="22522" x="3906838" y="1754188"/>
          <p14:tracePt t="22525" x="3900488" y="1754188"/>
          <p14:tracePt t="22526" x="3900488" y="1747838"/>
          <p14:tracePt t="22528" x="3895725" y="1747838"/>
          <p14:tracePt t="22530" x="3889375" y="1743075"/>
          <p14:tracePt t="22531" x="3884613" y="1743075"/>
          <p14:tracePt t="22532" x="3884613" y="1736725"/>
          <p14:tracePt t="22533" x="3878263" y="1736725"/>
          <p14:tracePt t="22535" x="3873500" y="1736725"/>
          <p14:tracePt t="22537" x="3867150" y="1731963"/>
          <p14:tracePt t="22538" x="3862388" y="1731963"/>
          <p14:tracePt t="22543" x="3844925" y="1725613"/>
          <p14:tracePt t="22544" x="3838575" y="1725613"/>
          <p14:tracePt t="22546" x="3833813" y="1720850"/>
          <p14:tracePt t="22549" x="3822700" y="1714500"/>
          <p14:tracePt t="22550" x="3816350" y="1714500"/>
          <p14:tracePt t="22551" x="3811588" y="1708150"/>
          <p14:tracePt t="22554" x="3805238" y="1708150"/>
          <p14:tracePt t="22557" x="3794125" y="1703388"/>
          <p14:tracePt t="22558" x="3789363" y="1703388"/>
          <p14:tracePt t="22559" x="3783013" y="1697038"/>
          <p14:tracePt t="22560" x="3776663" y="1697038"/>
          <p14:tracePt t="22563" x="3771900" y="1697038"/>
          <p14:tracePt t="22563" x="3765550" y="1692275"/>
          <p14:tracePt t="22566" x="3760788" y="1692275"/>
          <p14:tracePt t="22567" x="3754438" y="1692275"/>
          <p14:tracePt t="22568" x="3749675" y="1692275"/>
          <p14:tracePt t="22569" x="3749675" y="1685925"/>
          <p14:tracePt t="22570" x="3743325" y="1685925"/>
          <p14:tracePt t="22573" x="3738563" y="1685925"/>
          <p14:tracePt t="22574" x="3727450" y="1681163"/>
          <p14:tracePt t="22576" x="3721100" y="1681163"/>
          <p14:tracePt t="22577" x="3721100" y="1674813"/>
          <p14:tracePt t="22578" x="3709988" y="1674813"/>
          <p14:tracePt t="22580" x="3703638" y="1674813"/>
          <p14:tracePt t="22581" x="3698875" y="1674813"/>
          <p14:tracePt t="22582" x="3692525" y="1670050"/>
          <p14:tracePt t="22584" x="3687763" y="1670050"/>
          <p14:tracePt t="22586" x="3681413" y="1670050"/>
          <p14:tracePt t="22587" x="3676650" y="1670050"/>
          <p14:tracePt t="22588" x="3665538" y="1663700"/>
          <p14:tracePt t="22591" x="3654425" y="1658938"/>
          <p14:tracePt t="22592" x="3648075" y="1658938"/>
          <p14:tracePt t="22594" x="3641725" y="1658938"/>
          <p14:tracePt t="22594" x="3636963" y="1658938"/>
          <p14:tracePt t="22596" x="3630613" y="1652588"/>
          <p14:tracePt t="22598" x="3619500" y="1652588"/>
          <p14:tracePt t="22599" x="3614738" y="1652588"/>
          <p14:tracePt t="22601" x="3603625" y="1647825"/>
          <p14:tracePt t="22603" x="3592513" y="1641475"/>
          <p14:tracePt t="22606" x="3575050" y="1641475"/>
          <p14:tracePt t="22607" x="3563938" y="1641475"/>
          <p14:tracePt t="22607" x="3563938" y="1635125"/>
          <p14:tracePt t="22609" x="3557588" y="1635125"/>
          <p14:tracePt t="22610" x="3546475" y="1630363"/>
          <p14:tracePt t="22613" x="3524250" y="1630363"/>
          <p14:tracePt t="22614" x="3519488" y="1630363"/>
          <p14:tracePt t="22615" x="3513138" y="1624013"/>
          <p14:tracePt t="22616" x="3502025" y="1624013"/>
          <p14:tracePt t="22620" x="3473450" y="1619250"/>
          <p14:tracePt t="22621" x="3462338" y="1619250"/>
          <p14:tracePt t="22622" x="3457575" y="1612900"/>
          <p14:tracePt t="22623" x="3446463" y="1612900"/>
          <p14:tracePt t="22626" x="3417888" y="1608138"/>
          <p14:tracePt t="22627" x="3406775" y="1601788"/>
          <p14:tracePt t="22627" x="3400425" y="1601788"/>
          <p14:tracePt t="22629" x="3395663" y="1601788"/>
          <p14:tracePt t="22630" x="3378200" y="1601788"/>
          <p14:tracePt t="22632" x="3360738" y="1597025"/>
          <p14:tracePt t="22635" x="3333750" y="1590675"/>
          <p14:tracePt t="22636" x="3327400" y="1590675"/>
          <p14:tracePt t="22637" x="3316288" y="1590675"/>
          <p14:tracePt t="22638" x="3311525" y="1590675"/>
          <p14:tracePt t="22639" x="3287713" y="1590675"/>
          <p14:tracePt t="22641" x="3276600" y="1590675"/>
          <p14:tracePt t="22642" x="3265488" y="1585913"/>
          <p14:tracePt t="22642" x="3254375" y="1585913"/>
          <p14:tracePt t="22644" x="3243263" y="1585913"/>
          <p14:tracePt t="22646" x="3225800" y="1579563"/>
          <p14:tracePt t="22647" x="3214688" y="1579563"/>
          <p14:tracePt t="22648" x="3203575" y="1579563"/>
          <p14:tracePt t="22649" x="3192463" y="1579563"/>
          <p14:tracePt t="22649" x="3181350" y="1573213"/>
          <p14:tracePt t="22651" x="3176588" y="1573213"/>
          <p14:tracePt t="22651" x="3163888" y="1573213"/>
          <p14:tracePt t="22653" x="3152775" y="1573213"/>
          <p14:tracePt t="22654" x="3136900" y="1573213"/>
          <p14:tracePt t="22655" x="3130550" y="1573213"/>
          <p14:tracePt t="22655" x="3119438" y="1573213"/>
          <p14:tracePt t="22657" x="3108325" y="1573213"/>
          <p14:tracePt t="22657" x="3103563" y="1573213"/>
          <p14:tracePt t="22659" x="3074988" y="1573213"/>
          <p14:tracePt t="22660" x="3063875" y="1573213"/>
          <p14:tracePt t="22661" x="3057525" y="1573213"/>
          <p14:tracePt t="22662" x="3046413" y="1573213"/>
          <p14:tracePt t="22664" x="3035300" y="1573213"/>
          <p14:tracePt t="22667" x="2990850" y="1568450"/>
          <p14:tracePt t="22669" x="2984500" y="1568450"/>
          <p14:tracePt t="22670" x="2968625" y="1568450"/>
          <p14:tracePt t="22671" x="2955925" y="1568450"/>
          <p14:tracePt t="22672" x="2944813" y="1568450"/>
          <p14:tracePt t="22675" x="2917825" y="1568450"/>
          <p14:tracePt t="22676" x="2911475" y="1568450"/>
          <p14:tracePt t="22677" x="2900363" y="1568450"/>
          <p14:tracePt t="22678" x="2889250" y="1568450"/>
          <p14:tracePt t="22678" x="2882900" y="1568450"/>
          <p14:tracePt t="22680" x="2867025" y="1568450"/>
          <p14:tracePt t="22681" x="2860675" y="1568450"/>
          <p14:tracePt t="22682" x="2849563" y="1568450"/>
          <p14:tracePt t="22684" x="2833688" y="1568450"/>
          <p14:tracePt t="22685" x="2820988" y="1568450"/>
          <p14:tracePt t="22686" x="2809875" y="1568450"/>
          <p14:tracePt t="22687" x="2805113" y="1568450"/>
          <p14:tracePt t="22688" x="2798763" y="1568450"/>
          <p14:tracePt t="22689" x="2787650" y="1568450"/>
          <p14:tracePt t="22690" x="2771775" y="1568450"/>
          <p14:tracePt t="22692" x="2760663" y="1568450"/>
          <p14:tracePt t="22693" x="2747963" y="1568450"/>
          <p14:tracePt t="22696" x="2725738" y="1568450"/>
          <p14:tracePt t="22699" x="2698750" y="1568450"/>
          <p14:tracePt t="22700" x="2692400" y="1568450"/>
          <p14:tracePt t="22701" x="2681288" y="1568450"/>
          <p14:tracePt t="22702" x="2674938" y="1568450"/>
          <p14:tracePt t="22703" x="2663825" y="1568450"/>
          <p14:tracePt t="22703" x="2659063" y="1568450"/>
          <p14:tracePt t="22705" x="2652713" y="1568450"/>
          <p14:tracePt t="22706" x="2641600" y="1568450"/>
          <p14:tracePt t="22707" x="2636838" y="1568450"/>
          <p14:tracePt t="22708" x="2625725" y="1568450"/>
          <p14:tracePt t="22709" x="2619375" y="1568450"/>
          <p14:tracePt t="22710" x="2608263" y="1568450"/>
          <p14:tracePt t="22711" x="2601913" y="1568450"/>
          <p14:tracePt t="22712" x="2597150" y="1568450"/>
          <p14:tracePt t="22713" x="2590800" y="1568450"/>
          <p14:tracePt t="22713" x="2579688" y="1568450"/>
          <p14:tracePt t="22714" x="2574925" y="1568450"/>
          <p14:tracePt t="22716" x="2568575" y="1568450"/>
          <p14:tracePt t="22716" x="2557463" y="1568450"/>
          <p14:tracePt t="22717" x="2552700" y="1568450"/>
          <p14:tracePt t="22719" x="2546350" y="1568450"/>
          <p14:tracePt t="22719" x="2540000" y="1568450"/>
          <p14:tracePt t="22721" x="2528888" y="1568450"/>
          <p14:tracePt t="22722" x="2524125" y="1568450"/>
          <p14:tracePt t="22723" x="2517775" y="1568450"/>
          <p14:tracePt t="22724" x="2506663" y="1568450"/>
          <p14:tracePt t="22725" x="2501900" y="1573213"/>
          <p14:tracePt t="22728" x="2478088" y="1573213"/>
          <p14:tracePt t="22730" x="2466975" y="1573213"/>
          <p14:tracePt t="22731" x="2455863" y="1579563"/>
          <p14:tracePt t="22733" x="2451100" y="1579563"/>
          <p14:tracePt t="22734" x="2439988" y="1579563"/>
          <p14:tracePt t="22735" x="2428875" y="1579563"/>
          <p14:tracePt t="22737" x="2422525" y="1579563"/>
          <p14:tracePt t="22738" x="2411413" y="1579563"/>
          <p14:tracePt t="22739" x="2405063" y="1579563"/>
          <p14:tracePt t="22740" x="2400300" y="1585913"/>
          <p14:tracePt t="22741" x="2393950" y="1585913"/>
          <p14:tracePt t="22741" x="2389188" y="1585913"/>
          <p14:tracePt t="22742" x="2378075" y="1590675"/>
          <p14:tracePt t="22743" x="2371725" y="1590675"/>
          <p14:tracePt t="22744" x="2366963" y="1590675"/>
          <p14:tracePt t="22746" x="2360613" y="1590675"/>
          <p14:tracePt t="22747" x="2349500" y="1590675"/>
          <p14:tracePt t="22748" x="2338388" y="1590675"/>
          <p14:tracePt t="22750" x="2332038" y="1597025"/>
          <p14:tracePt t="22750" x="2327275" y="1597025"/>
          <p14:tracePt t="22751" x="2320925" y="1597025"/>
          <p14:tracePt t="22753" x="2309813" y="1601788"/>
          <p14:tracePt t="22754" x="2305050" y="1601788"/>
          <p14:tracePt t="22755" x="2298700" y="1601788"/>
          <p14:tracePt t="22755" x="2293938" y="1601788"/>
          <p14:tracePt t="22756" x="2287588" y="1601788"/>
          <p14:tracePt t="22758" x="2276475" y="1601788"/>
          <p14:tracePt t="22759" x="2270125" y="1608138"/>
          <p14:tracePt t="22761" x="2259013" y="1608138"/>
          <p14:tracePt t="22761" x="2247900" y="1612900"/>
          <p14:tracePt t="22764" x="2236788" y="1612900"/>
          <p14:tracePt t="22765" x="2232025" y="1612900"/>
          <p14:tracePt t="22765" x="2225675" y="1612900"/>
          <p14:tracePt t="22766" x="2220913" y="1612900"/>
          <p14:tracePt t="22768" x="2214563" y="1619250"/>
          <p14:tracePt t="22768" x="2203450" y="1619250"/>
          <p14:tracePt t="22772" x="2185988" y="1619250"/>
          <p14:tracePt t="22773" x="2174875" y="1624013"/>
          <p14:tracePt t="22775" x="2170113" y="1630363"/>
          <p14:tracePt t="22775" x="2163763" y="1630363"/>
          <p14:tracePt t="22779" x="2147888" y="1635125"/>
          <p14:tracePt t="22779" x="2136775" y="1635125"/>
          <p14:tracePt t="22782" x="2124075" y="1641475"/>
          <p14:tracePt t="22783" x="2119313" y="1641475"/>
          <p14:tracePt t="22784" x="2112963" y="1641475"/>
          <p14:tracePt t="22786" x="2101850" y="1647825"/>
          <p14:tracePt t="22788" x="2090738" y="1647825"/>
          <p14:tracePt t="22789" x="2085975" y="1652588"/>
          <p14:tracePt t="22790" x="2079625" y="1652588"/>
          <p14:tracePt t="22793" x="2062163" y="1658938"/>
          <p14:tracePt t="22795" x="2051050" y="1663700"/>
          <p14:tracePt t="22796" x="2046288" y="1663700"/>
          <p14:tracePt t="22797" x="2039938" y="1670050"/>
          <p14:tracePt t="22798" x="2035175" y="1670050"/>
          <p14:tracePt t="22800" x="2028825" y="1674813"/>
          <p14:tracePt t="22801" x="2024063" y="1674813"/>
          <p14:tracePt t="22802" x="2017713" y="1674813"/>
          <p14:tracePt t="22804" x="2012950" y="1681163"/>
          <p14:tracePt t="22805" x="2006600" y="1681163"/>
          <p14:tracePt t="22808" x="1995488" y="1685925"/>
          <p14:tracePt t="22808" x="1989138" y="1692275"/>
          <p14:tracePt t="22810" x="1984375" y="1692275"/>
          <p14:tracePt t="22812" x="1978025" y="1692275"/>
          <p14:tracePt t="22812" x="1978025" y="1697038"/>
          <p14:tracePt t="22813" x="1973263" y="1697038"/>
          <p14:tracePt t="22815" x="1966913" y="1703388"/>
          <p14:tracePt t="22816" x="1962150" y="1703388"/>
          <p14:tracePt t="22817" x="1962150" y="1708150"/>
          <p14:tracePt t="22820" x="1955800" y="1708150"/>
          <p14:tracePt t="22821" x="1951038" y="1714500"/>
          <p14:tracePt t="22822" x="1944688" y="1714500"/>
          <p14:tracePt t="22825" x="1939925" y="1720850"/>
          <p14:tracePt t="22827" x="1933575" y="1720850"/>
          <p14:tracePt t="22828" x="1933575" y="1725613"/>
          <p14:tracePt t="22829" x="1927225" y="1731963"/>
          <p14:tracePt t="22831" x="1922463" y="1731963"/>
          <p14:tracePt t="22834" x="1916113" y="1736725"/>
          <p14:tracePt t="22835" x="1916113" y="1743075"/>
          <p14:tracePt t="22836" x="1911350" y="1743075"/>
          <p14:tracePt t="22839" x="1911350" y="1747838"/>
          <p14:tracePt t="22841" x="1905000" y="1747838"/>
          <p14:tracePt t="22841" x="1905000" y="1754188"/>
          <p14:tracePt t="22844" x="1900238" y="1758950"/>
          <p14:tracePt t="22848" x="1893888" y="1758950"/>
          <p14:tracePt t="22848" x="1893888" y="1765300"/>
          <p14:tracePt t="22853" x="1889125" y="1770063"/>
          <p14:tracePt t="22854" x="1889125" y="1776413"/>
          <p14:tracePt t="22858" x="1889125" y="1781175"/>
          <p14:tracePt t="22858" x="1882775" y="1781175"/>
          <p14:tracePt t="22861" x="1882775" y="1787525"/>
          <p14:tracePt t="22865" x="1882775" y="1793875"/>
          <p14:tracePt t="22866" x="1882775" y="1798638"/>
          <p14:tracePt t="22867" x="1878013" y="1798638"/>
          <p14:tracePt t="22871" x="1878013" y="1804988"/>
          <p14:tracePt t="22873" x="1878013" y="1809750"/>
          <p14:tracePt t="22878" x="1878013" y="1816100"/>
          <p14:tracePt t="22880" x="1871663" y="1820863"/>
          <p14:tracePt t="22883" x="1871663" y="1827213"/>
          <p14:tracePt t="22886" x="1871663" y="1831975"/>
          <p14:tracePt t="22888" x="1866900" y="1831975"/>
          <p14:tracePt t="22890" x="1866900" y="1838325"/>
          <p14:tracePt t="22893" x="1866900" y="1843088"/>
          <p14:tracePt t="22897" x="1866900" y="1849438"/>
          <p14:tracePt t="22898" x="1866900" y="1855788"/>
          <p14:tracePt t="22901" x="1866900" y="1860550"/>
          <p14:tracePt t="22903" x="1866900" y="1866900"/>
          <p14:tracePt t="22905" x="1866900" y="1871663"/>
          <p14:tracePt t="22908" x="1866900" y="1878013"/>
          <p14:tracePt t="22911" x="1866900" y="1882775"/>
          <p14:tracePt t="22913" x="1866900" y="1889125"/>
          <p14:tracePt t="22914" x="1866900" y="1893888"/>
          <p14:tracePt t="22915" x="1871663" y="1893888"/>
          <p14:tracePt t="22917" x="1871663" y="1900238"/>
          <p14:tracePt t="22919" x="1871663" y="1905000"/>
          <p14:tracePt t="22921" x="1878013" y="1911350"/>
          <p14:tracePt t="22924" x="1878013" y="1916113"/>
          <p14:tracePt t="22925" x="1878013" y="1922463"/>
          <p14:tracePt t="22926" x="1882775" y="1922463"/>
          <p14:tracePt t="22928" x="1882775" y="1928813"/>
          <p14:tracePt t="22929" x="1889125" y="1933575"/>
          <p14:tracePt t="22931" x="1889125" y="1939925"/>
          <p14:tracePt t="22932" x="1893888" y="1939925"/>
          <p14:tracePt t="22933" x="1893888" y="1944688"/>
          <p14:tracePt t="22934" x="1900238" y="1944688"/>
          <p14:tracePt t="22935" x="1900238" y="1951038"/>
          <p14:tracePt t="22936" x="1905000" y="1951038"/>
          <p14:tracePt t="22937" x="1905000" y="1955800"/>
          <p14:tracePt t="22939" x="1911350" y="1962150"/>
          <p14:tracePt t="22940" x="1911350" y="1966913"/>
          <p14:tracePt t="22941" x="1916113" y="1966913"/>
          <p14:tracePt t="22942" x="1922463" y="1966913"/>
          <p14:tracePt t="22943" x="1922463" y="1973263"/>
          <p14:tracePt t="22944" x="1927225" y="1978025"/>
          <p14:tracePt t="22946" x="1927225" y="1984375"/>
          <p14:tracePt t="22947" x="1933575" y="1984375"/>
          <p14:tracePt t="22948" x="1933575" y="1990725"/>
          <p14:tracePt t="22949" x="1939925" y="1990725"/>
          <p14:tracePt t="22950" x="1944688" y="1995488"/>
          <p14:tracePt t="22952" x="1951038" y="2001838"/>
          <p14:tracePt t="22954" x="1955800" y="2012950"/>
          <p14:tracePt t="22956" x="1962150" y="2012950"/>
          <p14:tracePt t="22958" x="1973263" y="2017713"/>
          <p14:tracePt t="22960" x="1973263" y="2024063"/>
          <p14:tracePt t="22961" x="1978025" y="2024063"/>
          <p14:tracePt t="22964" x="1989138" y="2035175"/>
          <p14:tracePt t="22965" x="1995488" y="2035175"/>
          <p14:tracePt t="22966" x="1995488" y="2039938"/>
          <p14:tracePt t="22967" x="2001838" y="2039938"/>
          <p14:tracePt t="22967" x="2006600" y="2046288"/>
          <p14:tracePt t="22968" x="2006600" y="2051050"/>
          <p14:tracePt t="22970" x="2012950" y="2051050"/>
          <p14:tracePt t="22972" x="2017713" y="2057400"/>
          <p14:tracePt t="22973" x="2028825" y="2063750"/>
          <p14:tracePt t="22976" x="2035175" y="2063750"/>
          <p14:tracePt t="22977" x="2035175" y="2068513"/>
          <p14:tracePt t="22978" x="2039938" y="2074863"/>
          <p14:tracePt t="22979" x="2051050" y="2079625"/>
          <p14:tracePt t="22981" x="2057400" y="2079625"/>
          <p14:tracePt t="22983" x="2057400" y="2085975"/>
          <p14:tracePt t="22984" x="2068513" y="2090738"/>
          <p14:tracePt t="22986" x="2074863" y="2090738"/>
          <p14:tracePt t="22987" x="2074863" y="2097088"/>
          <p14:tracePt t="22988" x="2085975" y="2097088"/>
          <p14:tracePt t="22995" x="2108200" y="2112963"/>
          <p14:tracePt t="22995" x="2112963" y="2119313"/>
          <p14:tracePt t="22996" x="2119313" y="2119313"/>
          <p14:tracePt t="22997" x="2124075" y="2119313"/>
          <p14:tracePt t="22998" x="2130425" y="2124075"/>
          <p14:tracePt t="22999" x="2130425" y="2130425"/>
          <p14:tracePt t="23001" x="2136775" y="2130425"/>
          <p14:tracePt t="23002" x="2141538" y="2130425"/>
          <p14:tracePt t="23003" x="2147888" y="2136775"/>
          <p14:tracePt t="23005" x="2159000" y="2136775"/>
          <p14:tracePt t="23005" x="2163763" y="2141538"/>
          <p14:tracePt t="23006" x="2163763" y="2147888"/>
          <p14:tracePt t="23008" x="2170113" y="2147888"/>
          <p14:tracePt t="23009" x="2181225" y="2152650"/>
          <p14:tracePt t="23011" x="2185988" y="2152650"/>
          <p14:tracePt t="23011" x="2192338" y="2152650"/>
          <p14:tracePt t="23012" x="2197100" y="2159000"/>
          <p14:tracePt t="23013" x="2203450" y="2163763"/>
          <p14:tracePt t="23015" x="2209800" y="2163763"/>
          <p14:tracePt t="23017" x="2220913" y="2170113"/>
          <p14:tracePt t="23018" x="2225675" y="2170113"/>
          <p14:tracePt t="23021" x="2243138" y="2181225"/>
          <p14:tracePt t="23022" x="2247900" y="2181225"/>
          <p14:tracePt t="23023" x="2254250" y="2185988"/>
          <p14:tracePt t="23025" x="2259013" y="2185988"/>
          <p14:tracePt t="23026" x="2265363" y="2185988"/>
          <p14:tracePt t="23028" x="2270125" y="2192338"/>
          <p14:tracePt t="23030" x="2287588" y="2198688"/>
          <p14:tracePt t="23032" x="2298700" y="2203450"/>
          <p14:tracePt t="23035" x="2316163" y="2209800"/>
          <p14:tracePt t="23038" x="2338388" y="2220913"/>
          <p14:tracePt t="23040" x="2349500" y="2225675"/>
          <p14:tracePt t="23042" x="2366963" y="2232025"/>
          <p14:tracePt t="23044" x="2371725" y="2236788"/>
          <p14:tracePt t="23044" x="2382838" y="2236788"/>
          <p14:tracePt t="23046" x="2389188" y="2236788"/>
          <p14:tracePt t="23047" x="2400300" y="2243138"/>
          <p14:tracePt t="23048" x="2405063" y="2247900"/>
          <p14:tracePt t="23049" x="2411413" y="2247900"/>
          <p14:tracePt t="23051" x="2428875" y="2254250"/>
          <p14:tracePt t="23052" x="2433638" y="2254250"/>
          <p14:tracePt t="23053" x="2439988" y="2259013"/>
          <p14:tracePt t="23053" x="2451100" y="2259013"/>
          <p14:tracePt t="23055" x="2455863" y="2265363"/>
          <p14:tracePt t="23056" x="2466975" y="2265363"/>
          <p14:tracePt t="23057" x="2473325" y="2271713"/>
          <p14:tracePt t="23058" x="2484438" y="2271713"/>
          <p14:tracePt t="23058" x="2490788" y="2271713"/>
          <p14:tracePt t="23060" x="2495550" y="2276475"/>
          <p14:tracePt t="23060" x="2506663" y="2282825"/>
          <p14:tracePt t="23062" x="2513013" y="2282825"/>
          <p14:tracePt t="23062" x="2524125" y="2282825"/>
          <p14:tracePt t="23064" x="2535238" y="2282825"/>
          <p14:tracePt t="23065" x="2540000" y="2287588"/>
          <p14:tracePt t="23065" x="2546350" y="2293938"/>
          <p14:tracePt t="23066" x="2557463" y="2293938"/>
          <p14:tracePt t="23070" x="2579688" y="2298700"/>
          <p14:tracePt t="23071" x="2590800" y="2298700"/>
          <p14:tracePt t="23073" x="2608263" y="2305050"/>
          <p14:tracePt t="23073" x="2613025" y="2309813"/>
          <p14:tracePt t="23074" x="2625725" y="2309813"/>
          <p14:tracePt t="23076" x="2630488" y="2309813"/>
          <p14:tracePt t="23077" x="2636838" y="2309813"/>
          <p14:tracePt t="23077" x="2647950" y="2309813"/>
          <p14:tracePt t="23078" x="2659063" y="2316163"/>
          <p14:tracePt t="23080" x="2663825" y="2316163"/>
          <p14:tracePt t="23081" x="2674938" y="2320925"/>
          <p14:tracePt t="23081" x="2687638" y="2320925"/>
          <p14:tracePt t="23082" x="2692400" y="2320925"/>
          <p14:tracePt t="23084" x="2698750" y="2320925"/>
          <p14:tracePt t="23084" x="2709863" y="2320925"/>
          <p14:tracePt t="23085" x="2720975" y="2327275"/>
          <p14:tracePt t="23088" x="2732088" y="2333625"/>
          <p14:tracePt t="23089" x="2743200" y="2333625"/>
          <p14:tracePt t="23090" x="2747963" y="2333625"/>
          <p14:tracePt t="23091" x="2760663" y="2333625"/>
          <p14:tracePt t="23092" x="2765425" y="2333625"/>
          <p14:tracePt t="23092" x="2776538" y="2333625"/>
          <p14:tracePt t="23094" x="2782888" y="2338388"/>
          <p14:tracePt t="23095" x="2787650" y="2338388"/>
          <p14:tracePt t="23095" x="2798763" y="2338388"/>
          <p14:tracePt t="23097" x="2809875" y="2338388"/>
          <p14:tracePt t="23099" x="2820988" y="2344738"/>
          <p14:tracePt t="23100" x="2844800" y="2344738"/>
          <p14:tracePt t="23102" x="2849563" y="2344738"/>
          <p14:tracePt t="23104" x="2871788" y="2344738"/>
          <p14:tracePt t="23107" x="2889250" y="2349500"/>
          <p14:tracePt t="23108" x="2900363" y="2349500"/>
          <p14:tracePt t="23109" x="2906713" y="2349500"/>
          <p14:tracePt t="23110" x="2917825" y="2349500"/>
          <p14:tracePt t="23112" x="2933700" y="2349500"/>
          <p14:tracePt t="23113" x="2940050" y="2349500"/>
          <p14:tracePt t="23114" x="2944813" y="2349500"/>
          <p14:tracePt t="23115" x="2951163" y="2349500"/>
          <p14:tracePt t="23116" x="2962275" y="2355850"/>
          <p14:tracePt t="23119" x="2984500" y="2355850"/>
          <p14:tracePt t="23120" x="2990850" y="2355850"/>
          <p14:tracePt t="23121" x="3001963" y="2355850"/>
          <p14:tracePt t="23122" x="3006725" y="2355850"/>
          <p14:tracePt t="23123" x="3013075" y="2355850"/>
          <p14:tracePt t="23124" x="3017838" y="2355850"/>
          <p14:tracePt t="23125" x="3024188" y="2355850"/>
          <p14:tracePt t="23126" x="3035300" y="2355850"/>
          <p14:tracePt t="23126" x="3041650" y="2355850"/>
          <p14:tracePt t="23128" x="3046413" y="2355850"/>
          <p14:tracePt t="23129" x="3057525" y="2355850"/>
          <p14:tracePt t="23130" x="3063875" y="2355850"/>
          <p14:tracePt t="23130" x="3068638" y="2355850"/>
          <p14:tracePt t="23133" x="3086100" y="2355850"/>
          <p14:tracePt t="23134" x="3090863" y="2355850"/>
          <p14:tracePt t="23136" x="3103563" y="2355850"/>
          <p14:tracePt t="23137" x="3108325" y="2355850"/>
          <p14:tracePt t="23138" x="3114675" y="2355850"/>
          <p14:tracePt t="23140" x="3130550" y="2355850"/>
          <p14:tracePt t="23141" x="3136900" y="2355850"/>
          <p14:tracePt t="23142" x="3141663" y="2355850"/>
          <p14:tracePt t="23143" x="3148013" y="2355850"/>
          <p14:tracePt t="23144" x="3152775" y="2355850"/>
          <p14:tracePt t="23146" x="3170238" y="2355850"/>
          <p14:tracePt t="23147" x="3176588" y="2355850"/>
          <p14:tracePt t="23149" x="3192463" y="2355850"/>
          <p14:tracePt t="23151" x="3203575" y="2355850"/>
          <p14:tracePt t="23152" x="3209925" y="2355850"/>
          <p14:tracePt t="23153" x="3214688" y="2355850"/>
          <p14:tracePt t="23154" x="3221038" y="2355850"/>
          <p14:tracePt t="23155" x="3225800" y="2355850"/>
          <p14:tracePt t="23156" x="3238500" y="2355850"/>
          <p14:tracePt t="23157" x="3243263" y="2349500"/>
          <p14:tracePt t="23158" x="3249613" y="2349500"/>
          <p14:tracePt t="23159" x="3260725" y="2349500"/>
          <p14:tracePt t="23160" x="3265488" y="2349500"/>
          <p14:tracePt t="23161" x="3271838" y="2349500"/>
          <p14:tracePt t="23161" x="3276600" y="2344738"/>
          <p14:tracePt t="23163" x="3287713" y="2344738"/>
          <p14:tracePt t="23165" x="3298825" y="2344738"/>
          <p14:tracePt t="23167" x="3316288" y="2344738"/>
          <p14:tracePt t="23167" x="3322638" y="2344738"/>
          <p14:tracePt t="23168" x="3333750" y="2338388"/>
          <p14:tracePt t="23171" x="3344863" y="2338388"/>
          <p14:tracePt t="23172" x="3349625" y="2333625"/>
          <p14:tracePt t="23173" x="3355975" y="2333625"/>
          <p14:tracePt t="23174" x="3360738" y="2333625"/>
          <p14:tracePt t="23174" x="3371850" y="2333625"/>
          <p14:tracePt t="23176" x="3378200" y="2333625"/>
          <p14:tracePt t="23177" x="3384550" y="2333625"/>
          <p14:tracePt t="23177" x="3389313" y="2327275"/>
          <p14:tracePt t="23178" x="3400425" y="2327275"/>
          <p14:tracePt t="23180" x="3411538" y="2320925"/>
          <p14:tracePt t="23182" x="3422650" y="2320925"/>
          <p14:tracePt t="23183" x="3429000" y="2320925"/>
          <p14:tracePt t="23184" x="3433763" y="2320925"/>
          <p14:tracePt t="23184" x="3440113" y="2316163"/>
          <p14:tracePt t="23186" x="3451225" y="2316163"/>
          <p14:tracePt t="23187" x="3457575" y="2309813"/>
          <p14:tracePt t="23188" x="3462338" y="2309813"/>
          <p14:tracePt t="23189" x="3468688" y="2309813"/>
          <p14:tracePt t="23190" x="3479800" y="2309813"/>
          <p14:tracePt t="23190" x="3484563" y="2305050"/>
          <p14:tracePt t="23191" x="3490913" y="2305050"/>
          <p14:tracePt t="23192" x="3495675" y="2298700"/>
          <p14:tracePt t="23194" x="3506788" y="2298700"/>
          <p14:tracePt t="23197" x="3530600" y="2293938"/>
          <p14:tracePt t="23198" x="3535363" y="2293938"/>
          <p14:tracePt t="23198" x="3541713" y="2287588"/>
          <p14:tracePt t="23200" x="3552825" y="2287588"/>
          <p14:tracePt t="23201" x="3557588" y="2287588"/>
          <p14:tracePt t="23202" x="3568700" y="2282825"/>
          <p14:tracePt t="23203" x="3579813" y="2276475"/>
          <p14:tracePt t="23204" x="3586163" y="2276475"/>
          <p14:tracePt t="23205" x="3592513" y="2276475"/>
          <p14:tracePt t="23207" x="3597275" y="2271713"/>
          <p14:tracePt t="23208" x="3603625" y="2271713"/>
          <p14:tracePt t="23210" x="3619500" y="2265363"/>
          <p14:tracePt t="23211" x="3625850" y="2265363"/>
          <p14:tracePt t="23212" x="3636963" y="2259013"/>
          <p14:tracePt t="23214" x="3641725" y="2254250"/>
          <p14:tracePt t="23216" x="3659188" y="2254250"/>
          <p14:tracePt t="23217" x="3665538" y="2254250"/>
          <p14:tracePt t="23218" x="3670300" y="2247900"/>
          <p14:tracePt t="23219" x="3676650" y="2243138"/>
          <p14:tracePt t="23221" x="3687763" y="2243138"/>
          <p14:tracePt t="23222" x="3692525" y="2243138"/>
          <p14:tracePt t="23224" x="3703638" y="2236788"/>
          <p14:tracePt t="23225" x="3703638" y="2232025"/>
          <p14:tracePt t="23226" x="3714750" y="2232025"/>
          <p14:tracePt t="23228" x="3721100" y="2232025"/>
          <p14:tracePt t="23229" x="3721100" y="2225675"/>
          <p14:tracePt t="23231" x="3732213" y="2225675"/>
          <p14:tracePt t="23231" x="3738563" y="2225675"/>
          <p14:tracePt t="23233" x="3738563" y="2220913"/>
          <p14:tracePt t="23234" x="3743325" y="2220913"/>
          <p14:tracePt t="23235" x="3749675" y="2220913"/>
          <p14:tracePt t="23236" x="3754438" y="2220913"/>
          <p14:tracePt t="23237" x="3760788" y="2214563"/>
          <p14:tracePt t="23240" x="3765550" y="2209800"/>
          <p14:tracePt t="23242" x="3776663" y="2209800"/>
          <p14:tracePt t="23245" x="3783013" y="2209800"/>
          <p14:tracePt t="23245" x="3783013" y="2203450"/>
          <p14:tracePt t="23247" x="3789363" y="2203450"/>
          <p14:tracePt t="23249" x="3794125" y="2203450"/>
          <p14:tracePt t="23251" x="3800475" y="2203450"/>
          <p14:tracePt t="23252" x="3800475" y="2198688"/>
          <p14:tracePt t="23253" x="3805238" y="2198688"/>
          <p14:tracePt t="23257" x="3811588" y="2198688"/>
          <p14:tracePt t="23259" x="3816350" y="2192338"/>
          <p14:tracePt t="23261" x="3822700" y="2185988"/>
          <p14:tracePt t="23262" x="3827463" y="2185988"/>
          <p14:tracePt t="23265" x="3833813" y="2185988"/>
          <p14:tracePt t="23268" x="3838575" y="2185988"/>
          <p14:tracePt t="23269" x="3838575" y="2181225"/>
          <p14:tracePt t="23271" x="3849688" y="2181225"/>
          <p14:tracePt t="23275" x="3856038" y="2181225"/>
          <p14:tracePt t="23276" x="3856038" y="2174875"/>
          <p14:tracePt t="23277" x="3862388" y="2174875"/>
          <p14:tracePt t="23281" x="3867150" y="2174875"/>
          <p14:tracePt t="23281" x="3873500" y="2170113"/>
          <p14:tracePt t="23284" x="3878263" y="2170113"/>
          <p14:tracePt t="23288" x="3884613" y="2163763"/>
          <p14:tracePt t="23294" x="3895725" y="2159000"/>
          <p14:tracePt t="23296" x="3900488" y="2152650"/>
          <p14:tracePt t="23299" x="3906838" y="2152650"/>
          <p14:tracePt t="23301" x="3906838" y="2147888"/>
          <p14:tracePt t="23302" x="3911600" y="2147888"/>
          <p14:tracePt t="23304" x="3917950" y="2147888"/>
          <p14:tracePt t="23308" x="3922713" y="2136775"/>
          <p14:tracePt t="23309" x="3929063" y="2136775"/>
          <p14:tracePt t="23310" x="3929063" y="2130425"/>
          <p14:tracePt t="23314" x="3940175" y="2124075"/>
          <p14:tracePt t="23317" x="3946525" y="2119313"/>
          <p14:tracePt t="23320" x="3951288" y="2112963"/>
          <p14:tracePt t="23323" x="3957638" y="2108200"/>
          <p14:tracePt t="23325" x="3957638" y="2101850"/>
          <p14:tracePt t="23326" x="3962400" y="2101850"/>
          <p14:tracePt t="23328" x="3962400" y="2097088"/>
          <p14:tracePt t="23330" x="3968750" y="2090738"/>
          <p14:tracePt t="23333" x="3968750" y="2085975"/>
          <p14:tracePt t="23335" x="3973513" y="2085975"/>
          <p14:tracePt t="23338" x="3973513" y="2079625"/>
          <p14:tracePt t="23341" x="3973513" y="2074863"/>
          <p14:tracePt t="23343" x="3979863" y="2068513"/>
          <p14:tracePt t="23347" x="3979863" y="2063750"/>
          <p14:tracePt t="23353" x="3979863" y="2057400"/>
          <p14:tracePt t="23357" x="3979863" y="2051050"/>
          <p14:tracePt t="23361" x="3979863" y="2046288"/>
          <p14:tracePt t="23369" x="3979863" y="2039938"/>
          <p14:tracePt t="23376" x="3979863" y="2035175"/>
          <p14:tracePt t="23387" x="3979863" y="2028825"/>
          <p14:tracePt t="23396" x="3979863" y="2024063"/>
          <p14:tracePt t="23406" x="3979863" y="2017713"/>
          <p14:tracePt t="23416" x="3979863" y="2012950"/>
          <p14:tracePt t="23424" x="3979863" y="2006600"/>
          <p14:tracePt t="23429" x="3979863" y="2001838"/>
          <p14:tracePt t="23437" x="3979863" y="1995488"/>
          <p14:tracePt t="23440" x="3984625" y="1995488"/>
          <p14:tracePt t="23445" x="3984625" y="1990725"/>
          <p14:tracePt t="23449" x="3990975" y="1990725"/>
          <p14:tracePt t="23452" x="3990975" y="1984375"/>
          <p14:tracePt t="23457" x="3990975" y="1978025"/>
          <p14:tracePt t="23459" x="3990975" y="1973263"/>
          <p14:tracePt t="23461" x="3997325" y="1973263"/>
          <p14:tracePt t="23467" x="3997325" y="1966913"/>
          <p14:tracePt t="23468" x="3997325" y="1962150"/>
          <p14:tracePt t="23473" x="4002088" y="1955800"/>
          <p14:tracePt t="23474" x="4002088" y="1951038"/>
          <p14:tracePt t="23480" x="4002088" y="1944688"/>
          <p14:tracePt t="23482" x="4002088" y="1939925"/>
          <p14:tracePt t="23484" x="4002088" y="1933575"/>
          <p14:tracePt t="23488" x="4002088" y="1928813"/>
          <p14:tracePt t="23490" x="4002088" y="1922463"/>
          <p14:tracePt t="23498" x="4002088" y="1905000"/>
          <p14:tracePt t="23501" x="4002088" y="1900238"/>
          <p14:tracePt t="23504" x="4002088" y="1893888"/>
          <p14:tracePt t="23508" x="4002088" y="1889125"/>
          <p14:tracePt t="23511" x="4002088" y="1882775"/>
          <p14:tracePt t="23513" x="4002088" y="1878013"/>
          <p14:tracePt t="23516" x="4002088" y="1871663"/>
          <p14:tracePt t="23518" x="4002088" y="1866900"/>
          <p14:tracePt t="23518" x="4002088" y="1860550"/>
          <p14:tracePt t="23522" x="4002088" y="1855788"/>
          <p14:tracePt t="23528" x="4002088" y="1843088"/>
          <p14:tracePt t="23531" x="4002088" y="1838325"/>
          <p14:tracePt t="23533" x="3997325" y="1831975"/>
          <p14:tracePt t="23537" x="3997325" y="1827213"/>
          <p14:tracePt t="23538" x="3997325" y="1820863"/>
          <p14:tracePt t="23539" x="3990975" y="1816100"/>
          <p14:tracePt t="23542" x="3984625" y="1809750"/>
          <p14:tracePt t="23545" x="3984625" y="1804988"/>
          <p14:tracePt t="23549" x="3979863" y="1798638"/>
          <p14:tracePt t="23550" x="3979863" y="1793875"/>
          <p14:tracePt t="23552" x="3973513" y="1787525"/>
          <p14:tracePt t="23555" x="3973513" y="1781175"/>
          <p14:tracePt t="23559" x="3968750" y="1770063"/>
          <p14:tracePt t="23560" x="3962400" y="1770063"/>
          <p14:tracePt t="23562" x="3957638" y="1765300"/>
          <p14:tracePt t="23564" x="3957638" y="1758950"/>
          <p14:tracePt t="23566" x="3951288" y="1754188"/>
          <p14:tracePt t="23568" x="3946525" y="1754188"/>
          <p14:tracePt t="23570" x="3946525" y="1743075"/>
          <p14:tracePt t="23573" x="3935413" y="1736725"/>
          <p14:tracePt t="23576" x="3929063" y="1731963"/>
          <p14:tracePt t="23579" x="3922713" y="1725613"/>
          <p14:tracePt t="23581" x="3922713" y="1720850"/>
          <p14:tracePt t="23582" x="3917950" y="1720850"/>
          <p14:tracePt t="23584" x="3911600" y="1714500"/>
          <p14:tracePt t="23589" x="3906838" y="1708150"/>
          <p14:tracePt t="23593" x="3895725" y="1697038"/>
          <p14:tracePt t="23594" x="3889375" y="1697038"/>
          <p14:tracePt t="23596" x="3889375" y="1692275"/>
          <p14:tracePt t="23598" x="3884613" y="1692275"/>
          <p14:tracePt t="23600" x="3884613" y="1685925"/>
          <p14:tracePt t="23601" x="3878263" y="1685925"/>
          <p14:tracePt t="23605" x="3873500" y="1681163"/>
          <p14:tracePt t="23606" x="3867150" y="1674813"/>
          <p14:tracePt t="23610" x="3862388" y="1674813"/>
          <p14:tracePt t="23613" x="3856038" y="1670050"/>
          <p14:tracePt t="23616" x="3849688" y="1670050"/>
          <p14:tracePt t="23621" x="3838575" y="1663700"/>
          <p14:tracePt t="23624" x="3833813" y="1658938"/>
          <p14:tracePt t="23627" x="3827463" y="1652588"/>
          <p14:tracePt t="23629" x="3822700" y="1652588"/>
          <p14:tracePt t="23631" x="3816350" y="1652588"/>
          <p14:tracePt t="23633" x="3816350" y="1647825"/>
          <p14:tracePt t="23634" x="3811588" y="1647825"/>
          <p14:tracePt t="23637" x="3805238" y="1647825"/>
          <p14:tracePt t="23640" x="3800475" y="1641475"/>
          <p14:tracePt t="23640" x="3794125" y="1641475"/>
          <p14:tracePt t="23644" x="3789363" y="1641475"/>
          <p14:tracePt t="23646" x="3789363" y="1635125"/>
          <p14:tracePt t="23647" x="3783013" y="1635125"/>
          <p14:tracePt t="23650" x="3771900" y="1635125"/>
          <p14:tracePt t="23652" x="3771900" y="1630363"/>
          <p14:tracePt t="23653" x="3765550" y="1630363"/>
          <p14:tracePt t="23654" x="3760788" y="1624013"/>
          <p14:tracePt t="23657" x="3754438" y="1624013"/>
          <p14:tracePt t="23659" x="3749675" y="1624013"/>
          <p14:tracePt t="23661" x="3743325" y="1619250"/>
          <p14:tracePt t="23663" x="3738563" y="1619250"/>
          <p14:tracePt t="23666" x="3727450" y="1619250"/>
          <p14:tracePt t="23668" x="3721100" y="1612900"/>
          <p14:tracePt t="23669" x="3714750" y="1612900"/>
          <p14:tracePt t="23672" x="3709988" y="1612900"/>
          <p14:tracePt t="23673" x="3703638" y="1612900"/>
          <p14:tracePt t="23674" x="3698875" y="1608138"/>
          <p14:tracePt t="23677" x="3692525" y="1608138"/>
          <p14:tracePt t="23679" x="3681413" y="1601788"/>
          <p14:tracePt t="23682" x="3670300" y="1601788"/>
          <p14:tracePt t="23683" x="3665538" y="1601788"/>
          <p14:tracePt t="23686" x="3659188" y="1601788"/>
          <p14:tracePt t="23687" x="3659188" y="1597025"/>
          <p14:tracePt t="23688" x="3654425" y="1597025"/>
          <p14:tracePt t="23688" x="3648075" y="1597025"/>
          <p14:tracePt t="23690" x="3641725" y="1597025"/>
          <p14:tracePt t="23691" x="3636963" y="1597025"/>
          <p14:tracePt t="23694" x="3625850" y="1597025"/>
          <p14:tracePt t="23695" x="3619500" y="1590675"/>
          <p14:tracePt t="23698" x="3614738" y="1590675"/>
          <p14:tracePt t="23698" x="3608388" y="1590675"/>
          <p14:tracePt t="23700" x="3597275" y="1585913"/>
          <p14:tracePt t="23701" x="3592513" y="1585913"/>
          <p14:tracePt t="23703" x="3586163" y="1585913"/>
          <p14:tracePt t="23703" x="3579813" y="1585913"/>
          <p14:tracePt t="23704" x="3575050" y="1585913"/>
          <p14:tracePt t="23707" x="3568700" y="1585913"/>
          <p14:tracePt t="23707" x="3563938" y="1585913"/>
          <p14:tracePt t="23708" x="3557588" y="1585913"/>
          <p14:tracePt t="23710" x="3552825" y="1585913"/>
          <p14:tracePt t="23712" x="3541713" y="1579563"/>
          <p14:tracePt t="23713" x="3530600" y="1579563"/>
          <p14:tracePt t="23715" x="3524250" y="1579563"/>
          <p14:tracePt t="23716" x="3519488" y="1579563"/>
          <p14:tracePt t="23717" x="3513138" y="1579563"/>
          <p14:tracePt t="23719" x="3506788" y="1579563"/>
          <p14:tracePt t="23721" x="3502025" y="1579563"/>
          <p14:tracePt t="23722" x="3495675" y="1579563"/>
          <p14:tracePt t="23723" x="3490913" y="1579563"/>
          <p14:tracePt t="23723" x="3484563" y="1579563"/>
          <p14:tracePt t="23726" x="3473450" y="1579563"/>
          <p14:tracePt t="23727" x="3468688" y="1579563"/>
          <p14:tracePt t="23729" x="3462338" y="1579563"/>
          <p14:tracePt t="23730" x="3457575" y="1579563"/>
          <p14:tracePt t="23731" x="3451225" y="1579563"/>
          <p14:tracePt t="23733" x="3440113" y="1573213"/>
          <p14:tracePt t="23734" x="3433763" y="1573213"/>
          <p14:tracePt t="23737" x="3422650" y="1573213"/>
          <p14:tracePt t="23738" x="3417888" y="1573213"/>
          <p14:tracePt t="23739" x="3411538" y="1573213"/>
          <p14:tracePt t="23740" x="3406775" y="1573213"/>
          <p14:tracePt t="23742" x="3395663" y="1573213"/>
          <p14:tracePt t="23744" x="3384550" y="1573213"/>
          <p14:tracePt t="23745" x="3378200" y="1573213"/>
          <p14:tracePt t="23746" x="3371850" y="1573213"/>
          <p14:tracePt t="23747" x="3367088" y="1573213"/>
          <p14:tracePt t="23748" x="3360738" y="1573213"/>
          <p14:tracePt t="23750" x="3349625" y="1573213"/>
          <p14:tracePt t="23751" x="3338513" y="1573213"/>
          <p14:tracePt t="23753" x="3333750" y="1573213"/>
          <p14:tracePt t="23754" x="3327400" y="1573213"/>
          <p14:tracePt t="23755" x="3322638" y="1573213"/>
          <p14:tracePt t="23756" x="3316288" y="1573213"/>
          <p14:tracePt t="23757" x="3311525" y="1573213"/>
          <p14:tracePt t="23760" x="3294063" y="1573213"/>
          <p14:tracePt t="23761" x="3282950" y="1573213"/>
          <p14:tracePt t="23762" x="3276600" y="1573213"/>
          <p14:tracePt t="23763" x="3271838" y="1573213"/>
          <p14:tracePt t="23764" x="3265488" y="1573213"/>
          <p14:tracePt t="23765" x="3260725" y="1573213"/>
          <p14:tracePt t="23766" x="3254375" y="1573213"/>
          <p14:tracePt t="23767" x="3249613" y="1573213"/>
          <p14:tracePt t="23767" x="3243263" y="1573213"/>
          <p14:tracePt t="23769" x="3238500" y="1573213"/>
          <p14:tracePt t="23771" x="3225800" y="1573213"/>
          <p14:tracePt t="23771" x="3221038" y="1573213"/>
          <p14:tracePt t="23773" x="3209925" y="1573213"/>
          <p14:tracePt t="23776" x="3192463" y="1573213"/>
          <p14:tracePt t="23777" x="3187700" y="1573213"/>
          <p14:tracePt t="23779" x="3176588" y="1573213"/>
          <p14:tracePt t="23780" x="3163888" y="1573213"/>
          <p14:tracePt t="23781" x="3159125" y="1573213"/>
          <p14:tracePt t="23782" x="3152775" y="1573213"/>
          <p14:tracePt t="23783" x="3141663" y="1573213"/>
          <p14:tracePt t="23785" x="3136900" y="1573213"/>
          <p14:tracePt t="23786" x="3125788" y="1573213"/>
          <p14:tracePt t="23787" x="3114675" y="1573213"/>
          <p14:tracePt t="23789" x="3108325" y="1573213"/>
          <p14:tracePt t="23791" x="3090863" y="1573213"/>
          <p14:tracePt t="23793" x="3079750" y="1573213"/>
          <p14:tracePt t="23794" x="3068638" y="1573213"/>
          <p14:tracePt t="23794" x="3057525" y="1573213"/>
          <p14:tracePt t="23797" x="3046413" y="1573213"/>
          <p14:tracePt t="23798" x="3035300" y="1573213"/>
          <p14:tracePt t="23799" x="3028950" y="1573213"/>
          <p14:tracePt t="23799" x="3024188" y="1573213"/>
          <p14:tracePt t="23801" x="3013075" y="1573213"/>
          <p14:tracePt t="23801" x="3006725" y="1573213"/>
          <p14:tracePt t="23803" x="3001963" y="1573213"/>
          <p14:tracePt t="23803" x="2995613" y="1573213"/>
          <p14:tracePt t="23806" x="2979738" y="1573213"/>
          <p14:tracePt t="23808" x="2962275" y="1579563"/>
          <p14:tracePt t="23809" x="2955925" y="1579563"/>
          <p14:tracePt t="23810" x="2951163" y="1579563"/>
          <p14:tracePt t="23811" x="2940050" y="1585913"/>
          <p14:tracePt t="23813" x="2922588" y="1585913"/>
          <p14:tracePt t="23814" x="2911475" y="1585913"/>
          <p14:tracePt t="23816" x="2900363" y="1585913"/>
          <p14:tracePt t="23817" x="2895600" y="1585913"/>
          <p14:tracePt t="23818" x="2889250" y="1585913"/>
          <p14:tracePt t="23820" x="2867025" y="1590675"/>
          <p14:tracePt t="23822" x="2855913" y="1590675"/>
          <p14:tracePt t="23823" x="2849563" y="1597025"/>
          <p14:tracePt t="23824" x="2844800" y="1597025"/>
          <p14:tracePt t="23824" x="2833688" y="1597025"/>
          <p14:tracePt t="23826" x="2827338" y="1597025"/>
          <p14:tracePt t="23827" x="2820988" y="1597025"/>
          <p14:tracePt t="23828" x="2816225" y="1597025"/>
          <p14:tracePt t="23828" x="2805113" y="1601788"/>
          <p14:tracePt t="23829" x="2798763" y="1601788"/>
          <p14:tracePt t="23830" x="2787650" y="1608138"/>
          <p14:tracePt t="23832" x="2782888" y="1608138"/>
          <p14:tracePt t="23833" x="2771775" y="1608138"/>
          <p14:tracePt t="23834" x="2765425" y="1608138"/>
          <p14:tracePt t="23835" x="2760663" y="1608138"/>
          <p14:tracePt t="23835" x="2747963" y="1608138"/>
          <p14:tracePt t="23837" x="2743200" y="1612900"/>
          <p14:tracePt t="23838" x="2736850" y="1612900"/>
          <p14:tracePt t="23838" x="2725738" y="1619250"/>
          <p14:tracePt t="23840" x="2720975" y="1619250"/>
          <p14:tracePt t="23841" x="2709863" y="1624013"/>
          <p14:tracePt t="23841" x="2703513" y="1624013"/>
          <p14:tracePt t="23842" x="2692400" y="1624013"/>
          <p14:tracePt t="23843" x="2687638" y="1624013"/>
          <p14:tracePt t="23844" x="2681288" y="1624013"/>
          <p14:tracePt t="23846" x="2674938" y="1630363"/>
          <p14:tracePt t="23847" x="2663825" y="1630363"/>
          <p14:tracePt t="23848" x="2659063" y="1630363"/>
          <p14:tracePt t="23849" x="2647950" y="1630363"/>
          <p14:tracePt t="23849" x="2641600" y="1635125"/>
          <p14:tracePt t="23852" x="2625725" y="1641475"/>
          <p14:tracePt t="23853" x="2613025" y="1641475"/>
          <p14:tracePt t="23855" x="2601913" y="1641475"/>
          <p14:tracePt t="23856" x="2597150" y="1641475"/>
          <p14:tracePt t="23857" x="2586038" y="1647825"/>
          <p14:tracePt t="23857" x="2579688" y="1647825"/>
          <p14:tracePt t="23859" x="2574925" y="1652588"/>
          <p14:tracePt t="23859" x="2563813" y="1652588"/>
          <p14:tracePt t="23861" x="2557463" y="1652588"/>
          <p14:tracePt t="23862" x="2552700" y="1652588"/>
          <p14:tracePt t="23862" x="2540000" y="1658938"/>
          <p14:tracePt t="23865" x="2528888" y="1663700"/>
          <p14:tracePt t="23866" x="2517775" y="1663700"/>
          <p14:tracePt t="23869" x="2501900" y="1670050"/>
          <p14:tracePt t="23871" x="2484438" y="1674813"/>
          <p14:tracePt t="23872" x="2478088" y="1674813"/>
          <p14:tracePt t="23873" x="2473325" y="1674813"/>
          <p14:tracePt t="23874" x="2466975" y="1674813"/>
          <p14:tracePt t="23874" x="2462213" y="1674813"/>
          <p14:tracePt t="23876" x="2455863" y="1681163"/>
          <p14:tracePt t="23877" x="2444750" y="1685925"/>
          <p14:tracePt t="23879" x="2439988" y="1685925"/>
          <p14:tracePt t="23880" x="2428875" y="1685925"/>
          <p14:tracePt t="23881" x="2422525" y="1692275"/>
          <p14:tracePt t="23882" x="2417763" y="1692275"/>
          <p14:tracePt t="23885" x="2393950" y="1697038"/>
          <p14:tracePt t="23887" x="2382838" y="1703388"/>
          <p14:tracePt t="23890" x="2366963" y="1708150"/>
          <p14:tracePt t="23898" x="2332038" y="1720850"/>
          <p14:tracePt t="23900" x="2320925" y="1725613"/>
          <p14:tracePt t="23901" x="2316163" y="1725613"/>
          <p14:tracePt t="23904" x="2298700" y="1731963"/>
          <p14:tracePt t="23905" x="2293938" y="1731963"/>
          <p14:tracePt t="23906" x="2287588" y="1736725"/>
          <p14:tracePt t="23907" x="2282825" y="1736725"/>
          <p14:tracePt t="23911" x="2265363" y="1743075"/>
          <p14:tracePt t="23913" x="2259013" y="1743075"/>
          <p14:tracePt t="23914" x="2247900" y="1747838"/>
          <p14:tracePt t="23918" x="2232025" y="1754188"/>
          <p14:tracePt t="23920" x="2220913" y="1754188"/>
          <p14:tracePt t="23921" x="2214563" y="1758950"/>
          <p14:tracePt t="23925" x="2203450" y="1765300"/>
          <p14:tracePt t="23926" x="2192338" y="1765300"/>
          <p14:tracePt t="23927" x="2192338" y="1770063"/>
          <p14:tracePt t="23928" x="2185988" y="1770063"/>
          <p14:tracePt t="23929" x="2181225" y="1770063"/>
          <p14:tracePt t="23933" x="2163763" y="1776413"/>
          <p14:tracePt t="23935" x="2152650" y="1781175"/>
          <p14:tracePt t="23939" x="2136775" y="1787525"/>
          <p14:tracePt t="23940" x="2130425" y="1787525"/>
          <p14:tracePt t="23941" x="2130425" y="1793875"/>
          <p14:tracePt t="23942" x="2124075" y="1793875"/>
          <p14:tracePt t="23943" x="2119313" y="1793875"/>
          <p14:tracePt t="23945" x="2112963" y="1798638"/>
          <p14:tracePt t="23947" x="2097088" y="1804988"/>
          <p14:tracePt t="23949" x="2090738" y="1804988"/>
          <p14:tracePt t="23950" x="2085975" y="1804988"/>
          <p14:tracePt t="23951" x="2079625" y="1809750"/>
          <p14:tracePt t="23952" x="2074863" y="1809750"/>
          <p14:tracePt t="23953" x="2068513" y="1809750"/>
          <p14:tracePt t="23953" x="2068513" y="1816100"/>
          <p14:tracePt t="23955" x="2057400" y="1816100"/>
          <p14:tracePt t="23956" x="2057400" y="1820863"/>
          <p14:tracePt t="23956" x="2051050" y="1820863"/>
          <p14:tracePt t="23958" x="2046288" y="1820863"/>
          <p14:tracePt t="23959" x="2039938" y="1820863"/>
          <p14:tracePt t="23960" x="2035175" y="1827213"/>
          <p14:tracePt t="23962" x="2024063" y="1827213"/>
          <p14:tracePt t="23962" x="2024063" y="1831975"/>
          <p14:tracePt t="23963" x="2017713" y="1831975"/>
          <p14:tracePt t="23965" x="2006600" y="1838325"/>
          <p14:tracePt t="23967" x="2001838" y="1838325"/>
          <p14:tracePt t="23968" x="1995488" y="1838325"/>
          <p14:tracePt t="23969" x="1984375" y="1843088"/>
          <p14:tracePt t="23971" x="1978025" y="1849438"/>
          <p14:tracePt t="23973" x="1962150" y="1849438"/>
          <p14:tracePt t="23974" x="1951038" y="1855788"/>
          <p14:tracePt t="23976" x="1951038" y="1860550"/>
          <p14:tracePt t="23977" x="1944688" y="1860550"/>
          <p14:tracePt t="23978" x="1939925" y="1860550"/>
          <p14:tracePt t="23980" x="1927225" y="1866900"/>
          <p14:tracePt t="23981" x="1922463" y="1866900"/>
          <p14:tracePt t="23981" x="1916113" y="1866900"/>
          <p14:tracePt t="23983" x="1916113" y="1871663"/>
          <p14:tracePt t="23983" x="1911350" y="1878013"/>
          <p14:tracePt t="23985" x="1905000" y="1878013"/>
          <p14:tracePt t="23986" x="1900238" y="1878013"/>
          <p14:tracePt t="23987" x="1889125" y="1882775"/>
          <p14:tracePt t="23988" x="1882775" y="1882775"/>
          <p14:tracePt t="23989" x="1878013" y="1889125"/>
          <p14:tracePt t="23996" x="1849438" y="1900238"/>
          <p14:tracePt t="23997" x="1843088" y="1905000"/>
          <p14:tracePt t="23998" x="1838325" y="1911350"/>
          <p14:tracePt t="23999" x="1831975" y="1911350"/>
          <p14:tracePt t="24002" x="1827213" y="1916113"/>
          <p14:tracePt t="24002" x="1820863" y="1916113"/>
          <p14:tracePt t="24003" x="1816100" y="1922463"/>
          <p14:tracePt t="24004" x="1809750" y="1922463"/>
          <p14:tracePt t="24008" x="1804988" y="1933575"/>
          <p14:tracePt t="24011" x="1787525" y="1939925"/>
          <p14:tracePt t="24015" x="1776413" y="1944688"/>
          <p14:tracePt t="24016" x="1770063" y="1951038"/>
          <p14:tracePt t="24018" x="1765300" y="1955800"/>
          <p14:tracePt t="24023" x="1747838" y="1966913"/>
          <p14:tracePt t="24026" x="1743075" y="1966913"/>
          <p14:tracePt t="24027" x="1743075" y="1973263"/>
          <p14:tracePt t="24029" x="1736725" y="1978025"/>
          <p14:tracePt t="24031" x="1731963" y="1984375"/>
          <p14:tracePt t="24034" x="1725613" y="1984375"/>
          <p14:tracePt t="24036" x="1725613" y="1990725"/>
          <p14:tracePt t="24038" x="1719263" y="1995488"/>
          <p14:tracePt t="24040" x="1719263" y="2001838"/>
          <p14:tracePt t="24041" x="1714500" y="2001838"/>
          <p14:tracePt t="24044" x="1714500" y="2006600"/>
          <p14:tracePt t="24046" x="1708150" y="2006600"/>
          <p14:tracePt t="24049" x="1708150" y="2012950"/>
          <p14:tracePt t="24054" x="1708150" y="2017713"/>
          <p14:tracePt t="24055" x="1703388" y="2024063"/>
          <p14:tracePt t="24060" x="1703388" y="2028825"/>
          <p14:tracePt t="24064" x="1703388" y="2035175"/>
          <p14:tracePt t="24070" x="1703388" y="2039938"/>
          <p14:tracePt t="24073" x="1703388" y="2046288"/>
          <p14:tracePt t="24079" x="1703388" y="2051050"/>
          <p14:tracePt t="24085" x="1703388" y="2057400"/>
          <p14:tracePt t="24089" x="1703388" y="2063750"/>
          <p14:tracePt t="24092" x="1703388" y="2068513"/>
          <p14:tracePt t="24098" x="1703388" y="2074863"/>
          <p14:tracePt t="24102" x="1703388" y="2079625"/>
          <p14:tracePt t="24107" x="1703388" y="2085975"/>
          <p14:tracePt t="24110" x="1708150" y="2090738"/>
          <p14:tracePt t="24117" x="1714500" y="2097088"/>
          <p14:tracePt t="24120" x="1714500" y="2101850"/>
          <p14:tracePt t="24125" x="1719263" y="2108200"/>
          <p14:tracePt t="24128" x="1719263" y="2112963"/>
          <p14:tracePt t="24130" x="1719263" y="2119313"/>
          <p14:tracePt t="24134" x="1725613" y="2124075"/>
          <p14:tracePt t="24137" x="1731963" y="2124075"/>
          <p14:tracePt t="24139" x="1731963" y="2130425"/>
          <p14:tracePt t="24140" x="1736725" y="2130425"/>
          <p14:tracePt t="24142" x="1736725" y="2136775"/>
          <p14:tracePt t="24144" x="1736725" y="2141538"/>
          <p14:tracePt t="24147" x="1743075" y="2141538"/>
          <p14:tracePt t="24149" x="1743075" y="2147888"/>
          <p14:tracePt t="24151" x="1747838" y="2147888"/>
          <p14:tracePt t="24153" x="1747838" y="2152650"/>
          <p14:tracePt t="24156" x="1754188" y="2152650"/>
          <p14:tracePt t="24157" x="1754188" y="2159000"/>
          <p14:tracePt t="24158" x="1758950" y="2159000"/>
          <p14:tracePt t="24159" x="1758950" y="2163763"/>
          <p14:tracePt t="24162" x="1765300" y="2163763"/>
          <p14:tracePt t="24162" x="1765300" y="2170113"/>
          <p14:tracePt t="24168" x="1770063" y="2174875"/>
          <p14:tracePt t="24170" x="1776413" y="2174875"/>
          <p14:tracePt t="24170" x="1781175" y="2181225"/>
          <p14:tracePt t="24173" x="1781175" y="2185988"/>
          <p14:tracePt t="24175" x="1787525" y="2185988"/>
          <p14:tracePt t="24175" x="1787525" y="2192338"/>
          <p14:tracePt t="24182" x="1804988" y="2198688"/>
          <p14:tracePt t="24185" x="1804988" y="2203450"/>
          <p14:tracePt t="24186" x="1809750" y="2203450"/>
          <p14:tracePt t="24187" x="1809750" y="2209800"/>
          <p14:tracePt t="24190" x="1816100" y="2209800"/>
          <p14:tracePt t="24191" x="1820863" y="2214563"/>
          <p14:tracePt t="24193" x="1827213" y="2214563"/>
          <p14:tracePt t="24195" x="1831975" y="2220913"/>
          <p14:tracePt t="24198" x="1838325" y="2220913"/>
          <p14:tracePt t="24199" x="1838325" y="2225675"/>
          <p14:tracePt t="24200" x="1843088" y="2225675"/>
          <p14:tracePt t="24203" x="1849438" y="2232025"/>
          <p14:tracePt t="24204" x="1854200" y="2232025"/>
          <p14:tracePt t="24206" x="1860550" y="2236788"/>
          <p14:tracePt t="24210" x="1871663" y="2236788"/>
          <p14:tracePt t="24211" x="1878013" y="2243138"/>
          <p14:tracePt t="24214" x="1882775" y="2243138"/>
          <p14:tracePt t="24216" x="1889125" y="2247900"/>
          <p14:tracePt t="24218" x="1893888" y="2254250"/>
          <p14:tracePt t="24219" x="1900238" y="2254250"/>
          <p14:tracePt t="24221" x="1905000" y="2254250"/>
          <p14:tracePt t="24223" x="1911350" y="2259013"/>
          <p14:tracePt t="24225" x="1916113" y="2259013"/>
          <p14:tracePt t="24226" x="1922463" y="2259013"/>
          <p14:tracePt t="24226" x="1927225" y="2259013"/>
          <p14:tracePt t="24229" x="1933575" y="2265363"/>
          <p14:tracePt t="24231" x="1939925" y="2265363"/>
          <p14:tracePt t="24233" x="1944688" y="2265363"/>
          <p14:tracePt t="24234" x="1951038" y="2271713"/>
          <p14:tracePt t="24236" x="1955800" y="2271713"/>
          <p14:tracePt t="24239" x="1966913" y="2271713"/>
          <p14:tracePt t="24240" x="1973263" y="2271713"/>
          <p14:tracePt t="24241" x="1973263" y="2276475"/>
          <p14:tracePt t="24242" x="1978025" y="2276475"/>
          <p14:tracePt t="24244" x="1984375" y="2276475"/>
          <p14:tracePt t="24246" x="1995488" y="2282825"/>
          <p14:tracePt t="24247" x="2001838" y="2282825"/>
          <p14:tracePt t="24249" x="2006600" y="2282825"/>
          <p14:tracePt t="24251" x="2012950" y="2282825"/>
          <p14:tracePt t="24252" x="2017713" y="2287588"/>
          <p14:tracePt t="24253" x="2024063" y="2287588"/>
          <p14:tracePt t="24254" x="2028825" y="2287588"/>
          <p14:tracePt t="24259" x="2051050" y="2287588"/>
          <p14:tracePt t="24260" x="2057400" y="2293938"/>
          <p14:tracePt t="24261" x="2062163" y="2293938"/>
          <p14:tracePt t="24263" x="2079625" y="2298700"/>
          <p14:tracePt t="24266" x="2090738" y="2298700"/>
          <p14:tracePt t="24267" x="2097088" y="2298700"/>
          <p14:tracePt t="24268" x="2101850" y="2298700"/>
          <p14:tracePt t="24268" x="2108200" y="2298700"/>
          <p14:tracePt t="24270" x="2112963" y="2298700"/>
          <p14:tracePt t="24272" x="2130425" y="2305050"/>
          <p14:tracePt t="24273" x="2136775" y="2305050"/>
          <p14:tracePt t="24273" x="2141538" y="2305050"/>
          <p14:tracePt t="24275" x="2152650" y="2309813"/>
          <p14:tracePt t="24275" x="2159000" y="2309813"/>
          <p14:tracePt t="24277" x="2174875" y="2309813"/>
          <p14:tracePt t="24278" x="2181225" y="2309813"/>
          <p14:tracePt t="24279" x="2185988" y="2309813"/>
          <p14:tracePt t="24280" x="2192338" y="2309813"/>
          <p14:tracePt t="24281" x="2209800" y="2316163"/>
          <p14:tracePt t="24282" x="2214563" y="2316163"/>
          <p14:tracePt t="24285" x="2243138" y="2320925"/>
          <p14:tracePt t="24287" x="2254250" y="2320925"/>
          <p14:tracePt t="24289" x="2265363" y="2320925"/>
          <p14:tracePt t="24290" x="2276475" y="2320925"/>
          <p14:tracePt t="24293" x="2298700" y="2327275"/>
          <p14:tracePt t="24294" x="2309813" y="2327275"/>
          <p14:tracePt t="24295" x="2320925" y="2327275"/>
          <p14:tracePt t="24296" x="2327275" y="2333625"/>
          <p14:tracePt t="24297" x="2349500" y="2333625"/>
          <p14:tracePt t="24300" x="2360613" y="2338388"/>
          <p14:tracePt t="24301" x="2378075" y="2338388"/>
          <p14:tracePt t="24302" x="2382838" y="2338388"/>
          <p14:tracePt t="24303" x="2393950" y="2338388"/>
          <p14:tracePt t="24304" x="2405063" y="2338388"/>
          <p14:tracePt t="24306" x="2417763" y="2338388"/>
          <p14:tracePt t="24309" x="2444750" y="2344738"/>
          <p14:tracePt t="24310" x="2462213" y="2344738"/>
          <p14:tracePt t="24311" x="2466975" y="2344738"/>
          <p14:tracePt t="24312" x="2478088" y="2344738"/>
          <p14:tracePt t="24313" x="2490788" y="2344738"/>
          <p14:tracePt t="24314" x="2501900" y="2349500"/>
          <p14:tracePt t="24315" x="2506663" y="2349500"/>
          <p14:tracePt t="24317" x="2540000" y="2349500"/>
          <p14:tracePt t="24318" x="2552700" y="2355850"/>
          <p14:tracePt t="24320" x="2557463" y="2355850"/>
          <p14:tracePt t="24322" x="2579688" y="2355850"/>
          <p14:tracePt t="24323" x="2590800" y="2355850"/>
          <p14:tracePt t="24324" x="2601913" y="2355850"/>
          <p14:tracePt t="24326" x="2613025" y="2355850"/>
          <p14:tracePt t="24327" x="2625725" y="2355850"/>
          <p14:tracePt t="24327" x="2630488" y="2355850"/>
          <p14:tracePt t="24328" x="2641600" y="2355850"/>
          <p14:tracePt t="24330" x="2652713" y="2355850"/>
          <p14:tracePt t="24331" x="2659063" y="2355850"/>
          <p14:tracePt t="24332" x="2663825" y="2355850"/>
          <p14:tracePt t="24334" x="2681288" y="2355850"/>
          <p14:tracePt t="24335" x="2692400" y="2355850"/>
          <p14:tracePt t="24336" x="2698750" y="2355850"/>
          <p14:tracePt t="24338" x="2714625" y="2355850"/>
          <p14:tracePt t="24340" x="2732088" y="2355850"/>
          <p14:tracePt t="24342" x="2743200" y="2360613"/>
          <p14:tracePt t="24343" x="2754313" y="2360613"/>
          <p14:tracePt t="24344" x="2760663" y="2360613"/>
          <p14:tracePt t="24345" x="2771775" y="2360613"/>
          <p14:tracePt t="24346" x="2776538" y="2360613"/>
          <p14:tracePt t="24349" x="2794000" y="2360613"/>
          <p14:tracePt t="24350" x="2798763" y="2360613"/>
          <p14:tracePt t="24351" x="2805113" y="2360613"/>
          <p14:tracePt t="24351" x="2816225" y="2360613"/>
          <p14:tracePt t="24353" x="2820988" y="2360613"/>
          <p14:tracePt t="24355" x="2838450" y="2360613"/>
          <p14:tracePt t="24357" x="2844800" y="2360613"/>
          <p14:tracePt t="24358" x="2855913" y="2360613"/>
          <p14:tracePt t="24360" x="2860675" y="2360613"/>
          <p14:tracePt t="24363" x="2878138" y="2360613"/>
          <p14:tracePt t="24364" x="2889250" y="2360613"/>
          <p14:tracePt t="24366" x="2895600" y="2360613"/>
          <p14:tracePt t="24368" x="2906713" y="2360613"/>
          <p14:tracePt t="24370" x="2917825" y="2360613"/>
          <p14:tracePt t="24371" x="2922588" y="2360613"/>
          <p14:tracePt t="24372" x="2933700" y="2360613"/>
          <p14:tracePt t="24373" x="2940050" y="2360613"/>
          <p14:tracePt t="24375" x="2951163" y="2360613"/>
          <p14:tracePt t="24378" x="2968625" y="2360613"/>
          <p14:tracePt t="24380" x="2979738" y="2360613"/>
          <p14:tracePt t="24382" x="2984500" y="2360613"/>
          <p14:tracePt t="24383" x="2995613" y="2360613"/>
          <p14:tracePt t="24383" x="3001963" y="2360613"/>
          <p14:tracePt t="24385" x="3006725" y="2360613"/>
          <p14:tracePt t="24385" x="3013075" y="2360613"/>
          <p14:tracePt t="24387" x="3024188" y="2355850"/>
          <p14:tracePt t="24389" x="3035300" y="2355850"/>
          <p14:tracePt t="24390" x="3041650" y="2355850"/>
          <p14:tracePt t="24391" x="3046413" y="2349500"/>
          <p14:tracePt t="24392" x="3052763" y="2349500"/>
          <p14:tracePt t="24393" x="3063875" y="2349500"/>
          <p14:tracePt t="24393" x="3068638" y="2349500"/>
          <p14:tracePt t="24396" x="3079750" y="2349500"/>
          <p14:tracePt t="24397" x="3090863" y="2349500"/>
          <p14:tracePt t="24397" x="3097213" y="2344738"/>
          <p14:tracePt t="24399" x="3103563" y="2344738"/>
          <p14:tracePt t="24400" x="3114675" y="2344738"/>
          <p14:tracePt t="24401" x="3119438" y="2338388"/>
          <p14:tracePt t="24404" x="3148013" y="2338388"/>
          <p14:tracePt t="24404" x="3159125" y="2333625"/>
          <p14:tracePt t="24406" x="3163888" y="2333625"/>
          <p14:tracePt t="24407" x="3176588" y="2333625"/>
          <p14:tracePt t="24408" x="3187700" y="2327275"/>
          <p14:tracePt t="24410" x="3198813" y="2320925"/>
          <p14:tracePt t="24411" x="3214688" y="2320925"/>
          <p14:tracePt t="24412" x="3221038" y="2320925"/>
          <p14:tracePt t="24412" x="3232150" y="2320925"/>
          <p14:tracePt t="24413" x="3238500" y="2316163"/>
          <p14:tracePt t="24415" x="3254375" y="2316163"/>
          <p14:tracePt t="24417" x="3271838" y="2309813"/>
          <p14:tracePt t="24418" x="3276600" y="2309813"/>
          <p14:tracePt t="24418" x="3294063" y="2309813"/>
          <p14:tracePt t="24419" x="3305175" y="2305050"/>
          <p14:tracePt t="24421" x="3311525" y="2305050"/>
          <p14:tracePt t="24422" x="3316288" y="2298700"/>
          <p14:tracePt t="24424" x="3338513" y="2298700"/>
          <p14:tracePt t="24427" x="3371850" y="2287588"/>
          <p14:tracePt t="24428" x="3384550" y="2287588"/>
          <p14:tracePt t="24429" x="3395663" y="2282825"/>
          <p14:tracePt t="24430" x="3400425" y="2282825"/>
          <p14:tracePt t="24433" x="3433763" y="2276475"/>
          <p14:tracePt t="24434" x="3440113" y="2271713"/>
          <p14:tracePt t="24434" x="3451225" y="2271713"/>
          <p14:tracePt t="24436" x="3462338" y="2271713"/>
          <p14:tracePt t="24437" x="3473450" y="2265363"/>
          <p14:tracePt t="24438" x="3484563" y="2265363"/>
          <p14:tracePt t="24440" x="3502025" y="2259013"/>
          <p14:tracePt t="24441" x="3513138" y="2259013"/>
          <p14:tracePt t="24442" x="3519488" y="2254250"/>
          <p14:tracePt t="24443" x="3524250" y="2247900"/>
          <p14:tracePt t="24444" x="3541713" y="2247900"/>
          <p14:tracePt t="24445" x="3546475" y="2247900"/>
          <p14:tracePt t="24446" x="3552825" y="2243138"/>
          <p14:tracePt t="24447" x="3563938" y="2243138"/>
          <p14:tracePt t="24447" x="3575050" y="2236788"/>
          <p14:tracePt t="24449" x="3579813" y="2232025"/>
          <p14:tracePt t="24450" x="3586163" y="2232025"/>
          <p14:tracePt t="24451" x="3603625" y="2232025"/>
          <p14:tracePt t="24452" x="3608388" y="2225675"/>
          <p14:tracePt t="24453" x="3614738" y="2225675"/>
          <p14:tracePt t="24455" x="3636963" y="2220913"/>
          <p14:tracePt t="24455" x="3641725" y="2220913"/>
          <p14:tracePt t="24456" x="3648075" y="2214563"/>
          <p14:tracePt t="24458" x="3665538" y="2209800"/>
          <p14:tracePt t="24459" x="3670300" y="2209800"/>
          <p14:tracePt t="24460" x="3676650" y="2209800"/>
          <p14:tracePt t="24462" x="3687763" y="2203450"/>
          <p14:tracePt t="24463" x="3692525" y="2198688"/>
          <p14:tracePt t="24463" x="3698875" y="2198688"/>
          <p14:tracePt t="24465" x="3709988" y="2198688"/>
          <p14:tracePt t="24466" x="3714750" y="2198688"/>
          <p14:tracePt t="24467" x="3721100" y="2192338"/>
          <p14:tracePt t="24467" x="3727450" y="2192338"/>
          <p14:tracePt t="24469" x="3732213" y="2192338"/>
          <p14:tracePt t="24470" x="3743325" y="2185988"/>
          <p14:tracePt t="24471" x="3749675" y="2185988"/>
          <p14:tracePt t="24473" x="3760788" y="2181225"/>
          <p14:tracePt t="24475" x="3771900" y="2174875"/>
          <p14:tracePt t="24476" x="3783013" y="2170113"/>
          <p14:tracePt t="24478" x="3789363" y="2170113"/>
          <p14:tracePt t="24480" x="3800475" y="2163763"/>
          <p14:tracePt t="24482" x="3811588" y="2159000"/>
          <p14:tracePt t="24483" x="3816350" y="2159000"/>
          <p14:tracePt t="24484" x="3822700" y="2152650"/>
          <p14:tracePt t="24485" x="3827463" y="2152650"/>
          <p14:tracePt t="24488" x="3844925" y="2141538"/>
          <p14:tracePt t="24489" x="3849688" y="2141538"/>
          <p14:tracePt t="24491" x="3856038" y="2136775"/>
          <p14:tracePt t="24492" x="3862388" y="2136775"/>
          <p14:tracePt t="24493" x="3867150" y="2136775"/>
          <p14:tracePt t="24494" x="0" y="0"/>
        </p14:tracePtLst>
        <p14:tracePtLst>
          <p14:tracePt t="25426" x="4154488" y="3630613"/>
          <p14:tracePt t="25427" x="4148138" y="3630613"/>
          <p14:tracePt t="25431" x="4137025" y="3630613"/>
          <p14:tracePt t="25434" x="4125913" y="3630613"/>
          <p14:tracePt t="25437" x="4119563" y="3630613"/>
          <p14:tracePt t="25438" x="4114800" y="3630613"/>
          <p14:tracePt t="25442" x="4108450" y="3630613"/>
          <p14:tracePt t="25445" x="4097338" y="3630613"/>
          <p14:tracePt t="25447" x="4092575" y="3630613"/>
          <p14:tracePt t="25450" x="4086225" y="3630613"/>
          <p14:tracePt t="25452" x="4075113" y="3630613"/>
          <p14:tracePt t="25453" x="4070350" y="3630613"/>
          <p14:tracePt t="25455" x="4064000" y="3630613"/>
          <p14:tracePt t="25457" x="4057650" y="3630613"/>
          <p14:tracePt t="25460" x="4046538" y="3630613"/>
          <p14:tracePt t="25462" x="4041775" y="3630613"/>
          <p14:tracePt t="25463" x="4035425" y="3630613"/>
          <p14:tracePt t="25465" x="4030663" y="3630613"/>
          <p14:tracePt t="25467" x="4024313" y="3630613"/>
          <p14:tracePt t="25468" x="4019550" y="3630613"/>
          <p14:tracePt t="25469" x="4013200" y="3630613"/>
          <p14:tracePt t="25469" x="4008438" y="3630613"/>
          <p14:tracePt t="25472" x="4002088" y="3625850"/>
          <p14:tracePt t="25473" x="3990975" y="3625850"/>
          <p14:tracePt t="25475" x="3984625" y="3625850"/>
          <p14:tracePt t="25476" x="3979863" y="3625850"/>
          <p14:tracePt t="25478" x="3973513" y="3619500"/>
          <p14:tracePt t="25481" x="3962400" y="3619500"/>
          <p14:tracePt t="25483" x="3957638" y="3619500"/>
          <p14:tracePt t="25484" x="3951288" y="3619500"/>
          <p14:tracePt t="25484" x="3946525" y="3619500"/>
          <p14:tracePt t="25487" x="3935413" y="3619500"/>
          <p14:tracePt t="25488" x="3929063" y="3614738"/>
          <p14:tracePt t="25490" x="3922713" y="3614738"/>
          <p14:tracePt t="25491" x="3917950" y="3614738"/>
          <p14:tracePt t="25492" x="3911600" y="3614738"/>
          <p14:tracePt t="25493" x="3900488" y="3614738"/>
          <p14:tracePt t="25495" x="3895725" y="3614738"/>
          <p14:tracePt t="25497" x="3889375" y="3614738"/>
          <p14:tracePt t="25497" x="3884613" y="3614738"/>
          <p14:tracePt t="25499" x="3878263" y="3608388"/>
          <p14:tracePt t="25501" x="3867150" y="3608388"/>
          <p14:tracePt t="25502" x="3862388" y="3608388"/>
          <p14:tracePt t="25503" x="3856038" y="3603625"/>
          <p14:tracePt t="25504" x="3849688" y="3603625"/>
          <p14:tracePt t="25506" x="3844925" y="3603625"/>
          <p14:tracePt t="25507" x="3833813" y="3603625"/>
          <p14:tracePt t="25508" x="3827463" y="3603625"/>
          <p14:tracePt t="25510" x="3816350" y="3603625"/>
          <p14:tracePt t="25510" x="3811588" y="3603625"/>
          <p14:tracePt t="25514" x="3794125" y="3603625"/>
          <p14:tracePt t="25515" x="3783013" y="3597275"/>
          <p14:tracePt t="25515" x="3776663" y="3597275"/>
          <p14:tracePt t="25517" x="3771900" y="3597275"/>
          <p14:tracePt t="25518" x="3765550" y="3597275"/>
          <p14:tracePt t="25519" x="3754438" y="3597275"/>
          <p14:tracePt t="25520" x="3749675" y="3592513"/>
          <p14:tracePt t="25521" x="3743325" y="3592513"/>
          <p14:tracePt t="25522" x="3732213" y="3592513"/>
          <p14:tracePt t="25522" x="3721100" y="3592513"/>
          <p14:tracePt t="25524" x="3714750" y="3592513"/>
          <p14:tracePt t="25525" x="3698875" y="3592513"/>
          <p14:tracePt t="25529" x="3665538" y="3592513"/>
          <p14:tracePt t="25529" x="3659188" y="3592513"/>
          <p14:tracePt t="25531" x="3648075" y="3592513"/>
          <p14:tracePt t="25532" x="3636963" y="3592513"/>
          <p14:tracePt t="25533" x="3625850" y="3592513"/>
          <p14:tracePt t="25535" x="3608388" y="3592513"/>
          <p14:tracePt t="25536" x="3579813" y="3592513"/>
          <p14:tracePt t="25538" x="3575050" y="3592513"/>
          <p14:tracePt t="25540" x="3552825" y="3592513"/>
          <p14:tracePt t="25542" x="3535363" y="3592513"/>
          <p14:tracePt t="25544" x="3495675" y="3592513"/>
          <p14:tracePt t="25546" x="3484563" y="3592513"/>
          <p14:tracePt t="25547" x="3473450" y="3592513"/>
          <p14:tracePt t="25548" x="3462338" y="3592513"/>
          <p14:tracePt t="25549" x="3451225" y="3592513"/>
          <p14:tracePt t="25550" x="3433763" y="3592513"/>
          <p14:tracePt t="25551" x="3422650" y="3592513"/>
          <p14:tracePt t="25551" x="3411538" y="3592513"/>
          <p14:tracePt t="25553" x="3400425" y="3592513"/>
          <p14:tracePt t="25554" x="3389313" y="3592513"/>
          <p14:tracePt t="25556" x="3367088" y="3592513"/>
          <p14:tracePt t="25558" x="3333750" y="3592513"/>
          <p14:tracePt t="25559" x="3322638" y="3592513"/>
          <p14:tracePt t="25560" x="3311525" y="3592513"/>
          <p14:tracePt t="25560" x="3294063" y="3592513"/>
          <p14:tracePt t="25562" x="3276600" y="3592513"/>
          <p14:tracePt t="25563" x="3271838" y="3592513"/>
          <p14:tracePt t="25564" x="3254375" y="3592513"/>
          <p14:tracePt t="25565" x="3238500" y="3592513"/>
          <p14:tracePt t="25565" x="3225800" y="3592513"/>
          <p14:tracePt t="25567" x="3209925" y="3592513"/>
          <p14:tracePt t="25567" x="3192463" y="3592513"/>
          <p14:tracePt t="25569" x="3181350" y="3592513"/>
          <p14:tracePt t="25569" x="3163888" y="3592513"/>
          <p14:tracePt t="25570" x="3148013" y="3592513"/>
          <p14:tracePt t="25571" x="3130550" y="3592513"/>
          <p14:tracePt t="25573" x="3108325" y="3592513"/>
          <p14:tracePt t="25574" x="3097213" y="3592513"/>
          <p14:tracePt t="25577" x="3041650" y="3592513"/>
          <p14:tracePt t="25578" x="3024188" y="3592513"/>
          <p14:tracePt t="25579" x="3001963" y="3592513"/>
          <p14:tracePt t="25579" x="2984500" y="3592513"/>
          <p14:tracePt t="25581" x="2962275" y="3592513"/>
          <p14:tracePt t="25581" x="2944813" y="3592513"/>
          <p14:tracePt t="25583" x="2922588" y="3592513"/>
          <p14:tracePt t="25584" x="2906713" y="3592513"/>
          <p14:tracePt t="25585" x="2882900" y="3592513"/>
          <p14:tracePt t="25586" x="2860675" y="3592513"/>
          <p14:tracePt t="25587" x="2833688" y="3592513"/>
          <p14:tracePt t="25588" x="2820988" y="3592513"/>
          <p14:tracePt t="25589" x="2798763" y="3592513"/>
          <p14:tracePt t="25591" x="2743200" y="3592513"/>
          <p14:tracePt t="25591" x="2732088" y="3592513"/>
          <p14:tracePt t="25593" x="2698750" y="3592513"/>
          <p14:tracePt t="25594" x="2681288" y="3592513"/>
          <p14:tracePt t="25595" x="2659063" y="3592513"/>
          <p14:tracePt t="25596" x="2630488" y="3592513"/>
          <p14:tracePt t="25598" x="2590800" y="3592513"/>
          <p14:tracePt t="25599" x="2568575" y="3592513"/>
          <p14:tracePt t="25600" x="2552700" y="3592513"/>
          <p14:tracePt t="25601" x="2528888" y="3592513"/>
          <p14:tracePt t="25602" x="2513013" y="3592513"/>
          <p14:tracePt t="25603" x="2490788" y="3592513"/>
          <p14:tracePt t="25604" x="2473325" y="3592513"/>
          <p14:tracePt t="25606" x="2433638" y="3597275"/>
          <p14:tracePt t="25606" x="2417763" y="3597275"/>
          <p14:tracePt t="25608" x="2393950" y="3603625"/>
          <p14:tracePt t="25609" x="2378075" y="3603625"/>
          <p14:tracePt t="25609" x="2366963" y="3603625"/>
          <p14:tracePt t="25610" x="2344738" y="3608388"/>
          <p14:tracePt t="25612" x="2327275" y="3608388"/>
          <p14:tracePt t="25613" x="2309813" y="3608388"/>
          <p14:tracePt t="25614" x="2293938" y="3608388"/>
          <p14:tracePt t="25615" x="2276475" y="3608388"/>
          <p14:tracePt t="25615" x="2259013" y="3614738"/>
          <p14:tracePt t="25617" x="2243138" y="3614738"/>
          <p14:tracePt t="25618" x="2232025" y="3614738"/>
          <p14:tracePt t="25620" x="2192338" y="3619500"/>
          <p14:tracePt t="25621" x="2174875" y="3625850"/>
          <p14:tracePt t="25623" x="2163763" y="3625850"/>
          <p14:tracePt t="25624" x="2152650" y="3625850"/>
          <p14:tracePt t="25625" x="2136775" y="3625850"/>
          <p14:tracePt t="25626" x="2119313" y="3630613"/>
          <p14:tracePt t="25627" x="2112963" y="3630613"/>
          <p14:tracePt t="25627" x="2101850" y="3630613"/>
          <p14:tracePt t="25629" x="2090738" y="3636963"/>
          <p14:tracePt t="25629" x="2079625" y="3643313"/>
          <p14:tracePt t="25631" x="2062163" y="3643313"/>
          <p14:tracePt t="25632" x="2051050" y="3643313"/>
          <p14:tracePt t="25633" x="2046288" y="3643313"/>
          <p14:tracePt t="25635" x="2024063" y="3648075"/>
          <p14:tracePt t="25636" x="2001838" y="3654425"/>
          <p14:tracePt t="25637" x="1989138" y="3654425"/>
          <p14:tracePt t="25639" x="1984375" y="3654425"/>
          <p14:tracePt t="25639" x="1973263" y="3659188"/>
          <p14:tracePt t="25640" x="1955800" y="3659188"/>
          <p14:tracePt t="25643" x="1944688" y="3659188"/>
          <p14:tracePt t="25644" x="1933575" y="3665538"/>
          <p14:tracePt t="25646" x="1916113" y="3665538"/>
          <p14:tracePt t="25648" x="1900238" y="3670300"/>
          <p14:tracePt t="25649" x="1889125" y="3670300"/>
          <p14:tracePt t="25650" x="1882775" y="3670300"/>
          <p14:tracePt t="25652" x="1866900" y="3676650"/>
          <p14:tracePt t="25654" x="1854200" y="3681413"/>
          <p14:tracePt t="25656" x="1838325" y="3681413"/>
          <p14:tracePt t="25657" x="1831975" y="3687763"/>
          <p14:tracePt t="25658" x="1827213" y="3687763"/>
          <p14:tracePt t="25659" x="1820863" y="3692525"/>
          <p14:tracePt t="25660" x="1816100" y="3692525"/>
          <p14:tracePt t="25661" x="1804988" y="3692525"/>
          <p14:tracePt t="25662" x="1793875" y="3698875"/>
          <p14:tracePt t="25664" x="1787525" y="3698875"/>
          <p14:tracePt t="25668" x="1770063" y="3705225"/>
          <p14:tracePt t="25670" x="1758950" y="3709988"/>
          <p14:tracePt t="25672" x="1754188" y="3709988"/>
          <p14:tracePt t="25673" x="1754188" y="3716338"/>
          <p14:tracePt t="25674" x="1743075" y="3716338"/>
          <p14:tracePt t="25675" x="1736725" y="3721100"/>
          <p14:tracePt t="25678" x="1731963" y="3727450"/>
          <p14:tracePt t="25680" x="1719263" y="3727450"/>
          <p14:tracePt t="25681" x="1719263" y="3732213"/>
          <p14:tracePt t="25682" x="1714500" y="3732213"/>
          <p14:tracePt t="25683" x="1714500" y="3738563"/>
          <p14:tracePt t="25684" x="1708150" y="3738563"/>
          <p14:tracePt t="25685" x="1703388" y="3738563"/>
          <p14:tracePt t="25687" x="1703388" y="3743325"/>
          <p14:tracePt t="25688" x="1697038" y="3749675"/>
          <p14:tracePt t="25689" x="1692275" y="3749675"/>
          <p14:tracePt t="25691" x="1692275" y="3754438"/>
          <p14:tracePt t="25692" x="1685925" y="3754438"/>
          <p14:tracePt t="25692" x="1681163" y="3754438"/>
          <p14:tracePt t="25694" x="1681163" y="3760788"/>
          <p14:tracePt t="25696" x="1674813" y="3760788"/>
          <p14:tracePt t="25696" x="1674813" y="3765550"/>
          <p14:tracePt t="25698" x="1670050" y="3771900"/>
          <p14:tracePt t="25699" x="1663700" y="3778250"/>
          <p14:tracePt t="25702" x="1663700" y="3783013"/>
          <p14:tracePt t="25704" x="1652588" y="3789363"/>
          <p14:tracePt t="25704" x="1652588" y="3794125"/>
          <p14:tracePt t="25706" x="1652588" y="3800475"/>
          <p14:tracePt t="25706" x="1646238" y="3800475"/>
          <p14:tracePt t="25707" x="1646238" y="3805238"/>
          <p14:tracePt t="25709" x="1646238" y="3811588"/>
          <p14:tracePt t="25710" x="1641475" y="3816350"/>
          <p14:tracePt t="25711" x="1635125" y="3822700"/>
          <p14:tracePt t="25713" x="1635125" y="3827463"/>
          <p14:tracePt t="25714" x="1630363" y="3833813"/>
          <p14:tracePt t="25715" x="1630363" y="3838575"/>
          <p14:tracePt t="25717" x="1630363" y="3844925"/>
          <p14:tracePt t="25717" x="1630363" y="3851275"/>
          <p14:tracePt t="25719" x="1624013" y="3856038"/>
          <p14:tracePt t="25719" x="1624013" y="3862388"/>
          <p14:tracePt t="25720" x="1619250" y="3867150"/>
          <p14:tracePt t="25722" x="1619250" y="3873500"/>
          <p14:tracePt t="25724" x="1619250" y="3878263"/>
          <p14:tracePt t="25725" x="1619250" y="3884613"/>
          <p14:tracePt t="25725" x="1619250" y="3889375"/>
          <p14:tracePt t="25726" x="1619250" y="3895725"/>
          <p14:tracePt t="25728" x="1612900" y="3900488"/>
          <p14:tracePt t="25731" x="1612900" y="3917950"/>
          <p14:tracePt t="25732" x="1612900" y="3924300"/>
          <p14:tracePt t="25733" x="1612900" y="3929063"/>
          <p14:tracePt t="25733" x="1612900" y="3935413"/>
          <p14:tracePt t="25734" x="1612900" y="3940175"/>
          <p14:tracePt t="25736" x="1612900" y="3946525"/>
          <p14:tracePt t="25736" x="1612900" y="3951288"/>
          <p14:tracePt t="25738" x="1612900" y="3957638"/>
          <p14:tracePt t="25738" x="1612900" y="3962400"/>
          <p14:tracePt t="25739" x="1612900" y="3968750"/>
          <p14:tracePt t="25740" x="1612900" y="3973513"/>
          <p14:tracePt t="25742" x="1612900" y="3986213"/>
          <p14:tracePt t="25744" x="1612900" y="3990975"/>
          <p14:tracePt t="25745" x="1619250" y="4002088"/>
          <p14:tracePt t="25746" x="1619250" y="4013200"/>
          <p14:tracePt t="25748" x="1619250" y="4019550"/>
          <p14:tracePt t="25750" x="1624013" y="4030663"/>
          <p14:tracePt t="25750" x="1624013" y="4035425"/>
          <p14:tracePt t="25751" x="1624013" y="4041775"/>
          <p14:tracePt t="25753" x="1630363" y="4048125"/>
          <p14:tracePt t="25754" x="1630363" y="4052888"/>
          <p14:tracePt t="25755" x="1635125" y="4059238"/>
          <p14:tracePt t="25758" x="1641475" y="4075113"/>
          <p14:tracePt t="25759" x="1641475" y="4081463"/>
          <p14:tracePt t="25761" x="1646238" y="4092575"/>
          <p14:tracePt t="25762" x="1652588" y="4097338"/>
          <p14:tracePt t="25763" x="1652588" y="4108450"/>
          <p14:tracePt t="25764" x="1658938" y="4114800"/>
          <p14:tracePt t="25767" x="1658938" y="4125913"/>
          <p14:tracePt t="25768" x="1663700" y="4132263"/>
          <p14:tracePt t="25769" x="1670050" y="4132263"/>
          <p14:tracePt t="25771" x="1674813" y="4148138"/>
          <p14:tracePt t="25773" x="1674813" y="4154488"/>
          <p14:tracePt t="25775" x="1681163" y="4159250"/>
          <p14:tracePt t="25778" x="1685925" y="4170363"/>
          <p14:tracePt t="25779" x="1692275" y="4170363"/>
          <p14:tracePt t="25780" x="1692275" y="4176713"/>
          <p14:tracePt t="25782" x="1697038" y="4181475"/>
          <p14:tracePt t="25786" x="1703388" y="4194175"/>
          <p14:tracePt t="25787" x="1708150" y="4198938"/>
          <p14:tracePt t="25789" x="1714500" y="4205288"/>
          <p14:tracePt t="25791" x="1714500" y="4210050"/>
          <p14:tracePt t="25793" x="1719263" y="4216400"/>
          <p14:tracePt t="25794" x="1725613" y="4216400"/>
          <p14:tracePt t="25796" x="1731963" y="4221163"/>
          <p14:tracePt t="25798" x="1736725" y="4227513"/>
          <p14:tracePt t="25800" x="1743075" y="4232275"/>
          <p14:tracePt t="25802" x="1747838" y="4238625"/>
          <p14:tracePt t="25804" x="1754188" y="4238625"/>
          <p14:tracePt t="25806" x="1758950" y="4243388"/>
          <p14:tracePt t="25809" x="1770063" y="4256088"/>
          <p14:tracePt t="25811" x="1776413" y="4256088"/>
          <p14:tracePt t="25812" x="1781175" y="4260850"/>
          <p14:tracePt t="25814" x="1787525" y="4260850"/>
          <p14:tracePt t="25815" x="1793875" y="4267200"/>
          <p14:tracePt t="25815" x="1798638" y="4267200"/>
          <p14:tracePt t="25818" x="1804988" y="4271963"/>
          <p14:tracePt t="25820" x="1809750" y="4278313"/>
          <p14:tracePt t="25821" x="1816100" y="4278313"/>
          <p14:tracePt t="25823" x="1820863" y="4278313"/>
          <p14:tracePt t="25824" x="1827213" y="4283075"/>
          <p14:tracePt t="25824" x="1831975" y="4283075"/>
          <p14:tracePt t="25826" x="1838325" y="4283075"/>
          <p14:tracePt t="25828" x="1849438" y="4283075"/>
          <p14:tracePt t="25829" x="1849438" y="4289425"/>
          <p14:tracePt t="25829" x="1854200" y="4289425"/>
          <p14:tracePt t="25831" x="1860550" y="4294188"/>
          <p14:tracePt t="25833" x="1871663" y="4294188"/>
          <p14:tracePt t="25834" x="1878013" y="4294188"/>
          <p14:tracePt t="25836" x="1882775" y="4300538"/>
          <p14:tracePt t="25837" x="1889125" y="4300538"/>
          <p14:tracePt t="25837" x="1893888" y="4300538"/>
          <p14:tracePt t="25839" x="1905000" y="4300538"/>
          <p14:tracePt t="25841" x="1911350" y="4305300"/>
          <p14:tracePt t="25841" x="1916113" y="4305300"/>
          <p14:tracePt t="25842" x="1922463" y="4311650"/>
          <p14:tracePt t="25845" x="1927225" y="4311650"/>
          <p14:tracePt t="25846" x="1933575" y="4311650"/>
          <p14:tracePt t="25848" x="1944688" y="4311650"/>
          <p14:tracePt t="25850" x="1955800" y="4316413"/>
          <p14:tracePt t="25851" x="1962150" y="4316413"/>
          <p14:tracePt t="25852" x="1966913" y="4316413"/>
          <p14:tracePt t="25853" x="1973263" y="4322763"/>
          <p14:tracePt t="25855" x="1984375" y="4322763"/>
          <p14:tracePt t="25857" x="1995488" y="4322763"/>
          <p14:tracePt t="25858" x="2001838" y="4322763"/>
          <p14:tracePt t="25859" x="2006600" y="4322763"/>
          <p14:tracePt t="25860" x="2017713" y="4322763"/>
          <p14:tracePt t="25862" x="2024063" y="4329113"/>
          <p14:tracePt t="25863" x="2028825" y="4329113"/>
          <p14:tracePt t="25864" x="2035175" y="4329113"/>
          <p14:tracePt t="25865" x="2039938" y="4329113"/>
          <p14:tracePt t="25866" x="2046288" y="4329113"/>
          <p14:tracePt t="25867" x="2051050" y="4329113"/>
          <p14:tracePt t="25869" x="2068513" y="4329113"/>
          <p14:tracePt t="25871" x="2079625" y="4329113"/>
          <p14:tracePt t="25871" x="2090738" y="4329113"/>
          <p14:tracePt t="25872" x="2097088" y="4329113"/>
          <p14:tracePt t="25875" x="2108200" y="4329113"/>
          <p14:tracePt t="25876" x="2119313" y="4329113"/>
          <p14:tracePt t="25877" x="2124075" y="4329113"/>
          <p14:tracePt t="25877" x="2130425" y="4329113"/>
          <p14:tracePt t="25878" x="2141538" y="4329113"/>
          <p14:tracePt t="25880" x="2152650" y="4329113"/>
          <p14:tracePt t="25880" x="2159000" y="4329113"/>
          <p14:tracePt t="25881" x="2163763" y="4329113"/>
          <p14:tracePt t="25882" x="2174875" y="4329113"/>
          <p14:tracePt t="25884" x="2181225" y="4329113"/>
          <p14:tracePt t="25884" x="2192338" y="4329113"/>
          <p14:tracePt t="25886" x="2197100" y="4329113"/>
          <p14:tracePt t="25889" x="2225675" y="4329113"/>
          <p14:tracePt t="25890" x="2236788" y="4329113"/>
          <p14:tracePt t="25890" x="2243138" y="4329113"/>
          <p14:tracePt t="25891" x="2254250" y="4329113"/>
          <p14:tracePt t="25892" x="2265363" y="4329113"/>
          <p14:tracePt t="25894" x="2270125" y="4329113"/>
          <p14:tracePt t="25895" x="2276475" y="4329113"/>
          <p14:tracePt t="25896" x="2287588" y="4329113"/>
          <p14:tracePt t="25896" x="2298700" y="4329113"/>
          <p14:tracePt t="25897" x="2309813" y="4329113"/>
          <p14:tracePt t="25898" x="2316163" y="4329113"/>
          <p14:tracePt t="25900" x="2327275" y="4329113"/>
          <p14:tracePt t="25900" x="2338388" y="4329113"/>
          <p14:tracePt t="25903" x="2366963" y="4329113"/>
          <p14:tracePt t="25904" x="2378075" y="4329113"/>
          <p14:tracePt t="25905" x="2382838" y="4329113"/>
          <p14:tracePt t="25906" x="2400300" y="4329113"/>
          <p14:tracePt t="25908" x="2411413" y="4329113"/>
          <p14:tracePt t="25910" x="2428875" y="4329113"/>
          <p14:tracePt t="25910" x="2439988" y="4329113"/>
          <p14:tracePt t="25911" x="2451100" y="4329113"/>
          <p14:tracePt t="25913" x="2466975" y="4329113"/>
          <p14:tracePt t="25914" x="2478088" y="4329113"/>
          <p14:tracePt t="25915" x="2501900" y="4329113"/>
          <p14:tracePt t="25916" x="2506663" y="4329113"/>
          <p14:tracePt t="25917" x="2517775" y="4329113"/>
          <p14:tracePt t="25918" x="2535238" y="4329113"/>
          <p14:tracePt t="25919" x="2552700" y="4329113"/>
          <p14:tracePt t="25920" x="2557463" y="4329113"/>
          <p14:tracePt t="25921" x="2568575" y="4329113"/>
          <p14:tracePt t="25923" x="2590800" y="4322763"/>
          <p14:tracePt t="25924" x="2601913" y="4322763"/>
          <p14:tracePt t="25925" x="2619375" y="4322763"/>
          <p14:tracePt t="25926" x="2630488" y="4322763"/>
          <p14:tracePt t="25927" x="2641600" y="4322763"/>
          <p14:tracePt t="25928" x="2652713" y="4316413"/>
          <p14:tracePt t="25933" x="2703513" y="4311650"/>
          <p14:tracePt t="25934" x="2725738" y="4305300"/>
          <p14:tracePt t="25935" x="2736850" y="4305300"/>
          <p14:tracePt t="25937" x="2747963" y="4305300"/>
          <p14:tracePt t="25938" x="2771775" y="4300538"/>
          <p14:tracePt t="25939" x="2782888" y="4300538"/>
          <p14:tracePt t="25939" x="2794000" y="4294188"/>
          <p14:tracePt t="25940" x="2805113" y="4294188"/>
          <p14:tracePt t="25941" x="2816225" y="4289425"/>
          <p14:tracePt t="25942" x="2833688" y="4289425"/>
          <p14:tracePt t="25945" x="2871788" y="4278313"/>
          <p14:tracePt t="25948" x="2900363" y="4271963"/>
          <p14:tracePt t="25949" x="2911475" y="4271963"/>
          <p14:tracePt t="25951" x="2940050" y="4267200"/>
          <p14:tracePt t="25952" x="2955925" y="4260850"/>
          <p14:tracePt t="25955" x="3001963" y="4249738"/>
          <p14:tracePt t="25956" x="3013075" y="4243388"/>
          <p14:tracePt t="25957" x="3024188" y="4243388"/>
          <p14:tracePt t="25958" x="3046413" y="4238625"/>
          <p14:tracePt t="25960" x="3063875" y="4232275"/>
          <p14:tracePt t="25961" x="3079750" y="4227513"/>
          <p14:tracePt t="25963" x="3114675" y="4221163"/>
          <p14:tracePt t="25964" x="3125788" y="4216400"/>
          <p14:tracePt t="25965" x="3141663" y="4210050"/>
          <p14:tracePt t="25966" x="3152775" y="4205288"/>
          <p14:tracePt t="25967" x="3159125" y="4205288"/>
          <p14:tracePt t="25968" x="3181350" y="4198938"/>
          <p14:tracePt t="25968" x="3198813" y="4198938"/>
          <p14:tracePt t="25970" x="3214688" y="4194175"/>
          <p14:tracePt t="25970" x="3221038" y="4187825"/>
          <p14:tracePt t="25971" x="3232150" y="4187825"/>
          <p14:tracePt t="25973" x="3254375" y="4181475"/>
          <p14:tracePt t="25973" x="3271838" y="4176713"/>
          <p14:tracePt t="25975" x="3276600" y="4170363"/>
          <p14:tracePt t="25976" x="3294063" y="4170363"/>
          <p14:tracePt t="25977" x="3311525" y="4170363"/>
          <p14:tracePt t="25978" x="3322638" y="4165600"/>
          <p14:tracePt t="25979" x="3333750" y="4159250"/>
          <p14:tracePt t="25980" x="3349625" y="4154488"/>
          <p14:tracePt t="25982" x="3378200" y="4148138"/>
          <p14:tracePt t="25982" x="3389313" y="4143375"/>
          <p14:tracePt t="25984" x="3400425" y="4137025"/>
          <p14:tracePt t="25985" x="3411538" y="4137025"/>
          <p14:tracePt t="25987" x="3440113" y="4132263"/>
          <p14:tracePt t="25988" x="3457575" y="4125913"/>
          <p14:tracePt t="25989" x="3468688" y="4121150"/>
          <p14:tracePt t="25989" x="3479800" y="4121150"/>
          <p14:tracePt t="25991" x="3495675" y="4121150"/>
          <p14:tracePt t="25991" x="3506788" y="4114800"/>
          <p14:tracePt t="25994" x="3535363" y="4103688"/>
          <p14:tracePt t="25995" x="3557588" y="4103688"/>
          <p14:tracePt t="25997" x="3568700" y="4097338"/>
          <p14:tracePt t="25997" x="3579813" y="4092575"/>
          <p14:tracePt t="25998" x="3592513" y="4092575"/>
          <p14:tracePt t="25999" x="3603625" y="4092575"/>
          <p14:tracePt t="26000" x="3614738" y="4086225"/>
          <p14:tracePt t="26001" x="3625850" y="4081463"/>
          <p14:tracePt t="26002" x="3636963" y="4081463"/>
          <p14:tracePt t="26003" x="3648075" y="4075113"/>
          <p14:tracePt t="26004" x="3665538" y="4075113"/>
          <p14:tracePt t="26005" x="3670300" y="4070350"/>
          <p14:tracePt t="26007" x="3681413" y="4070350"/>
          <p14:tracePt t="26008" x="3698875" y="4064000"/>
          <p14:tracePt t="26009" x="3703638" y="4059238"/>
          <p14:tracePt t="26010" x="3714750" y="4059238"/>
          <p14:tracePt t="26010" x="3727450" y="4059238"/>
          <p14:tracePt t="26011" x="3738563" y="4052888"/>
          <p14:tracePt t="26012" x="3743325" y="4048125"/>
          <p14:tracePt t="26013" x="3754438" y="4048125"/>
          <p14:tracePt t="26014" x="3765550" y="4048125"/>
          <p14:tracePt t="26015" x="3771900" y="4041775"/>
          <p14:tracePt t="26016" x="3776663" y="4041775"/>
          <p14:tracePt t="26017" x="3789363" y="4035425"/>
          <p14:tracePt t="26018" x="3800475" y="4035425"/>
          <p14:tracePt t="26019" x="3805238" y="4035425"/>
          <p14:tracePt t="26021" x="3811588" y="4030663"/>
          <p14:tracePt t="26021" x="3822700" y="4024313"/>
          <p14:tracePt t="26022" x="3833813" y="4024313"/>
          <p14:tracePt t="26023" x="3838575" y="4024313"/>
          <p14:tracePt t="26025" x="3844925" y="4024313"/>
          <p14:tracePt t="26027" x="3867150" y="4013200"/>
          <p14:tracePt t="26028" x="3873500" y="4013200"/>
          <p14:tracePt t="26029" x="3878263" y="4008438"/>
          <p14:tracePt t="26030" x="3889375" y="4008438"/>
          <p14:tracePt t="26031" x="3889375" y="4002088"/>
          <p14:tracePt t="26032" x="3895725" y="4002088"/>
          <p14:tracePt t="26034" x="3906838" y="4002088"/>
          <p14:tracePt t="26035" x="3911600" y="3997325"/>
          <p14:tracePt t="26035" x="3917950" y="3997325"/>
          <p14:tracePt t="26036" x="3917950" y="3990975"/>
          <p14:tracePt t="26037" x="3929063" y="3990975"/>
          <p14:tracePt t="26038" x="3935413" y="3990975"/>
          <p14:tracePt t="26042" x="3946525" y="3986213"/>
          <p14:tracePt t="26042" x="3951288" y="3986213"/>
          <p14:tracePt t="26044" x="3957638" y="3979863"/>
          <p14:tracePt t="26045" x="3962400" y="3973513"/>
          <p14:tracePt t="26046" x="3968750" y="3973513"/>
          <p14:tracePt t="26048" x="3973513" y="3968750"/>
          <p14:tracePt t="26048" x="3979863" y="3968750"/>
          <p14:tracePt t="26050" x="3984625" y="3962400"/>
          <p14:tracePt t="26052" x="3997325" y="3957638"/>
          <p14:tracePt t="26058" x="4008438" y="3951288"/>
          <p14:tracePt t="26059" x="4008438" y="3946525"/>
          <p14:tracePt t="26060" x="4013200" y="3946525"/>
          <p14:tracePt t="26063" x="4019550" y="3935413"/>
          <p14:tracePt t="26065" x="4024313" y="3935413"/>
          <p14:tracePt t="26065" x="4024313" y="3929063"/>
          <p14:tracePt t="26068" x="4030663" y="3929063"/>
          <p14:tracePt t="26071" x="4030663" y="3924300"/>
          <p14:tracePt t="26073" x="4035425" y="3917950"/>
          <p14:tracePt t="26075" x="4035425" y="3913188"/>
          <p14:tracePt t="26077" x="4041775" y="3906838"/>
          <p14:tracePt t="26080" x="4046538" y="3900488"/>
          <p14:tracePt t="26084" x="4046538" y="3895725"/>
          <p14:tracePt t="26086" x="4046538" y="3889375"/>
          <p14:tracePt t="26087" x="4046538" y="3884613"/>
          <p14:tracePt t="26090" x="4052888" y="3878263"/>
          <p14:tracePt t="26093" x="4052888" y="3873500"/>
          <p14:tracePt t="26096" x="4052888" y="3867150"/>
          <p14:tracePt t="26098" x="4052888" y="3862388"/>
          <p14:tracePt t="26099" x="4052888" y="3856038"/>
          <p14:tracePt t="26102" x="4052888" y="3851275"/>
          <p14:tracePt t="26105" x="4052888" y="3844925"/>
          <p14:tracePt t="26106" x="4052888" y="3838575"/>
          <p14:tracePt t="26108" x="4052888" y="3833813"/>
          <p14:tracePt t="26111" x="4052888" y="3827463"/>
          <p14:tracePt t="26113" x="4052888" y="3822700"/>
          <p14:tracePt t="26115" x="4052888" y="3816350"/>
          <p14:tracePt t="26116" x="4046538" y="3816350"/>
          <p14:tracePt t="26117" x="4046538" y="3811588"/>
          <p14:tracePt t="26119" x="4041775" y="3805238"/>
          <p14:tracePt t="26122" x="4041775" y="3800475"/>
          <p14:tracePt t="26123" x="4035425" y="3794125"/>
          <p14:tracePt t="26127" x="4030663" y="3789363"/>
          <p14:tracePt t="26128" x="4030663" y="3783013"/>
          <p14:tracePt t="26129" x="4024313" y="3783013"/>
          <p14:tracePt t="26131" x="4024313" y="3778250"/>
          <p14:tracePt t="26133" x="4019550" y="3771900"/>
          <p14:tracePt t="26134" x="4013200" y="3771900"/>
          <p14:tracePt t="26137" x="4008438" y="3760788"/>
          <p14:tracePt t="26139" x="4002088" y="3760788"/>
          <p14:tracePt t="26140" x="4002088" y="3754438"/>
          <p14:tracePt t="26140" x="3997325" y="3749675"/>
          <p14:tracePt t="26142" x="3990975" y="3749675"/>
          <p14:tracePt t="26143" x="3990975" y="3743325"/>
          <p14:tracePt t="26144" x="3984625" y="3743325"/>
          <p14:tracePt t="26146" x="3979863" y="3738563"/>
          <p14:tracePt t="26148" x="3973513" y="3732213"/>
          <p14:tracePt t="26148" x="3968750" y="3727450"/>
          <p14:tracePt t="26150" x="3962400" y="3727450"/>
          <p14:tracePt t="26150" x="3962400" y="3721100"/>
          <p14:tracePt t="26152" x="3951288" y="3721100"/>
          <p14:tracePt t="26154" x="3946525" y="3716338"/>
          <p14:tracePt t="26154" x="3940175" y="3709988"/>
          <p14:tracePt t="26155" x="3935413" y="3709988"/>
          <p14:tracePt t="26157" x="3929063" y="3705225"/>
          <p14:tracePt t="26161" x="3906838" y="3692525"/>
          <p14:tracePt t="26163" x="3900488" y="3687763"/>
          <p14:tracePt t="26164" x="3889375" y="3687763"/>
          <p14:tracePt t="26169" x="3862388" y="3670300"/>
          <p14:tracePt t="26170" x="3856038" y="3670300"/>
          <p14:tracePt t="26171" x="3849688" y="3665538"/>
          <p14:tracePt t="26172" x="3838575" y="3665538"/>
          <p14:tracePt t="26173" x="3833813" y="3665538"/>
          <p14:tracePt t="26174" x="3833813" y="3659188"/>
          <p14:tracePt t="26176" x="3811588" y="3659188"/>
          <p14:tracePt t="26177" x="3805238" y="3654425"/>
          <p14:tracePt t="26178" x="3800475" y="3654425"/>
          <p14:tracePt t="26179" x="3789363" y="3648075"/>
          <p14:tracePt t="26181" x="3776663" y="3643313"/>
          <p14:tracePt t="26183" x="3760788" y="3643313"/>
          <p14:tracePt t="26184" x="3749675" y="3636963"/>
          <p14:tracePt t="26185" x="3743325" y="3636963"/>
          <p14:tracePt t="26186" x="3732213" y="3630613"/>
          <p14:tracePt t="26187" x="3721100" y="3630613"/>
          <p14:tracePt t="26188" x="3714750" y="3630613"/>
          <p14:tracePt t="26189" x="3698875" y="3630613"/>
          <p14:tracePt t="26190" x="3687763" y="3625850"/>
          <p14:tracePt t="26190" x="3676650" y="3625850"/>
          <p14:tracePt t="26191" x="3665538" y="3625850"/>
          <p14:tracePt t="26193" x="3654425" y="3619500"/>
          <p14:tracePt t="26194" x="3630613" y="3619500"/>
          <p14:tracePt t="26196" x="3619500" y="3619500"/>
          <p14:tracePt t="26197" x="3608388" y="3614738"/>
          <p14:tracePt t="26198" x="3586163" y="3614738"/>
          <p14:tracePt t="26200" x="3568700" y="3614738"/>
          <p14:tracePt t="26201" x="3552825" y="3614738"/>
          <p14:tracePt t="26202" x="3541713" y="3614738"/>
          <p14:tracePt t="26203" x="3530600" y="3614738"/>
          <p14:tracePt t="26203" x="3513138" y="3614738"/>
          <p14:tracePt t="26205" x="3495675" y="3614738"/>
          <p14:tracePt t="26205" x="3484563" y="3614738"/>
          <p14:tracePt t="26206" x="3462338" y="3614738"/>
          <p14:tracePt t="26208" x="3446463" y="3614738"/>
          <p14:tracePt t="26209" x="3433763" y="3614738"/>
          <p14:tracePt t="26209" x="3417888" y="3614738"/>
          <p14:tracePt t="26210" x="3400425" y="3614738"/>
          <p14:tracePt t="26211" x="3384550" y="3614738"/>
          <p14:tracePt t="26213" x="3367088" y="3614738"/>
          <p14:tracePt t="26214" x="3349625" y="3614738"/>
          <p14:tracePt t="26215" x="3333750" y="3614738"/>
          <p14:tracePt t="26215" x="3316288" y="3614738"/>
          <p14:tracePt t="26216" x="3298825" y="3614738"/>
          <p14:tracePt t="26218" x="3276600" y="3619500"/>
          <p14:tracePt t="26219" x="3254375" y="3619500"/>
          <p14:tracePt t="26219" x="3232150" y="3625850"/>
          <p14:tracePt t="26220" x="3214688" y="3625850"/>
          <p14:tracePt t="26221" x="3192463" y="3630613"/>
          <p14:tracePt t="26223" x="3170238" y="3636963"/>
          <p14:tracePt t="26223" x="3159125" y="3636963"/>
          <p14:tracePt t="26225" x="3130550" y="3636963"/>
          <p14:tracePt t="26225" x="3114675" y="3643313"/>
          <p14:tracePt t="26227" x="3090863" y="3643313"/>
          <p14:tracePt t="26227" x="3068638" y="3648075"/>
          <p14:tracePt t="26229" x="3046413" y="3654425"/>
          <p14:tracePt t="26232" x="2990850" y="3659188"/>
          <p14:tracePt t="26232" x="2968625" y="3665538"/>
          <p14:tracePt t="26233" x="2940050" y="3665538"/>
          <p14:tracePt t="26234" x="2922588" y="3665538"/>
          <p14:tracePt t="26236" x="2906713" y="3670300"/>
          <p14:tracePt t="26237" x="2882900" y="3676650"/>
          <p14:tracePt t="26238" x="2860675" y="3676650"/>
          <p14:tracePt t="26238" x="2849563" y="3681413"/>
          <p14:tracePt t="26239" x="2820988" y="3687763"/>
          <p14:tracePt t="26240" x="2798763" y="3687763"/>
          <p14:tracePt t="26242" x="2787650" y="3687763"/>
          <p14:tracePt t="26244" x="2747963" y="3692525"/>
          <p14:tracePt t="26245" x="2732088" y="3698875"/>
          <p14:tracePt t="26246" x="2709863" y="3698875"/>
          <p14:tracePt t="26247" x="2692400" y="3705225"/>
          <p14:tracePt t="26248" x="2674938" y="3705225"/>
          <p14:tracePt t="26249" x="2652713" y="3705225"/>
          <p14:tracePt t="26251" x="2619375" y="3709988"/>
          <p14:tracePt t="26252" x="2590800" y="3709988"/>
          <p14:tracePt t="26254" x="2557463" y="3716338"/>
          <p14:tracePt t="26255" x="2540000" y="3721100"/>
          <p14:tracePt t="26256" x="2524125" y="3721100"/>
          <p14:tracePt t="26258" x="2490788" y="3727450"/>
          <p14:tracePt t="26260" x="2462213" y="3727450"/>
          <p14:tracePt t="26261" x="2439988" y="3727450"/>
          <p14:tracePt t="26263" x="2405063" y="3732213"/>
          <p14:tracePt t="26264" x="2389188" y="3732213"/>
          <p14:tracePt t="26265" x="2371725" y="3732213"/>
          <p14:tracePt t="26266" x="2360613" y="3732213"/>
          <p14:tracePt t="26267" x="2338388" y="3738563"/>
          <p14:tracePt t="26268" x="2327275" y="3738563"/>
          <p14:tracePt t="26269" x="2293938" y="3743325"/>
          <p14:tracePt t="26271" x="2287588" y="3743325"/>
          <p14:tracePt t="26272" x="2265363" y="3743325"/>
          <p14:tracePt t="26272" x="2254250" y="3743325"/>
          <p14:tracePt t="26273" x="2236788" y="3749675"/>
          <p14:tracePt t="26275" x="2220913" y="3749675"/>
          <p14:tracePt t="26275" x="2209800" y="3749675"/>
          <p14:tracePt t="26279" x="2170113" y="3749675"/>
          <p14:tracePt t="26280" x="2159000" y="3749675"/>
          <p14:tracePt t="26281" x="2147888" y="3749675"/>
          <p14:tracePt t="26281" x="2130425" y="3754438"/>
          <p14:tracePt t="26282" x="2119313" y="3754438"/>
          <p14:tracePt t="26285" x="2097088" y="3754438"/>
          <p14:tracePt t="26286" x="2090738" y="3754438"/>
          <p14:tracePt t="26286" x="2079625" y="3760788"/>
          <p14:tracePt t="26288" x="2062163" y="3760788"/>
          <p14:tracePt t="26289" x="2057400" y="3760788"/>
          <p14:tracePt t="26290" x="2046288" y="3760788"/>
          <p14:tracePt t="26291" x="2035175" y="3760788"/>
          <p14:tracePt t="26292" x="2028825" y="3760788"/>
          <p14:tracePt t="26292" x="2017713" y="3760788"/>
          <p14:tracePt t="26295" x="2001838" y="3765550"/>
          <p14:tracePt t="26295" x="1995488" y="3765550"/>
          <p14:tracePt t="26296" x="1978025" y="3765550"/>
          <p14:tracePt t="26300" x="1955800" y="3771900"/>
          <p14:tracePt t="26300" x="1951038" y="3771900"/>
          <p14:tracePt t="26301" x="1939925" y="3778250"/>
          <p14:tracePt t="26302" x="1933575" y="3778250"/>
          <p14:tracePt t="26303" x="1922463" y="3778250"/>
          <p14:tracePt t="26305" x="1916113" y="3778250"/>
          <p14:tracePt t="26306" x="1911350" y="3778250"/>
          <p14:tracePt t="26307" x="1900238" y="3778250"/>
          <p14:tracePt t="26307" x="1893888" y="3778250"/>
          <p14:tracePt t="26308" x="1889125" y="3778250"/>
          <p14:tracePt t="26310" x="1882775" y="3783013"/>
          <p14:tracePt t="26310" x="1871663" y="3783013"/>
          <p14:tracePt t="26312" x="1866900" y="3783013"/>
          <p14:tracePt t="26313" x="1860550" y="3789363"/>
          <p14:tracePt t="26313" x="1849438" y="3789363"/>
          <p14:tracePt t="26314" x="1843088" y="3789363"/>
          <p14:tracePt t="26315" x="1838325" y="3789363"/>
          <p14:tracePt t="26316" x="1827213" y="3789363"/>
          <p14:tracePt t="26317" x="1820863" y="3794125"/>
          <p14:tracePt t="26319" x="1809750" y="3794125"/>
          <p14:tracePt t="26320" x="1804988" y="3794125"/>
          <p14:tracePt t="26321" x="1798638" y="3800475"/>
          <p14:tracePt t="26322" x="1793875" y="3800475"/>
          <p14:tracePt t="26323" x="1787525" y="3800475"/>
          <p14:tracePt t="26323" x="1776413" y="3800475"/>
          <p14:tracePt t="26324" x="1770063" y="3805238"/>
          <p14:tracePt t="26327" x="1754188" y="3811588"/>
          <p14:tracePt t="26328" x="1747838" y="3811588"/>
          <p14:tracePt t="26328" x="1743075" y="3811588"/>
          <p14:tracePt t="26329" x="1731963" y="3816350"/>
          <p14:tracePt t="26330" x="1719263" y="3822700"/>
          <p14:tracePt t="26331" x="1714500" y="3822700"/>
          <p14:tracePt t="26333" x="1708150" y="3822700"/>
          <p14:tracePt t="26334" x="1697038" y="3827463"/>
          <p14:tracePt t="26335" x="1692275" y="3833813"/>
          <p14:tracePt t="26335" x="1681163" y="3833813"/>
          <p14:tracePt t="26336" x="1670050" y="3838575"/>
          <p14:tracePt t="26337" x="1663700" y="3838575"/>
          <p14:tracePt t="26339" x="1658938" y="3844925"/>
          <p14:tracePt t="26341" x="1635125" y="3851275"/>
          <p14:tracePt t="26343" x="1619250" y="3862388"/>
          <p14:tracePt t="26344" x="1612900" y="3862388"/>
          <p14:tracePt t="26345" x="1585913" y="3873500"/>
          <p14:tracePt t="26348" x="1573213" y="3878263"/>
          <p14:tracePt t="26349" x="1562100" y="3889375"/>
          <p14:tracePt t="26350" x="1557338" y="3889375"/>
          <p14:tracePt t="26351" x="1546225" y="3895725"/>
          <p14:tracePt t="26352" x="1539875" y="3900488"/>
          <p14:tracePt t="26353" x="1528763" y="3900488"/>
          <p14:tracePt t="26355" x="1511300" y="3906838"/>
          <p14:tracePt t="26356" x="1506538" y="3917950"/>
          <p14:tracePt t="26359" x="1477963" y="3929063"/>
          <p14:tracePt t="26360" x="1473200" y="3935413"/>
          <p14:tracePt t="26362" x="1455738" y="3946525"/>
          <p14:tracePt t="26363" x="1438275" y="3957638"/>
          <p14:tracePt t="26365" x="1433513" y="3957638"/>
          <p14:tracePt t="26366" x="1427163" y="3962400"/>
          <p14:tracePt t="26367" x="1422400" y="3968750"/>
          <p14:tracePt t="26369" x="1411288" y="3979863"/>
          <p14:tracePt t="26370" x="1393825" y="3986213"/>
          <p14:tracePt t="26371" x="1389063" y="3990975"/>
          <p14:tracePt t="26373" x="1382713" y="3990975"/>
          <p14:tracePt t="26374" x="1382713" y="4002088"/>
          <p14:tracePt t="26375" x="1371600" y="4002088"/>
          <p14:tracePt t="26376" x="1365250" y="4008438"/>
          <p14:tracePt t="26378" x="1360488" y="4013200"/>
          <p14:tracePt t="26378" x="1354138" y="4019550"/>
          <p14:tracePt t="26381" x="1349375" y="4024313"/>
          <p14:tracePt t="26383" x="1343025" y="4035425"/>
          <p14:tracePt t="26385" x="1331913" y="4041775"/>
          <p14:tracePt t="26387" x="1327150" y="4048125"/>
          <p14:tracePt t="26388" x="1327150" y="4052888"/>
          <p14:tracePt t="26390" x="1320800" y="4059238"/>
          <p14:tracePt t="26392" x="1316038" y="4070350"/>
          <p14:tracePt t="26394" x="1309688" y="4070350"/>
          <p14:tracePt t="26396" x="1309688" y="4081463"/>
          <p14:tracePt t="26398" x="1303338" y="4086225"/>
          <p14:tracePt t="26401" x="1303338" y="4092575"/>
          <p14:tracePt t="26402" x="1303338" y="4097338"/>
          <p14:tracePt t="26404" x="1303338" y="4103688"/>
          <p14:tracePt t="26406" x="1303338" y="4108450"/>
          <p14:tracePt t="26407" x="1298575" y="4108450"/>
          <p14:tracePt t="26410" x="1298575" y="4114800"/>
          <p14:tracePt t="26412" x="1298575" y="4121150"/>
          <p14:tracePt t="26413" x="1298575" y="4125913"/>
          <p14:tracePt t="26417" x="1298575" y="4132263"/>
          <p14:tracePt t="26421" x="1298575" y="4137025"/>
          <p14:tracePt t="26424" x="1303338" y="4137025"/>
          <p14:tracePt t="26426" x="1303338" y="4143375"/>
          <p14:tracePt t="26431" x="1316038" y="4148138"/>
          <p14:tracePt t="26433" x="1316038" y="4154488"/>
          <p14:tracePt t="26436" x="1320800" y="4154488"/>
          <p14:tracePt t="26438" x="1320800" y="4159250"/>
          <p14:tracePt t="26439" x="1327150" y="4159250"/>
          <p14:tracePt t="26442" x="1331913" y="4159250"/>
          <p14:tracePt t="26443" x="1331913" y="4165600"/>
          <p14:tracePt t="26444" x="1338263" y="4165600"/>
          <p14:tracePt t="26446" x="1343025" y="4165600"/>
          <p14:tracePt t="26448" x="1343025" y="4170363"/>
          <p14:tracePt t="26449" x="1349375" y="4170363"/>
          <p14:tracePt t="26452" x="1354138" y="4176713"/>
          <p14:tracePt t="26454" x="1360488" y="4176713"/>
          <p14:tracePt t="26455" x="1365250" y="4176713"/>
          <p14:tracePt t="26456" x="1365250" y="4181475"/>
          <p14:tracePt t="26460" x="1376363" y="4187825"/>
          <p14:tracePt t="26462" x="1382713" y="4187825"/>
          <p14:tracePt t="26463" x="1389063" y="4187825"/>
          <p14:tracePt t="26465" x="1393825" y="4194175"/>
          <p14:tracePt t="26467" x="1400175" y="4198938"/>
          <p14:tracePt t="26470" x="1411288" y="4198938"/>
          <p14:tracePt t="26471" x="1416050" y="4205288"/>
          <p14:tracePt t="26474" x="1427163" y="4205288"/>
          <p14:tracePt t="26475" x="1433513" y="4210050"/>
          <p14:tracePt t="26477" x="1444625" y="4216400"/>
          <p14:tracePt t="26480" x="1462088" y="4221163"/>
          <p14:tracePt t="26482" x="1473200" y="4221163"/>
          <p14:tracePt t="26483" x="1477963" y="4221163"/>
          <p14:tracePt t="26483" x="1477963" y="4227513"/>
          <p14:tracePt t="26485" x="1489075" y="4232275"/>
          <p14:tracePt t="26486" x="1495425" y="4232275"/>
          <p14:tracePt t="26487" x="1500188" y="4232275"/>
          <p14:tracePt t="26488" x="1506538" y="4238625"/>
          <p14:tracePt t="26489" x="1511300" y="4238625"/>
          <p14:tracePt t="26489" x="1517650" y="4243388"/>
          <p14:tracePt t="26491" x="1528763" y="4243388"/>
          <p14:tracePt t="26492" x="1539875" y="4249738"/>
          <p14:tracePt t="26493" x="1546225" y="4249738"/>
          <p14:tracePt t="26495" x="1562100" y="4256088"/>
          <p14:tracePt t="26496" x="1579563" y="4260850"/>
          <p14:tracePt t="26498" x="1590675" y="4267200"/>
          <p14:tracePt t="26499" x="1597025" y="4267200"/>
          <p14:tracePt t="26501" x="1619250" y="4271963"/>
          <p14:tracePt t="26502" x="1624013" y="4278313"/>
          <p14:tracePt t="26504" x="1646238" y="4283075"/>
          <p14:tracePt t="26504" x="1652588" y="4289425"/>
          <p14:tracePt t="26506" x="1670050" y="4294188"/>
          <p14:tracePt t="26508" x="1685925" y="4294188"/>
          <p14:tracePt t="26509" x="1697038" y="4300538"/>
          <p14:tracePt t="26511" x="1714500" y="4311650"/>
          <p14:tracePt t="26512" x="1731963" y="4311650"/>
          <p14:tracePt t="26513" x="1743075" y="4311650"/>
          <p14:tracePt t="26514" x="1747838" y="4316413"/>
          <p14:tracePt t="26515" x="1765300" y="4322763"/>
          <p14:tracePt t="26516" x="1776413" y="4322763"/>
          <p14:tracePt t="26517" x="1787525" y="4329113"/>
          <p14:tracePt t="26517" x="1798638" y="4333875"/>
          <p14:tracePt t="26518" x="1809750" y="4340225"/>
          <p14:tracePt t="26520" x="1820863" y="4340225"/>
          <p14:tracePt t="26521" x="1831975" y="4340225"/>
          <p14:tracePt t="26522" x="1849438" y="4344988"/>
          <p14:tracePt t="26523" x="1882775" y="4356100"/>
          <p14:tracePt t="26525" x="1889125" y="4356100"/>
          <p14:tracePt t="26525" x="1900238" y="4362450"/>
          <p14:tracePt t="26528" x="1933575" y="4373563"/>
          <p14:tracePt t="26528" x="1951038" y="4373563"/>
          <p14:tracePt t="26530" x="1962150" y="4378325"/>
          <p14:tracePt t="26531" x="1989138" y="4391025"/>
          <p14:tracePt t="26532" x="2001838" y="4391025"/>
          <p14:tracePt t="26535" x="2028825" y="4395788"/>
          <p14:tracePt t="26535" x="2046288" y="4402138"/>
          <p14:tracePt t="26536" x="2062163" y="4406900"/>
          <p14:tracePt t="26538" x="2074863" y="4406900"/>
          <p14:tracePt t="26538" x="2085975" y="4406900"/>
          <p14:tracePt t="26540" x="2101850" y="4413250"/>
          <p14:tracePt t="26541" x="2136775" y="4424363"/>
          <p14:tracePt t="26543" x="2147888" y="4424363"/>
          <p14:tracePt t="26543" x="2170113" y="4424363"/>
          <p14:tracePt t="26545" x="2181225" y="4429125"/>
          <p14:tracePt t="26545" x="2197100" y="4435475"/>
          <p14:tracePt t="26546" x="2209800" y="4435475"/>
          <p14:tracePt t="26548" x="2225675" y="4435475"/>
          <p14:tracePt t="26549" x="2236788" y="4440238"/>
          <p14:tracePt t="26550" x="2259013" y="4446588"/>
          <p14:tracePt t="26550" x="2270125" y="4446588"/>
          <p14:tracePt t="26552" x="2287588" y="4451350"/>
          <p14:tracePt t="26553" x="2298700" y="4451350"/>
          <p14:tracePt t="26553" x="2316163" y="4451350"/>
          <p14:tracePt t="26555" x="2327275" y="4457700"/>
          <p14:tracePt t="26557" x="2355850" y="4464050"/>
          <p14:tracePt t="26558" x="2378075" y="4468813"/>
          <p14:tracePt t="26558" x="2393950" y="4468813"/>
          <p14:tracePt t="26559" x="2411413" y="4475163"/>
          <p14:tracePt t="26560" x="2417763" y="4475163"/>
          <p14:tracePt t="26564" x="2466975" y="4479925"/>
          <p14:tracePt t="26564" x="2478088" y="4479925"/>
          <p14:tracePt t="26566" x="2495550" y="4486275"/>
          <p14:tracePt t="26566" x="2513013" y="4486275"/>
          <p14:tracePt t="26567" x="2524125" y="4486275"/>
          <p14:tracePt t="26569" x="2535238" y="4491038"/>
          <p14:tracePt t="26570" x="2546350" y="4491038"/>
          <p14:tracePt t="26572" x="2574925" y="4491038"/>
          <p14:tracePt t="26572" x="2586038" y="4491038"/>
          <p14:tracePt t="26574" x="2601913" y="4491038"/>
          <p14:tracePt t="26574" x="2608263" y="4491038"/>
          <p14:tracePt t="26576" x="2625725" y="4491038"/>
          <p14:tracePt t="26577" x="2636838" y="4491038"/>
          <p14:tracePt t="26577" x="2652713" y="4491038"/>
          <p14:tracePt t="26578" x="2663825" y="4491038"/>
          <p14:tracePt t="26580" x="2670175" y="4497388"/>
          <p14:tracePt t="26580" x="2681288" y="4497388"/>
          <p14:tracePt t="26582" x="2692400" y="4497388"/>
          <p14:tracePt t="26582" x="2709863" y="4497388"/>
          <p14:tracePt t="26584" x="2720975" y="4497388"/>
          <p14:tracePt t="26584" x="2732088" y="4497388"/>
          <p14:tracePt t="26585" x="2736850" y="4497388"/>
          <p14:tracePt t="26586" x="2747963" y="4497388"/>
          <p14:tracePt t="26588" x="2760663" y="4497388"/>
          <p14:tracePt t="26589" x="2771775" y="4497388"/>
          <p14:tracePt t="26590" x="2782888" y="4497388"/>
          <p14:tracePt t="26591" x="2794000" y="4497388"/>
          <p14:tracePt t="26591" x="2805113" y="4497388"/>
          <p14:tracePt t="26592" x="2809875" y="4497388"/>
          <p14:tracePt t="26594" x="2838450" y="4497388"/>
          <p14:tracePt t="26595" x="2849563" y="4497388"/>
          <p14:tracePt t="26597" x="2860675" y="4497388"/>
          <p14:tracePt t="26597" x="2871788" y="4497388"/>
          <p14:tracePt t="26598" x="2878138" y="4497388"/>
          <p14:tracePt t="26599" x="2889250" y="4497388"/>
          <p14:tracePt t="26600" x="2906713" y="4497388"/>
          <p14:tracePt t="26602" x="2917825" y="4497388"/>
          <p14:tracePt t="26603" x="2928938" y="4497388"/>
          <p14:tracePt t="26605" x="2944813" y="4497388"/>
          <p14:tracePt t="26606" x="2955925" y="4497388"/>
          <p14:tracePt t="26607" x="2973388" y="4497388"/>
          <p14:tracePt t="26608" x="2979738" y="4497388"/>
          <p14:tracePt t="26609" x="2990850" y="4497388"/>
          <p14:tracePt t="26611" x="3006725" y="4497388"/>
          <p14:tracePt t="26613" x="3035300" y="4497388"/>
          <p14:tracePt t="26613" x="3046413" y="4497388"/>
          <p14:tracePt t="26615" x="3057525" y="4497388"/>
          <p14:tracePt t="26616" x="3063875" y="4497388"/>
          <p14:tracePt t="26617" x="3074988" y="4497388"/>
          <p14:tracePt t="26618" x="3090863" y="4497388"/>
          <p14:tracePt t="26620" x="3108325" y="4497388"/>
          <p14:tracePt t="26621" x="3125788" y="4497388"/>
          <p14:tracePt t="26622" x="3130550" y="4497388"/>
          <p14:tracePt t="26623" x="3136900" y="4497388"/>
          <p14:tracePt t="26624" x="3159125" y="4491038"/>
          <p14:tracePt t="26625" x="3163888" y="4491038"/>
          <p14:tracePt t="26628" x="3198813" y="4491038"/>
          <p14:tracePt t="26629" x="3203575" y="4491038"/>
          <p14:tracePt t="26630" x="3214688" y="4491038"/>
          <p14:tracePt t="26631" x="3232150" y="4491038"/>
          <p14:tracePt t="26632" x="3238500" y="4491038"/>
          <p14:tracePt t="26633" x="3249613" y="4491038"/>
          <p14:tracePt t="26634" x="3260725" y="4491038"/>
          <p14:tracePt t="26635" x="3271838" y="4486275"/>
          <p14:tracePt t="26636" x="3282950" y="4486275"/>
          <p14:tracePt t="26637" x="3287713" y="4486275"/>
          <p14:tracePt t="26638" x="3298825" y="4486275"/>
          <p14:tracePt t="26640" x="3322638" y="4479925"/>
          <p14:tracePt t="26640" x="3333750" y="4479925"/>
          <p14:tracePt t="26642" x="3344863" y="4479925"/>
          <p14:tracePt t="26642" x="3349625" y="4479925"/>
          <p14:tracePt t="26644" x="3355975" y="4479925"/>
          <p14:tracePt t="26644" x="3371850" y="4479925"/>
          <p14:tracePt t="26646" x="3378200" y="4479925"/>
          <p14:tracePt t="26647" x="3384550" y="4475163"/>
          <p14:tracePt t="26647" x="3395663" y="4475163"/>
          <p14:tracePt t="26649" x="3406775" y="4468813"/>
          <p14:tracePt t="26650" x="3417888" y="4468813"/>
          <p14:tracePt t="26651" x="3422650" y="4468813"/>
          <p14:tracePt t="26654" x="3451225" y="4464050"/>
          <p14:tracePt t="26654" x="3457575" y="4464050"/>
          <p14:tracePt t="26655" x="3468688" y="4457700"/>
          <p14:tracePt t="26656" x="3479800" y="4457700"/>
          <p14:tracePt t="26660" x="3502025" y="4451350"/>
          <p14:tracePt t="26661" x="3506788" y="4451350"/>
          <p14:tracePt t="26661" x="3513138" y="4446588"/>
          <p14:tracePt t="26663" x="3524250" y="4446588"/>
          <p14:tracePt t="26664" x="3535363" y="4446588"/>
          <p14:tracePt t="26667" x="3568700" y="4435475"/>
          <p14:tracePt t="26670" x="3579813" y="4435475"/>
          <p14:tracePt t="26671" x="3592513" y="4429125"/>
          <p14:tracePt t="26672" x="3597275" y="4424363"/>
          <p14:tracePt t="26673" x="3603625" y="4424363"/>
          <p14:tracePt t="26674" x="3614738" y="4424363"/>
          <p14:tracePt t="26675" x="3619500" y="4418013"/>
          <p14:tracePt t="26676" x="3625850" y="4418013"/>
          <p14:tracePt t="26677" x="3636963" y="4413250"/>
          <p14:tracePt t="26678" x="3641725" y="4413250"/>
          <p14:tracePt t="26678" x="3648075" y="4413250"/>
          <p14:tracePt t="26681" x="3665538" y="4402138"/>
          <p14:tracePt t="26683" x="3676650" y="4395788"/>
          <p14:tracePt t="26684" x="3681413" y="4395788"/>
          <p14:tracePt t="26684" x="3698875" y="4391025"/>
          <p14:tracePt t="26687" x="3703638" y="4384675"/>
          <p14:tracePt t="26688" x="3714750" y="4378325"/>
          <p14:tracePt t="26689" x="3721100" y="4378325"/>
          <p14:tracePt t="26690" x="3732213" y="4373563"/>
          <p14:tracePt t="26691" x="3738563" y="4367213"/>
          <p14:tracePt t="26693" x="3749675" y="4367213"/>
          <p14:tracePt t="26694" x="3754438" y="4362450"/>
          <p14:tracePt t="26694" x="3760788" y="4356100"/>
          <p14:tracePt t="26696" x="3765550" y="4356100"/>
          <p14:tracePt t="26697" x="3771900" y="4351338"/>
          <p14:tracePt t="26698" x="3783013" y="4344988"/>
          <p14:tracePt t="26698" x="3789363" y="4344988"/>
          <p14:tracePt t="26700" x="3794125" y="4340225"/>
          <p14:tracePt t="26701" x="3805238" y="4333875"/>
          <p14:tracePt t="26702" x="3816350" y="4329113"/>
          <p14:tracePt t="26704" x="3822700" y="4322763"/>
          <p14:tracePt t="26706" x="3833813" y="4316413"/>
          <p14:tracePt t="26707" x="3838575" y="4311650"/>
          <p14:tracePt t="26708" x="3844925" y="4305300"/>
          <p14:tracePt t="26708" x="3856038" y="4300538"/>
          <p14:tracePt t="26710" x="3862388" y="4300538"/>
          <p14:tracePt t="26711" x="3873500" y="4294188"/>
          <p14:tracePt t="26712" x="3873500" y="4289425"/>
          <p14:tracePt t="26712" x="3878263" y="4289425"/>
          <p14:tracePt t="26713" x="3889375" y="4278313"/>
          <p14:tracePt t="26714" x="3895725" y="4278313"/>
          <p14:tracePt t="26715" x="3906838" y="4271963"/>
          <p14:tracePt t="26718" x="3917950" y="4260850"/>
          <p14:tracePt t="26720" x="3929063" y="4256088"/>
          <p14:tracePt t="26720" x="3940175" y="4249738"/>
          <p14:tracePt t="26723" x="3951288" y="4243388"/>
          <p14:tracePt t="26723" x="3957638" y="4238625"/>
          <p14:tracePt t="26724" x="3962400" y="4232275"/>
          <p14:tracePt t="26725" x="3968750" y="4227513"/>
          <p14:tracePt t="26727" x="3973513" y="4221163"/>
          <p14:tracePt t="26728" x="3979863" y="4221163"/>
          <p14:tracePt t="26728" x="3984625" y="4216400"/>
          <p14:tracePt t="26729" x="3997325" y="4210050"/>
          <p14:tracePt t="26732" x="4002088" y="4205288"/>
          <p14:tracePt t="26732" x="4013200" y="4198938"/>
          <p14:tracePt t="26735" x="4019550" y="4187825"/>
          <p14:tracePt t="26736" x="4030663" y="4187825"/>
          <p14:tracePt t="26738" x="4035425" y="4176713"/>
          <p14:tracePt t="26738" x="4041775" y="4176713"/>
          <p14:tracePt t="26739" x="4046538" y="4170363"/>
          <p14:tracePt t="26741" x="4052888" y="4170363"/>
          <p14:tracePt t="26741" x="4052888" y="4159250"/>
          <p14:tracePt t="26743" x="4064000" y="4154488"/>
          <p14:tracePt t="26745" x="4070350" y="4148138"/>
          <p14:tracePt t="26747" x="4075113" y="4143375"/>
          <p14:tracePt t="26747" x="4081463" y="4143375"/>
          <p14:tracePt t="26750" x="4086225" y="4132263"/>
          <p14:tracePt t="26751" x="4092575" y="4132263"/>
          <p14:tracePt t="26751" x="4097338" y="4125913"/>
          <p14:tracePt t="26754" x="4103688" y="4121150"/>
          <p14:tracePt t="26755" x="4108450" y="4114800"/>
          <p14:tracePt t="26759" x="4114800" y="4108450"/>
          <p14:tracePt t="26761" x="4119563" y="4103688"/>
          <p14:tracePt t="26765" x="4130675" y="4092575"/>
          <p14:tracePt t="26767" x="4130675" y="4086225"/>
          <p14:tracePt t="26769" x="4137025" y="4086225"/>
          <p14:tracePt t="26770" x="4137025" y="4081463"/>
          <p14:tracePt t="26773" x="4137025" y="4075113"/>
          <p14:tracePt t="26774" x="4143375" y="4075113"/>
          <p14:tracePt t="26775" x="4143375" y="4070350"/>
          <p14:tracePt t="26778" x="4143375" y="4064000"/>
          <p14:tracePt t="26781" x="4148138" y="4064000"/>
          <p14:tracePt t="26782" x="4148138" y="4059238"/>
          <p14:tracePt t="26787" x="4154488" y="4052888"/>
          <p14:tracePt t="26788" x="4154488" y="4048125"/>
          <p14:tracePt t="26793" x="4154488" y="4041775"/>
          <p14:tracePt t="26798" x="4154488" y="4035425"/>
          <p14:tracePt t="26802" x="4154488" y="4030663"/>
          <p14:tracePt t="26806" x="4154488" y="4024313"/>
          <p14:tracePt t="26809" x="4154488" y="4019550"/>
          <p14:tracePt t="26814" x="4154488" y="4013200"/>
          <p14:tracePt t="26818" x="4148138" y="4008438"/>
          <p14:tracePt t="26820" x="4148138" y="4002088"/>
          <p14:tracePt t="26824" x="4148138" y="3997325"/>
          <p14:tracePt t="26828" x="4143375" y="3990975"/>
          <p14:tracePt t="26831" x="4143375" y="3986213"/>
          <p14:tracePt t="26834" x="4137025" y="3979863"/>
          <p14:tracePt t="26836" x="4137025" y="3973513"/>
          <p14:tracePt t="26838" x="4130675" y="3973513"/>
          <p14:tracePt t="26839" x="4130675" y="3968750"/>
          <p14:tracePt t="26840" x="4125913" y="3968750"/>
          <p14:tracePt t="26842" x="4125913" y="3962400"/>
          <p14:tracePt t="26843" x="4125913" y="3957638"/>
          <p14:tracePt t="26844" x="4119563" y="3957638"/>
          <p14:tracePt t="26845" x="4119563" y="3951288"/>
          <p14:tracePt t="26849" x="4114800" y="3946525"/>
          <p14:tracePt t="26850" x="4114800" y="3940175"/>
          <p14:tracePt t="26851" x="4108450" y="3940175"/>
          <p14:tracePt t="26852" x="4103688" y="3935413"/>
          <p14:tracePt t="26857" x="4097338" y="3924300"/>
          <p14:tracePt t="26857" x="4092575" y="3917950"/>
          <p14:tracePt t="26860" x="4086225" y="3917950"/>
          <p14:tracePt t="26863" x="4081463" y="3906838"/>
          <p14:tracePt t="26864" x="4075113" y="3900488"/>
          <p14:tracePt t="26866" x="4070350" y="3895725"/>
          <p14:tracePt t="26867" x="4064000" y="3889375"/>
          <p14:tracePt t="26870" x="4052888" y="3884613"/>
          <p14:tracePt t="26871" x="4052888" y="3878263"/>
          <p14:tracePt t="26871" x="4046538" y="3878263"/>
          <p14:tracePt t="26873" x="4046538" y="3873500"/>
          <p14:tracePt t="26874" x="4035425" y="3867150"/>
          <p14:tracePt t="26877" x="4024313" y="3862388"/>
          <p14:tracePt t="26878" x="4019550" y="3856038"/>
          <p14:tracePt t="26879" x="4013200" y="3851275"/>
          <p14:tracePt t="26880" x="4008438" y="3844925"/>
          <p14:tracePt t="26881" x="4002088" y="3844925"/>
          <p14:tracePt t="26883" x="3990975" y="3838575"/>
          <p14:tracePt t="26884" x="3990975" y="3833813"/>
          <p14:tracePt t="26885" x="3984625" y="3833813"/>
          <p14:tracePt t="26885" x="3973513" y="3827463"/>
          <p14:tracePt t="26887" x="3962400" y="3822700"/>
          <p14:tracePt t="26888" x="3957638" y="3816350"/>
          <p14:tracePt t="26890" x="3951288" y="3811588"/>
          <p14:tracePt t="26891" x="3935413" y="3800475"/>
          <p14:tracePt t="26894" x="3917950" y="3794125"/>
          <p14:tracePt t="26896" x="3906838" y="3789363"/>
          <p14:tracePt t="26897" x="3900488" y="3783013"/>
          <p14:tracePt t="26897" x="3895725" y="3783013"/>
          <p14:tracePt t="26899" x="3878263" y="3771900"/>
          <p14:tracePt t="26899" x="3873500" y="3771900"/>
          <p14:tracePt t="26900" x="3867150" y="3765550"/>
          <p14:tracePt t="26902" x="3856038" y="3760788"/>
          <p14:tracePt t="26904" x="3844925" y="3754438"/>
          <p14:tracePt t="26905" x="3833813" y="3749675"/>
          <p14:tracePt t="26905" x="3822700" y="3743325"/>
          <p14:tracePt t="26908" x="3811588" y="3738563"/>
          <p14:tracePt t="26908" x="3800475" y="3738563"/>
          <p14:tracePt t="26910" x="3794125" y="3732213"/>
          <p14:tracePt t="26911" x="3789363" y="3732213"/>
          <p14:tracePt t="26912" x="3776663" y="3721100"/>
          <p14:tracePt t="26913" x="3765550" y="3721100"/>
          <p14:tracePt t="26914" x="3760788" y="3721100"/>
          <p14:tracePt t="26914" x="3749675" y="3716338"/>
          <p14:tracePt t="26917" x="3738563" y="3709988"/>
          <p14:tracePt t="26917" x="3727450" y="3705225"/>
          <p14:tracePt t="26918" x="3721100" y="3698875"/>
          <p14:tracePt t="26920" x="3714750" y="3698875"/>
          <p14:tracePt t="26921" x="3703638" y="3698875"/>
          <p14:tracePt t="26922" x="3698875" y="3692525"/>
          <p14:tracePt t="26923" x="3687763" y="3687763"/>
          <p14:tracePt t="26925" x="3665538" y="3681413"/>
          <p14:tracePt t="26926" x="3654425" y="3676650"/>
          <p14:tracePt t="26928" x="3641725" y="3676650"/>
          <p14:tracePt t="26928" x="3636963" y="3676650"/>
          <p14:tracePt t="26930" x="3630613" y="3670300"/>
          <p14:tracePt t="26932" x="3614738" y="3665538"/>
          <p14:tracePt t="26933" x="3603625" y="3659188"/>
          <p14:tracePt t="26933" x="3592513" y="3659188"/>
          <p14:tracePt t="26934" x="3586163" y="3654425"/>
          <p14:tracePt t="26936" x="3579813" y="3654425"/>
          <p14:tracePt t="26937" x="3568700" y="3648075"/>
          <p14:tracePt t="26937" x="3557588" y="3648075"/>
          <p14:tracePt t="26939" x="3552825" y="3648075"/>
          <p14:tracePt t="26940" x="3546475" y="3643313"/>
          <p14:tracePt t="26940" x="3530600" y="3643313"/>
          <p14:tracePt t="26941" x="3524250" y="3636963"/>
          <p14:tracePt t="26943" x="3519488" y="3636963"/>
          <p14:tracePt t="26944" x="3506788" y="3636963"/>
          <p14:tracePt t="26945" x="3495675" y="3630613"/>
          <p14:tracePt t="26946" x="3479800" y="3625850"/>
          <p14:tracePt t="26947" x="3468688" y="3625850"/>
          <p14:tracePt t="26948" x="3462338" y="3619500"/>
          <p14:tracePt t="26949" x="3457575" y="3619500"/>
          <p14:tracePt t="26951" x="3446463" y="3619500"/>
          <p14:tracePt t="26952" x="3433763" y="3619500"/>
          <p14:tracePt t="26953" x="3422650" y="3614738"/>
          <p14:tracePt t="26954" x="3411538" y="3608388"/>
          <p14:tracePt t="26956" x="3395663" y="3608388"/>
          <p14:tracePt t="26958" x="3384550" y="3608388"/>
          <p14:tracePt t="26959" x="3371850" y="3608388"/>
          <p14:tracePt t="26959" x="3367088" y="3603625"/>
          <p14:tracePt t="26961" x="3360738" y="3603625"/>
          <p14:tracePt t="26961" x="3349625" y="3603625"/>
          <p14:tracePt t="26963" x="3344863" y="3597275"/>
          <p14:tracePt t="26963" x="3338513" y="3597275"/>
          <p14:tracePt t="26964" x="3327400" y="3597275"/>
          <p14:tracePt t="26966" x="3322638" y="3597275"/>
          <p14:tracePt t="26966" x="3311525" y="3597275"/>
          <p14:tracePt t="26968" x="3305175" y="3597275"/>
          <p14:tracePt t="26968" x="3294063" y="3592513"/>
          <p14:tracePt t="26969" x="3287713" y="3592513"/>
          <p14:tracePt t="26971" x="3276600" y="3592513"/>
          <p14:tracePt t="26972" x="3271838" y="3592513"/>
          <p14:tracePt t="26973" x="3265488" y="3586163"/>
          <p14:tracePt t="26973" x="3254375" y="3586163"/>
          <p14:tracePt t="26975" x="3249613" y="3586163"/>
          <p14:tracePt t="26976" x="3238500" y="3586163"/>
          <p14:tracePt t="26977" x="3232150" y="3586163"/>
          <p14:tracePt t="26979" x="3214688" y="3586163"/>
          <p14:tracePt t="26981" x="3198813" y="3586163"/>
          <p14:tracePt t="26982" x="3192463" y="3581400"/>
          <p14:tracePt t="26983" x="3181350" y="3581400"/>
          <p14:tracePt t="26984" x="3176588" y="3581400"/>
          <p14:tracePt t="26985" x="3170238" y="3581400"/>
          <p14:tracePt t="26986" x="3159125" y="3581400"/>
          <p14:tracePt t="26989" x="3130550" y="3575050"/>
          <p14:tracePt t="26990" x="3125788" y="3575050"/>
          <p14:tracePt t="26991" x="3119438" y="3575050"/>
          <p14:tracePt t="26992" x="3108325" y="3575050"/>
          <p14:tracePt t="26994" x="3090863" y="3575050"/>
          <p14:tracePt t="26995" x="3074988" y="3575050"/>
          <p14:tracePt t="26997" x="3063875" y="3575050"/>
          <p14:tracePt t="26998" x="3057525" y="3575050"/>
          <p14:tracePt t="26999" x="3052763" y="3575050"/>
          <p14:tracePt t="27000" x="3035300" y="3575050"/>
          <p14:tracePt t="27001" x="3028950" y="3570288"/>
          <p14:tracePt t="27001" x="3024188" y="3570288"/>
          <p14:tracePt t="27003" x="3013075" y="3570288"/>
          <p14:tracePt t="27004" x="3001963" y="3570288"/>
          <p14:tracePt t="27005" x="2995613" y="3570288"/>
          <p14:tracePt t="27006" x="2984500" y="3570288"/>
          <p14:tracePt t="27007" x="2979738" y="3563938"/>
          <p14:tracePt t="27007" x="2973388" y="3563938"/>
          <p14:tracePt t="27008" x="2962275" y="3563938"/>
          <p14:tracePt t="27009" x="2955925" y="3563938"/>
          <p14:tracePt t="27011" x="2944813" y="3563938"/>
          <p14:tracePt t="27011" x="2933700" y="3563938"/>
          <p14:tracePt t="27013" x="2928938" y="3563938"/>
          <p14:tracePt t="27014" x="2922588" y="3563938"/>
          <p14:tracePt t="27015" x="2911475" y="3563938"/>
          <p14:tracePt t="27015" x="2906713" y="3563938"/>
          <p14:tracePt t="27017" x="2900363" y="3563938"/>
          <p14:tracePt t="27019" x="2878138" y="3563938"/>
          <p14:tracePt t="27019" x="2871788" y="3563938"/>
          <p14:tracePt t="27020" x="2867025" y="3563938"/>
          <p14:tracePt t="27022" x="2860675" y="3557588"/>
          <p14:tracePt t="27023" x="2849563" y="3557588"/>
          <p14:tracePt t="27023" x="2838450" y="3557588"/>
          <p14:tracePt t="27025" x="2833688" y="3557588"/>
          <p14:tracePt t="27026" x="2827338" y="3557588"/>
          <p14:tracePt t="27027" x="2816225" y="3557588"/>
          <p14:tracePt t="27028" x="2809875" y="3557588"/>
          <p14:tracePt t="27028" x="2805113" y="3557588"/>
          <p14:tracePt t="27029" x="2794000" y="3557588"/>
          <p14:tracePt t="27031" x="2787650" y="3557588"/>
          <p14:tracePt t="27031" x="2782888" y="3557588"/>
          <p14:tracePt t="27033" x="2776538" y="3557588"/>
          <p14:tracePt t="27034" x="2760663" y="3557588"/>
          <p14:tracePt t="27035" x="2747963" y="3557588"/>
          <p14:tracePt t="27036" x="2743200" y="3557588"/>
          <p14:tracePt t="27038" x="2736850" y="3557588"/>
          <p14:tracePt t="27038" x="2732088" y="3557588"/>
          <p14:tracePt t="27040" x="2725738" y="3557588"/>
          <p14:tracePt t="27042" x="2714625" y="3557588"/>
          <p14:tracePt t="27043" x="2709863" y="3557588"/>
          <p14:tracePt t="27043" x="2698750" y="3557588"/>
          <p14:tracePt t="27046" x="2692400" y="3557588"/>
          <p14:tracePt t="27047" x="2681288" y="3557588"/>
          <p14:tracePt t="27050" x="2670175" y="3557588"/>
          <p14:tracePt t="27051" x="2663825" y="3557588"/>
          <p14:tracePt t="27052" x="2659063" y="3557588"/>
          <p14:tracePt t="27054" x="2647950" y="3557588"/>
          <p14:tracePt t="27056" x="2641600" y="3557588"/>
          <p14:tracePt t="27058" x="2636838" y="3557588"/>
          <p14:tracePt t="27059" x="2630488" y="3557588"/>
          <p14:tracePt t="27060" x="2625725" y="3557588"/>
          <p14:tracePt t="27063" x="2619375" y="3557588"/>
          <p14:tracePt t="27064" x="2613025" y="3557588"/>
          <p14:tracePt t="27065" x="2608263" y="3557588"/>
          <p14:tracePt t="27068" x="2601913" y="3557588"/>
          <p14:tracePt t="27070" x="2597150" y="3557588"/>
          <p14:tracePt t="27073" x="2590800" y="3557588"/>
          <p14:tracePt t="27075" x="2586038" y="3557588"/>
          <p14:tracePt t="27078" x="2579688" y="3557588"/>
          <p14:tracePt t="27082" x="2574925" y="3557588"/>
          <p14:tracePt t="27086" x="2568575" y="3557588"/>
          <p14:tracePt t="27089" x="2563813" y="3557588"/>
          <p14:tracePt t="27094" x="2557463" y="3557588"/>
          <p14:tracePt t="27101" x="2552700" y="3557588"/>
          <p14:tracePt t="27108" x="2546350" y="3557588"/>
          <p14:tracePt t="27112" x="2540000" y="3557588"/>
          <p14:tracePt t="27121" x="2535238" y="3563938"/>
          <p14:tracePt t="27132" x="2528888" y="3563938"/>
          <p14:tracePt t="27150" x="2524125" y="3563938"/>
          <p14:tracePt t="27239" x="0" y="0"/>
        </p14:tracePtLst>
        <p14:tracePtLst>
          <p14:tracePt t="28137" x="3789363" y="4367213"/>
          <p14:tracePt t="28140" x="3794125" y="4367213"/>
          <p14:tracePt t="28191" x="3789363" y="4367213"/>
          <p14:tracePt t="28199" x="3783013" y="4367213"/>
          <p14:tracePt t="28202" x="3776663" y="4367213"/>
          <p14:tracePt t="28205" x="3765550" y="4367213"/>
          <p14:tracePt t="28207" x="3760788" y="4367213"/>
          <p14:tracePt t="28210" x="3754438" y="4367213"/>
          <p14:tracePt t="28212" x="3743325" y="4367213"/>
          <p14:tracePt t="28214" x="3738563" y="4367213"/>
          <p14:tracePt t="28216" x="3727450" y="4367213"/>
          <p14:tracePt t="28218" x="3721100" y="4367213"/>
          <p14:tracePt t="28219" x="3714750" y="4367213"/>
          <p14:tracePt t="28221" x="3703638" y="4367213"/>
          <p14:tracePt t="28222" x="3692525" y="4367213"/>
          <p14:tracePt t="28226" x="3670300" y="4367213"/>
          <p14:tracePt t="28227" x="3659188" y="4367213"/>
          <p14:tracePt t="28230" x="3630613" y="4362450"/>
          <p14:tracePt t="28231" x="3608388" y="4362450"/>
          <p14:tracePt t="28233" x="3603625" y="4356100"/>
          <p14:tracePt t="28235" x="3568700" y="4356100"/>
          <p14:tracePt t="28236" x="3557588" y="4356100"/>
          <p14:tracePt t="28237" x="3546475" y="4356100"/>
          <p14:tracePt t="28238" x="3530600" y="4351338"/>
          <p14:tracePt t="28239" x="3519488" y="4351338"/>
          <p14:tracePt t="28240" x="3495675" y="4351338"/>
          <p14:tracePt t="28241" x="3462338" y="4344988"/>
          <p14:tracePt t="28242" x="3446463" y="4340225"/>
          <p14:tracePt t="28246" x="3384550" y="4333875"/>
          <p14:tracePt t="28248" x="3344863" y="4333875"/>
          <p14:tracePt t="28248" x="3322638" y="4333875"/>
          <p14:tracePt t="28249" x="3298825" y="4329113"/>
          <p14:tracePt t="28251" x="3276600" y="4329113"/>
          <p14:tracePt t="28252" x="3249613" y="4322763"/>
          <p14:tracePt t="28253" x="3221038" y="4322763"/>
          <p14:tracePt t="28254" x="3192463" y="4316413"/>
          <p14:tracePt t="28254" x="3163888" y="4316413"/>
          <p14:tracePt t="28256" x="3136900" y="4316413"/>
          <p14:tracePt t="28258" x="3063875" y="4311650"/>
          <p14:tracePt t="28261" x="2968625" y="4305300"/>
          <p14:tracePt t="28262" x="2940050" y="4305300"/>
          <p14:tracePt t="28265" x="2820988" y="4300538"/>
          <p14:tracePt t="28267" x="2743200" y="4294188"/>
          <p14:tracePt t="28268" x="2709863" y="4294188"/>
          <p14:tracePt t="28269" x="2670175" y="4294188"/>
          <p14:tracePt t="28272" x="2535238" y="4294188"/>
          <p14:tracePt t="28273" x="2513013" y="4294188"/>
          <p14:tracePt t="28275" x="2411413" y="4294188"/>
          <p14:tracePt t="28277" x="2338388" y="4294188"/>
          <p14:tracePt t="28279" x="2236788" y="4294188"/>
          <p14:tracePt t="28280" x="2203450" y="4294188"/>
          <p14:tracePt t="28280" x="2159000" y="4294188"/>
          <p14:tracePt t="28281" x="2119313" y="4294188"/>
          <p14:tracePt t="28282" x="2074863" y="4294188"/>
          <p14:tracePt t="28285" x="1989138" y="4294188"/>
          <p14:tracePt t="28286" x="1951038" y="4294188"/>
          <p14:tracePt t="28286" x="1922463" y="4294188"/>
          <p14:tracePt t="28288" x="1866900" y="4300538"/>
          <p14:tracePt t="28289" x="1831975" y="4300538"/>
          <p14:tracePt t="28291" x="1754188" y="4305300"/>
          <p14:tracePt t="28292" x="1703388" y="4311650"/>
          <p14:tracePt t="28293" x="1663700" y="4316413"/>
          <p14:tracePt t="28294" x="1624013" y="4322763"/>
          <p14:tracePt t="28294" x="1597025" y="4322763"/>
          <p14:tracePt t="28296" x="1557338" y="4329113"/>
          <p14:tracePt t="28296" x="1524000" y="4333875"/>
          <p14:tracePt t="28300" x="1427163" y="4344988"/>
          <p14:tracePt t="28302" x="1365250" y="4356100"/>
          <p14:tracePt t="28303" x="1343025" y="4362450"/>
          <p14:tracePt t="28304" x="1309688" y="4367213"/>
          <p14:tracePt t="28307" x="1230313" y="4378325"/>
          <p14:tracePt t="28310" x="1163638" y="4395788"/>
          <p14:tracePt t="28311" x="1141413" y="4402138"/>
          <p14:tracePt t="28312" x="1123950" y="4406900"/>
          <p14:tracePt t="28312" x="1101725" y="4413250"/>
          <p14:tracePt t="28314" x="1084263" y="4418013"/>
          <p14:tracePt t="28315" x="1068388" y="4424363"/>
          <p14:tracePt t="28316" x="1050925" y="4424363"/>
          <p14:tracePt t="28318" x="1022350" y="4440238"/>
          <p14:tracePt t="28318" x="1006475" y="4440238"/>
          <p14:tracePt t="28320" x="995363" y="4446588"/>
          <p14:tracePt t="28321" x="960438" y="4457700"/>
          <p14:tracePt t="28322" x="955675" y="4457700"/>
          <p14:tracePt t="28324" x="944563" y="4468813"/>
          <p14:tracePt t="28324" x="927100" y="4475163"/>
          <p14:tracePt t="28326" x="911225" y="4475163"/>
          <p14:tracePt t="28327" x="904875" y="4479925"/>
          <p14:tracePt t="28328" x="882650" y="4491038"/>
          <p14:tracePt t="28329" x="871538" y="4497388"/>
          <p14:tracePt t="28330" x="860425" y="4502150"/>
          <p14:tracePt t="28332" x="854075" y="4502150"/>
          <p14:tracePt t="28333" x="842963" y="4508500"/>
          <p14:tracePt t="28334" x="831850" y="4513263"/>
          <p14:tracePt t="28335" x="825500" y="4513263"/>
          <p14:tracePt t="28337" x="809625" y="4524375"/>
          <p14:tracePt t="28338" x="803275" y="4530725"/>
          <p14:tracePt t="28338" x="792163" y="4530725"/>
          <p14:tracePt t="28340" x="787400" y="4541838"/>
          <p14:tracePt t="28341" x="781050" y="4541838"/>
          <p14:tracePt t="28342" x="776288" y="4541838"/>
          <p14:tracePt t="28343" x="769938" y="4552950"/>
          <p14:tracePt t="28344" x="765175" y="4552950"/>
          <p14:tracePt t="28344" x="758825" y="4559300"/>
          <p14:tracePt t="28345" x="752475" y="4559300"/>
          <p14:tracePt t="28347" x="747713" y="4564063"/>
          <p14:tracePt t="28348" x="741363" y="4570413"/>
          <p14:tracePt t="28349" x="736600" y="4575175"/>
          <p14:tracePt t="28351" x="730250" y="4575175"/>
          <p14:tracePt t="28352" x="725488" y="4581525"/>
          <p14:tracePt t="28353" x="719138" y="4586288"/>
          <p14:tracePt t="28355" x="719138" y="4592638"/>
          <p14:tracePt t="28356" x="714375" y="4592638"/>
          <p14:tracePt t="28356" x="708025" y="4598988"/>
          <p14:tracePt t="28358" x="708025" y="4603750"/>
          <p14:tracePt t="28358" x="703263" y="4603750"/>
          <p14:tracePt t="28360" x="703263" y="4610100"/>
          <p14:tracePt t="28362" x="692150" y="4614863"/>
          <p14:tracePt t="28364" x="685800" y="4621213"/>
          <p14:tracePt t="28365" x="685800" y="4625975"/>
          <p14:tracePt t="28367" x="679450" y="4632325"/>
          <p14:tracePt t="28369" x="679450" y="4637088"/>
          <p14:tracePt t="28371" x="668338" y="4648200"/>
          <p14:tracePt t="28372" x="668338" y="4654550"/>
          <p14:tracePt t="28374" x="668338" y="4659313"/>
          <p14:tracePt t="28375" x="663575" y="4665663"/>
          <p14:tracePt t="28377" x="663575" y="4672013"/>
          <p14:tracePt t="28378" x="663575" y="4676775"/>
          <p14:tracePt t="28379" x="657225" y="4683125"/>
          <p14:tracePt t="28381" x="657225" y="4694238"/>
          <p14:tracePt t="28386" x="652463" y="4721225"/>
          <p14:tracePt t="28388" x="652463" y="4727575"/>
          <p14:tracePt t="28389" x="652463" y="4733925"/>
          <p14:tracePt t="28390" x="652463" y="4745038"/>
          <p14:tracePt t="28391" x="652463" y="4756150"/>
          <p14:tracePt t="28393" x="652463" y="4760913"/>
          <p14:tracePt t="28394" x="652463" y="4767263"/>
          <p14:tracePt t="28394" x="652463" y="4772025"/>
          <p14:tracePt t="28396" x="652463" y="4783138"/>
          <p14:tracePt t="28397" x="652463" y="4789488"/>
          <p14:tracePt t="28397" x="652463" y="4794250"/>
          <p14:tracePt t="28398" x="652463" y="4800600"/>
          <p14:tracePt t="28400" x="652463" y="4811713"/>
          <p14:tracePt t="28401" x="652463" y="4818063"/>
          <p14:tracePt t="28404" x="652463" y="4845050"/>
          <p14:tracePt t="28405" x="652463" y="4856163"/>
          <p14:tracePt t="28406" x="652463" y="4873625"/>
          <p14:tracePt t="28408" x="652463" y="4884738"/>
          <p14:tracePt t="28409" x="657225" y="4895850"/>
          <p14:tracePt t="28412" x="668338" y="4929188"/>
          <p14:tracePt t="28412" x="668338" y="4935538"/>
          <p14:tracePt t="28415" x="674688" y="4957763"/>
          <p14:tracePt t="28417" x="679450" y="4979988"/>
          <p14:tracePt t="28419" x="692150" y="4997450"/>
          <p14:tracePt t="28420" x="696913" y="5014913"/>
          <p14:tracePt t="28420" x="696913" y="5026025"/>
          <p14:tracePt t="28421" x="703263" y="5037138"/>
          <p14:tracePt t="28424" x="714375" y="5059363"/>
          <p14:tracePt t="28425" x="719138" y="5070475"/>
          <p14:tracePt t="28426" x="725488" y="5081588"/>
          <p14:tracePt t="28427" x="730250" y="5087938"/>
          <p14:tracePt t="28427" x="736600" y="5103813"/>
          <p14:tracePt t="28429" x="741363" y="5114925"/>
          <p14:tracePt t="28431" x="758825" y="5132388"/>
          <p14:tracePt t="28432" x="765175" y="5149850"/>
          <p14:tracePt t="28432" x="769938" y="5160963"/>
          <p14:tracePt t="28434" x="776288" y="5172075"/>
          <p14:tracePt t="28435" x="787400" y="5183188"/>
          <p14:tracePt t="28436" x="792163" y="5194300"/>
          <p14:tracePt t="28437" x="803275" y="5205413"/>
          <p14:tracePt t="28437" x="809625" y="5216525"/>
          <p14:tracePt t="28439" x="820738" y="5227638"/>
          <p14:tracePt t="28440" x="825500" y="5238750"/>
          <p14:tracePt t="28441" x="838200" y="5249863"/>
          <p14:tracePt t="28442" x="842963" y="5260975"/>
          <p14:tracePt t="28443" x="854075" y="5272088"/>
          <p14:tracePt t="28444" x="871538" y="5284788"/>
          <p14:tracePt t="28445" x="887413" y="5307013"/>
          <p14:tracePt t="28448" x="911225" y="5329238"/>
          <p14:tracePt t="28449" x="922338" y="5340350"/>
          <p14:tracePt t="28449" x="933450" y="5345113"/>
          <p14:tracePt t="28451" x="944563" y="5357813"/>
          <p14:tracePt t="28451" x="960438" y="5368925"/>
          <p14:tracePt t="28453" x="973138" y="5380038"/>
          <p14:tracePt t="28454" x="984250" y="5384800"/>
          <p14:tracePt t="28454" x="1000125" y="5402263"/>
          <p14:tracePt t="28455" x="1017588" y="5407025"/>
          <p14:tracePt t="28457" x="1022350" y="5419725"/>
          <p14:tracePt t="28458" x="1039813" y="5430838"/>
          <p14:tracePt t="28459" x="1057275" y="5441950"/>
          <p14:tracePt t="28460" x="1068388" y="5446713"/>
          <p14:tracePt t="28461" x="1079500" y="5457825"/>
          <p14:tracePt t="28463" x="1112838" y="5475288"/>
          <p14:tracePt t="28463" x="1123950" y="5480050"/>
          <p14:tracePt t="28464" x="1135063" y="5486400"/>
          <p14:tracePt t="28466" x="1152525" y="5497513"/>
          <p14:tracePt t="28467" x="1163638" y="5503863"/>
          <p14:tracePt t="28468" x="1181100" y="5514975"/>
          <p14:tracePt t="28468" x="1196975" y="5514975"/>
          <p14:tracePt t="28469" x="1214438" y="5530850"/>
          <p14:tracePt t="28471" x="1225550" y="5537200"/>
          <p14:tracePt t="28472" x="1247775" y="5541963"/>
          <p14:tracePt t="28473" x="1258888" y="5548313"/>
          <p14:tracePt t="28473" x="1270000" y="5559425"/>
          <p14:tracePt t="28474" x="1287463" y="5559425"/>
          <p14:tracePt t="28477" x="1320800" y="5576888"/>
          <p14:tracePt t="28478" x="1338263" y="5576888"/>
          <p14:tracePt t="28479" x="1349375" y="5581650"/>
          <p14:tracePt t="28480" x="1365250" y="5592763"/>
          <p14:tracePt t="28481" x="1376363" y="5592763"/>
          <p14:tracePt t="28482" x="1393825" y="5599113"/>
          <p14:tracePt t="28482" x="1404938" y="5603875"/>
          <p14:tracePt t="28483" x="1427163" y="5614988"/>
          <p14:tracePt t="28485" x="1438275" y="5614988"/>
          <p14:tracePt t="28486" x="1450975" y="5614988"/>
          <p14:tracePt t="28487" x="1473200" y="5621338"/>
          <p14:tracePt t="28487" x="1484313" y="5627688"/>
          <p14:tracePt t="28488" x="1500188" y="5632450"/>
          <p14:tracePt t="28490" x="1517650" y="5632450"/>
          <p14:tracePt t="28491" x="1528763" y="5638800"/>
          <p14:tracePt t="28492" x="1546225" y="5638800"/>
          <p14:tracePt t="28494" x="1568450" y="5643563"/>
          <p14:tracePt t="28495" x="1585913" y="5643563"/>
          <p14:tracePt t="28497" x="1608138" y="5649913"/>
          <p14:tracePt t="28498" x="1624013" y="5654675"/>
          <p14:tracePt t="28499" x="1646238" y="5661025"/>
          <p14:tracePt t="28501" x="1658938" y="5661025"/>
          <p14:tracePt t="28502" x="1674813" y="5661025"/>
          <p14:tracePt t="28503" x="1685925" y="5661025"/>
          <p14:tracePt t="28504" x="1697038" y="5661025"/>
          <p14:tracePt t="28505" x="1714500" y="5661025"/>
          <p14:tracePt t="28506" x="1725613" y="5661025"/>
          <p14:tracePt t="28508" x="1754188" y="5665788"/>
          <p14:tracePt t="28510" x="1770063" y="5665788"/>
          <p14:tracePt t="28510" x="1787525" y="5665788"/>
          <p14:tracePt t="28511" x="1798638" y="5665788"/>
          <p14:tracePt t="28512" x="1809750" y="5665788"/>
          <p14:tracePt t="28513" x="1820863" y="5665788"/>
          <p14:tracePt t="28514" x="1831975" y="5665788"/>
          <p14:tracePt t="28515" x="1843088" y="5665788"/>
          <p14:tracePt t="28516" x="1860550" y="5665788"/>
          <p14:tracePt t="28518" x="1866900" y="5665788"/>
          <p14:tracePt t="28519" x="1882775" y="5665788"/>
          <p14:tracePt t="28520" x="1893888" y="5665788"/>
          <p14:tracePt t="28522" x="1922463" y="5665788"/>
          <p14:tracePt t="28523" x="1933575" y="5665788"/>
          <p14:tracePt t="28525" x="1955800" y="5665788"/>
          <p14:tracePt t="28526" x="1966913" y="5665788"/>
          <p14:tracePt t="28528" x="1995488" y="5665788"/>
          <p14:tracePt t="28529" x="2017713" y="5665788"/>
          <p14:tracePt t="28531" x="2028825" y="5665788"/>
          <p14:tracePt t="28532" x="2046288" y="5661025"/>
          <p14:tracePt t="28533" x="2057400" y="5661025"/>
          <p14:tracePt t="28535" x="2090738" y="5654675"/>
          <p14:tracePt t="28537" x="2119313" y="5649913"/>
          <p14:tracePt t="28538" x="2130425" y="5649913"/>
          <p14:tracePt t="28539" x="2141538" y="5643563"/>
          <p14:tracePt t="28539" x="2159000" y="5638800"/>
          <p14:tracePt t="28543" x="2209800" y="5632450"/>
          <p14:tracePt t="28544" x="2225675" y="5627688"/>
          <p14:tracePt t="28544" x="2243138" y="5627688"/>
          <p14:tracePt t="28545" x="2265363" y="5621338"/>
          <p14:tracePt t="28547" x="2276475" y="5614988"/>
          <p14:tracePt t="28548" x="2293938" y="5614988"/>
          <p14:tracePt t="28548" x="2316163" y="5610225"/>
          <p14:tracePt t="28550" x="2327275" y="5610225"/>
          <p14:tracePt t="28551" x="2344738" y="5603875"/>
          <p14:tracePt t="28552" x="2371725" y="5599113"/>
          <p14:tracePt t="28552" x="2389188" y="5592763"/>
          <p14:tracePt t="28553" x="2405063" y="5592763"/>
          <p14:tracePt t="28556" x="2455863" y="5576888"/>
          <p14:tracePt t="28559" x="2513013" y="5559425"/>
          <p14:tracePt t="28559" x="2540000" y="5559425"/>
          <p14:tracePt t="28561" x="2557463" y="5553075"/>
          <p14:tracePt t="28562" x="2579688" y="5541963"/>
          <p14:tracePt t="28563" x="2608263" y="5537200"/>
          <p14:tracePt t="28564" x="2636838" y="5530850"/>
          <p14:tracePt t="28564" x="2647950" y="5526088"/>
          <p14:tracePt t="28565" x="2674938" y="5519738"/>
          <p14:tracePt t="28567" x="2703513" y="5514975"/>
          <p14:tracePt t="28569" x="2747963" y="5503863"/>
          <p14:tracePt t="28570" x="2782888" y="5492750"/>
          <p14:tracePt t="28571" x="2805113" y="5480050"/>
          <p14:tracePt t="28573" x="2860675" y="5475288"/>
          <p14:tracePt t="28573" x="2882900" y="5464175"/>
          <p14:tracePt t="28574" x="2911475" y="5457825"/>
          <p14:tracePt t="28576" x="2933700" y="5446713"/>
          <p14:tracePt t="28577" x="2962275" y="5441950"/>
          <p14:tracePt t="28578" x="2990850" y="5430838"/>
          <p14:tracePt t="28579" x="3017838" y="5430838"/>
          <p14:tracePt t="28579" x="3041650" y="5419725"/>
          <p14:tracePt t="28580" x="3068638" y="5413375"/>
          <p14:tracePt t="28581" x="3108325" y="5402263"/>
          <p14:tracePt t="28582" x="3125788" y="5395913"/>
          <p14:tracePt t="28584" x="3159125" y="5384800"/>
          <p14:tracePt t="28585" x="3181350" y="5373688"/>
          <p14:tracePt t="28585" x="3198813" y="5373688"/>
          <p14:tracePt t="28587" x="3265488" y="5357813"/>
          <p14:tracePt t="28588" x="3287713" y="5345113"/>
          <p14:tracePt t="28589" x="3322638" y="5340350"/>
          <p14:tracePt t="28591" x="3344863" y="5329238"/>
          <p14:tracePt t="28592" x="3367088" y="5322888"/>
          <p14:tracePt t="28592" x="3395663" y="5311775"/>
          <p14:tracePt t="28594" x="3417888" y="5311775"/>
          <p14:tracePt t="28594" x="3446463" y="5300663"/>
          <p14:tracePt t="28596" x="3479800" y="5289550"/>
          <p14:tracePt t="28597" x="3495675" y="5284788"/>
          <p14:tracePt t="28598" x="3519488" y="5272088"/>
          <p14:tracePt t="28598" x="3552825" y="5267325"/>
          <p14:tracePt t="28600" x="3586163" y="5256213"/>
          <p14:tracePt t="28601" x="3619500" y="5245100"/>
          <p14:tracePt t="28602" x="3636963" y="5233988"/>
          <p14:tracePt t="28604" x="3654425" y="5233988"/>
          <p14:tracePt t="28605" x="3687763" y="5222875"/>
          <p14:tracePt t="28605" x="3703638" y="5216525"/>
          <p14:tracePt t="28607" x="3732213" y="5205413"/>
          <p14:tracePt t="28607" x="3749675" y="5194300"/>
          <p14:tracePt t="28609" x="3765550" y="5194300"/>
          <p14:tracePt t="28609" x="3794125" y="5183188"/>
          <p14:tracePt t="28611" x="3811588" y="5176838"/>
          <p14:tracePt t="28612" x="3827463" y="5165725"/>
          <p14:tracePt t="28612" x="3844925" y="5160963"/>
          <p14:tracePt t="28613" x="3873500" y="5149850"/>
          <p14:tracePt t="28615" x="3884613" y="5143500"/>
          <p14:tracePt t="28616" x="3900488" y="5143500"/>
          <p14:tracePt t="28616" x="3929063" y="5132388"/>
          <p14:tracePt t="28617" x="3946525" y="5121275"/>
          <p14:tracePt t="28619" x="3962400" y="5114925"/>
          <p14:tracePt t="28619" x="3973513" y="5110163"/>
          <p14:tracePt t="28620" x="3990975" y="5099050"/>
          <p14:tracePt t="28622" x="4013200" y="5092700"/>
          <p14:tracePt t="28622" x="4024313" y="5087938"/>
          <p14:tracePt t="28623" x="4041775" y="5081588"/>
          <p14:tracePt t="28624" x="4052888" y="5076825"/>
          <p14:tracePt t="28626" x="4064000" y="5070475"/>
          <p14:tracePt t="28626" x="4086225" y="5059363"/>
          <p14:tracePt t="28628" x="4097338" y="5059363"/>
          <p14:tracePt t="28628" x="4108450" y="5048250"/>
          <p14:tracePt t="28629" x="4119563" y="5041900"/>
          <p14:tracePt t="28631" x="4137025" y="5037138"/>
          <p14:tracePt t="28633" x="4159250" y="5026025"/>
          <p14:tracePt t="28635" x="4181475" y="5008563"/>
          <p14:tracePt t="28637" x="4205288" y="4997450"/>
          <p14:tracePt t="28638" x="4210050" y="4991100"/>
          <p14:tracePt t="28639" x="4227513" y="4986338"/>
          <p14:tracePt t="28640" x="4238625" y="4975225"/>
          <p14:tracePt t="28641" x="4249738" y="4968875"/>
          <p14:tracePt t="28643" x="4254500" y="4964113"/>
          <p14:tracePt t="28644" x="4265613" y="4953000"/>
          <p14:tracePt t="28645" x="4271963" y="4953000"/>
          <p14:tracePt t="28646" x="4278313" y="4941888"/>
          <p14:tracePt t="28648" x="4289425" y="4935538"/>
          <p14:tracePt t="28651" x="4305300" y="4918075"/>
          <p14:tracePt t="28652" x="4311650" y="4913313"/>
          <p14:tracePt t="28653" x="4316413" y="4906963"/>
          <p14:tracePt t="28653" x="4316413" y="4902200"/>
          <p14:tracePt t="28655" x="4322763" y="4902200"/>
          <p14:tracePt t="28656" x="4327525" y="4895850"/>
          <p14:tracePt t="28656" x="4327525" y="4891088"/>
          <p14:tracePt t="28657" x="4333875" y="4884738"/>
          <p14:tracePt t="28660" x="4333875" y="4879975"/>
          <p14:tracePt t="28661" x="4338638" y="4873625"/>
          <p14:tracePt t="28663" x="4338638" y="4867275"/>
          <p14:tracePt t="28663" x="4344988" y="4862513"/>
          <p14:tracePt t="28665" x="4344988" y="4856163"/>
          <p14:tracePt t="28666" x="4344988" y="4851400"/>
          <p14:tracePt t="28667" x="4351338" y="4845050"/>
          <p14:tracePt t="28670" x="4351338" y="4840288"/>
          <p14:tracePt t="28670" x="4351338" y="4833938"/>
          <p14:tracePt t="28672" x="4351338" y="4829175"/>
          <p14:tracePt t="28673" x="4351338" y="4822825"/>
          <p14:tracePt t="28675" x="4351338" y="4818063"/>
          <p14:tracePt t="28679" x="4351338" y="4811713"/>
          <p14:tracePt t="28680" x="4351338" y="4806950"/>
          <p14:tracePt t="28680" x="4351338" y="4800600"/>
          <p14:tracePt t="28681" x="4351338" y="4794250"/>
          <p14:tracePt t="28684" x="4351338" y="4789488"/>
          <p14:tracePt t="28684" x="4351338" y="4783138"/>
          <p14:tracePt t="28687" x="4344988" y="4772025"/>
          <p14:tracePt t="28689" x="4344988" y="4767263"/>
          <p14:tracePt t="28691" x="4344988" y="4760913"/>
          <p14:tracePt t="28693" x="4338638" y="4756150"/>
          <p14:tracePt t="28695" x="4338638" y="4745038"/>
          <p14:tracePt t="28697" x="4333875" y="4738688"/>
          <p14:tracePt t="28699" x="4333875" y="4733925"/>
          <p14:tracePt t="28700" x="4327525" y="4727575"/>
          <p14:tracePt t="28702" x="4327525" y="4716463"/>
          <p14:tracePt t="28704" x="4322763" y="4710113"/>
          <p14:tracePt t="28706" x="4322763" y="4705350"/>
          <p14:tracePt t="28707" x="4316413" y="4705350"/>
          <p14:tracePt t="28711" x="4305300" y="4687888"/>
          <p14:tracePt t="28712" x="4305300" y="4683125"/>
          <p14:tracePt t="28713" x="4305300" y="4676775"/>
          <p14:tracePt t="28714" x="4300538" y="4676775"/>
          <p14:tracePt t="28715" x="4300538" y="4672013"/>
          <p14:tracePt t="28717" x="4294188" y="4665663"/>
          <p14:tracePt t="28718" x="4289425" y="4665663"/>
          <p14:tracePt t="28719" x="4289425" y="4659313"/>
          <p14:tracePt t="28720" x="4289425" y="4654550"/>
          <p14:tracePt t="28721" x="4283075" y="4654550"/>
          <p14:tracePt t="28722" x="4283075" y="4648200"/>
          <p14:tracePt t="28724" x="4278313" y="4643438"/>
          <p14:tracePt t="28725" x="4271963" y="4637088"/>
          <p14:tracePt t="28726" x="4265613" y="4637088"/>
          <p14:tracePt t="28727" x="4265613" y="4632325"/>
          <p14:tracePt t="28729" x="4260850" y="4625975"/>
          <p14:tracePt t="28730" x="4254500" y="4625975"/>
          <p14:tracePt t="28731" x="4254500" y="4621213"/>
          <p14:tracePt t="28731" x="4249738" y="4614863"/>
          <p14:tracePt t="28733" x="4243388" y="4610100"/>
          <p14:tracePt t="28735" x="4238625" y="4603750"/>
          <p14:tracePt t="28737" x="4227513" y="4598988"/>
          <p14:tracePt t="28737" x="4227513" y="4592638"/>
          <p14:tracePt t="28738" x="4221163" y="4586288"/>
          <p14:tracePt t="28741" x="4210050" y="4581525"/>
          <p14:tracePt t="28742" x="4198938" y="4575175"/>
          <p14:tracePt t="28744" x="4192588" y="4570413"/>
          <p14:tracePt t="28745" x="4187825" y="4564063"/>
          <p14:tracePt t="28745" x="4181475" y="4559300"/>
          <p14:tracePt t="28746" x="4176713" y="4559300"/>
          <p14:tracePt t="28747" x="4170363" y="4552950"/>
          <p14:tracePt t="28748" x="4165600" y="4548188"/>
          <p14:tracePt t="28749" x="4154488" y="4541838"/>
          <p14:tracePt t="28750" x="4148138" y="4541838"/>
          <p14:tracePt t="28752" x="4143375" y="4537075"/>
          <p14:tracePt t="28752" x="4130675" y="4524375"/>
          <p14:tracePt t="28754" x="4125913" y="4524375"/>
          <p14:tracePt t="28754" x="4119563" y="4519613"/>
          <p14:tracePt t="28756" x="4108450" y="4513263"/>
          <p14:tracePt t="28757" x="4097338" y="4508500"/>
          <p14:tracePt t="28758" x="4092575" y="4502150"/>
          <p14:tracePt t="28760" x="4070350" y="4491038"/>
          <p14:tracePt t="28761" x="4057650" y="4486275"/>
          <p14:tracePt t="28761" x="4046538" y="4486275"/>
          <p14:tracePt t="28763" x="4035425" y="4479925"/>
          <p14:tracePt t="28764" x="4024313" y="4468813"/>
          <p14:tracePt t="28766" x="4002088" y="4457700"/>
          <p14:tracePt t="28767" x="3984625" y="4451350"/>
          <p14:tracePt t="28768" x="3962400" y="4440238"/>
          <p14:tracePt t="28770" x="3951288" y="4435475"/>
          <p14:tracePt t="28773" x="3900488" y="4418013"/>
          <p14:tracePt t="28776" x="3844925" y="4395788"/>
          <p14:tracePt t="28777" x="3833813" y="4391025"/>
          <p14:tracePt t="28778" x="3816350" y="4391025"/>
          <p14:tracePt t="28779" x="3794125" y="4378325"/>
          <p14:tracePt t="28780" x="3771900" y="4373563"/>
          <p14:tracePt t="28782" x="3732213" y="4362450"/>
          <p14:tracePt t="28783" x="3714750" y="4356100"/>
          <p14:tracePt t="28785" x="3665538" y="4344988"/>
          <p14:tracePt t="28786" x="3648075" y="4333875"/>
          <p14:tracePt t="28787" x="3614738" y="4333875"/>
          <p14:tracePt t="28788" x="3603625" y="4329113"/>
          <p14:tracePt t="28788" x="3568700" y="4322763"/>
          <p14:tracePt t="28790" x="3546475" y="4316413"/>
          <p14:tracePt t="28792" x="3484563" y="4300538"/>
          <p14:tracePt t="28793" x="3457575" y="4294188"/>
          <p14:tracePt t="28794" x="3417888" y="4289425"/>
          <p14:tracePt t="28794" x="3384550" y="4283075"/>
          <p14:tracePt t="28795" x="3355975" y="4283075"/>
          <p14:tracePt t="28796" x="3322638" y="4278313"/>
          <p14:tracePt t="28798" x="3282950" y="4271963"/>
          <p14:tracePt t="28798" x="3254375" y="4271963"/>
          <p14:tracePt t="28800" x="3221038" y="4267200"/>
          <p14:tracePt t="28801" x="3181350" y="4260850"/>
          <p14:tracePt t="28801" x="3148013" y="4260850"/>
          <p14:tracePt t="28803" x="3108325" y="4256088"/>
          <p14:tracePt t="28809" x="2860675" y="4238625"/>
          <p14:tracePt t="28810" x="2833688" y="4238625"/>
          <p14:tracePt t="28811" x="2782888" y="4238625"/>
          <p14:tracePt t="28812" x="2743200" y="4232275"/>
          <p14:tracePt t="28813" x="2698750" y="4232275"/>
          <p14:tracePt t="28815" x="2613025" y="4232275"/>
          <p14:tracePt t="28816" x="2568575" y="4232275"/>
          <p14:tracePt t="28817" x="2524125" y="4232275"/>
          <p14:tracePt t="28818" x="2484438" y="4232275"/>
          <p14:tracePt t="28819" x="2439988" y="4232275"/>
          <p14:tracePt t="28820" x="2378075" y="4232275"/>
          <p14:tracePt t="28821" x="2355850" y="4232275"/>
          <p14:tracePt t="28822" x="2309813" y="4238625"/>
          <p14:tracePt t="28823" x="2247900" y="4243388"/>
          <p14:tracePt t="28824" x="2232025" y="4243388"/>
          <p14:tracePt t="28825" x="2185988" y="4249738"/>
          <p14:tracePt t="28827" x="2085975" y="4260850"/>
          <p14:tracePt t="28828" x="2039938" y="4267200"/>
          <p14:tracePt t="28829" x="1995488" y="4267200"/>
          <p14:tracePt t="28830" x="1955800" y="4278313"/>
          <p14:tracePt t="28831" x="1916113" y="4278313"/>
          <p14:tracePt t="28832" x="1871663" y="4289425"/>
          <p14:tracePt t="28834" x="1793875" y="4300538"/>
          <p14:tracePt t="28836" x="1708150" y="4311650"/>
          <p14:tracePt t="28837" x="1670050" y="4322763"/>
          <p14:tracePt t="28838" x="1624013" y="4329113"/>
          <p14:tracePt t="28839" x="1597025" y="4333875"/>
          <p14:tracePt t="28840" x="1562100" y="4340225"/>
          <p14:tracePt t="28840" x="1506538" y="4351338"/>
          <p14:tracePt t="28842" x="1495425" y="4356100"/>
          <p14:tracePt t="28843" x="1444625" y="4367213"/>
          <p14:tracePt t="28844" x="1411288" y="4373563"/>
          <p14:tracePt t="28844" x="1371600" y="4378325"/>
          <p14:tracePt t="28846" x="1338263" y="4391025"/>
          <p14:tracePt t="28847" x="1309688" y="4391025"/>
          <p14:tracePt t="28847" x="1276350" y="4395788"/>
          <p14:tracePt t="28849" x="1247775" y="4402138"/>
          <p14:tracePt t="28850" x="1214438" y="4413250"/>
          <p14:tracePt t="28851" x="1185863" y="4418013"/>
          <p14:tracePt t="28851" x="1157288" y="4429125"/>
          <p14:tracePt t="28852" x="1123950" y="4435475"/>
          <p14:tracePt t="28854" x="1101725" y="4440238"/>
          <p14:tracePt t="28855" x="1062038" y="4451350"/>
          <p14:tracePt t="28856" x="1035050" y="4457700"/>
          <p14:tracePt t="28857" x="1017588" y="4457700"/>
          <p14:tracePt t="28857" x="989013" y="4464050"/>
          <p14:tracePt t="28859" x="960438" y="4475163"/>
          <p14:tracePt t="28859" x="944563" y="4479925"/>
          <p14:tracePt t="28860" x="922338" y="4486275"/>
          <p14:tracePt t="28861" x="893763" y="4491038"/>
          <p14:tracePt t="28863" x="871538" y="4497388"/>
          <p14:tracePt t="28863" x="854075" y="4497388"/>
          <p14:tracePt t="28864" x="838200" y="4502150"/>
          <p14:tracePt t="28867" x="792163" y="4519613"/>
          <p14:tracePt t="28869" x="765175" y="4519613"/>
          <p14:tracePt t="28870" x="730250" y="4530725"/>
          <p14:tracePt t="28871" x="714375" y="4537075"/>
          <p14:tracePt t="28873" x="692150" y="4541838"/>
          <p14:tracePt t="28874" x="679450" y="4541838"/>
          <p14:tracePt t="28875" x="663575" y="4548188"/>
          <p14:tracePt t="28876" x="652463" y="4552950"/>
          <p14:tracePt t="28876" x="641350" y="4552950"/>
          <p14:tracePt t="28877" x="630238" y="4559300"/>
          <p14:tracePt t="28878" x="612775" y="4559300"/>
          <p14:tracePt t="28879" x="601663" y="4564063"/>
          <p14:tracePt t="28881" x="590550" y="4570413"/>
          <p14:tracePt t="28883" x="568325" y="4575175"/>
          <p14:tracePt t="28883" x="561975" y="4575175"/>
          <p14:tracePt t="28888" x="511175" y="4586288"/>
          <p14:tracePt t="28890" x="506413" y="4592638"/>
          <p14:tracePt t="28891" x="495300" y="4592638"/>
          <p14:tracePt t="28891" x="488950" y="4592638"/>
          <p14:tracePt t="28893" x="484188" y="4592638"/>
          <p14:tracePt t="28893" x="471488" y="4598988"/>
          <p14:tracePt t="28895" x="466725" y="4598988"/>
          <p14:tracePt t="28898" x="449263" y="4610100"/>
          <p14:tracePt t="28900" x="433388" y="4610100"/>
          <p14:tracePt t="28901" x="433388" y="4614863"/>
          <p14:tracePt t="28902" x="422275" y="4614863"/>
          <p14:tracePt t="28905" x="409575" y="4621213"/>
          <p14:tracePt t="28906" x="404813" y="4621213"/>
          <p14:tracePt t="28908" x="398463" y="4625975"/>
          <p14:tracePt t="28909" x="393700" y="4625975"/>
          <p14:tracePt t="28911" x="387350" y="4632325"/>
          <p14:tracePt t="28912" x="382588" y="4632325"/>
          <p14:tracePt t="28913" x="382588" y="4637088"/>
          <p14:tracePt t="28914" x="376238" y="4637088"/>
          <p14:tracePt t="28918" x="365125" y="4648200"/>
          <p14:tracePt t="28920" x="360363" y="4654550"/>
          <p14:tracePt t="28921" x="354013" y="4654550"/>
          <p14:tracePt t="28924" x="349250" y="4659313"/>
          <p14:tracePt t="28926" x="342900" y="4672013"/>
          <p14:tracePt t="28927" x="336550" y="4672013"/>
          <p14:tracePt t="28927" x="336550" y="4676775"/>
          <p14:tracePt t="28931" x="331788" y="4687888"/>
          <p14:tracePt t="28932" x="325438" y="4687888"/>
          <p14:tracePt t="28933" x="320675" y="4694238"/>
          <p14:tracePt t="28935" x="320675" y="4699000"/>
          <p14:tracePt t="28936" x="314325" y="4705350"/>
          <p14:tracePt t="28938" x="309563" y="4710113"/>
          <p14:tracePt t="28939" x="303213" y="4716463"/>
          <p14:tracePt t="28940" x="303213" y="4721225"/>
          <p14:tracePt t="28940" x="303213" y="4727575"/>
          <p14:tracePt t="28942" x="298450" y="4727575"/>
          <p14:tracePt t="28945" x="292100" y="4745038"/>
          <p14:tracePt t="28947" x="292100" y="4749800"/>
          <p14:tracePt t="28948" x="287338" y="4756150"/>
          <p14:tracePt t="28948" x="287338" y="4760913"/>
          <p14:tracePt t="28949" x="280988" y="4772025"/>
          <p14:tracePt t="28952" x="280988" y="4778375"/>
          <p14:tracePt t="28952" x="274638" y="4783138"/>
          <p14:tracePt t="28953" x="269875" y="4789488"/>
          <p14:tracePt t="28954" x="269875" y="4794250"/>
          <p14:tracePt t="28956" x="269875" y="4800600"/>
          <p14:tracePt t="28957" x="263525" y="4811713"/>
          <p14:tracePt t="28959" x="263525" y="4822825"/>
          <p14:tracePt t="28960" x="258763" y="4822825"/>
          <p14:tracePt t="28961" x="258763" y="4829175"/>
          <p14:tracePt t="28962" x="258763" y="4833938"/>
          <p14:tracePt t="28963" x="258763" y="4840288"/>
          <p14:tracePt t="28965" x="258763" y="4845050"/>
          <p14:tracePt t="28966" x="252413" y="4851400"/>
          <p14:tracePt t="28966" x="247650" y="4856163"/>
          <p14:tracePt t="28968" x="247650" y="4867275"/>
          <p14:tracePt t="28970" x="247650" y="4873625"/>
          <p14:tracePt t="28971" x="247650" y="4879975"/>
          <p14:tracePt t="28972" x="241300" y="4884738"/>
          <p14:tracePt t="28974" x="236538" y="4895850"/>
          <p14:tracePt t="28974" x="236538" y="4902200"/>
          <p14:tracePt t="28975" x="236538" y="4906963"/>
          <p14:tracePt t="28977" x="236538" y="4918075"/>
          <p14:tracePt t="28979" x="236538" y="4924425"/>
          <p14:tracePt t="28980" x="230188" y="4924425"/>
          <p14:tracePt t="28980" x="230188" y="4929188"/>
          <p14:tracePt t="28981" x="230188" y="4935538"/>
          <p14:tracePt t="28983" x="230188" y="4941888"/>
          <p14:tracePt t="28984" x="230188" y="4946650"/>
          <p14:tracePt t="28985" x="230188" y="4953000"/>
          <p14:tracePt t="28986" x="230188" y="4957763"/>
          <p14:tracePt t="28987" x="230188" y="4968875"/>
          <p14:tracePt t="28989" x="230188" y="4975225"/>
          <p14:tracePt t="28990" x="230188" y="4979988"/>
          <p14:tracePt t="28991" x="230188" y="4986338"/>
          <p14:tracePt t="28993" x="230188" y="4991100"/>
          <p14:tracePt t="28994" x="230188" y="5002213"/>
          <p14:tracePt t="28997" x="230188" y="5008563"/>
          <p14:tracePt t="28997" x="230188" y="5014913"/>
          <p14:tracePt t="28999" x="230188" y="5026025"/>
          <p14:tracePt t="29002" x="230188" y="5030788"/>
          <p14:tracePt t="29003" x="230188" y="5037138"/>
          <p14:tracePt t="29005" x="230188" y="5041900"/>
          <p14:tracePt t="29006" x="230188" y="5048250"/>
          <p14:tracePt t="29007" x="230188" y="5053013"/>
          <p14:tracePt t="29008" x="230188" y="5059363"/>
          <p14:tracePt t="29009" x="236538" y="5064125"/>
          <p14:tracePt t="29011" x="241300" y="5064125"/>
          <p14:tracePt t="29011" x="241300" y="5076825"/>
          <p14:tracePt t="29013" x="241300" y="5081588"/>
          <p14:tracePt t="29014" x="247650" y="5081588"/>
          <p14:tracePt t="29015" x="247650" y="5087938"/>
          <p14:tracePt t="29016" x="247650" y="5092700"/>
          <p14:tracePt t="29017" x="252413" y="5099050"/>
          <p14:tracePt t="29018" x="258763" y="5099050"/>
          <p14:tracePt t="29020" x="258763" y="5103813"/>
          <p14:tracePt t="29022" x="263525" y="5114925"/>
          <p14:tracePt t="29023" x="269875" y="5126038"/>
          <p14:tracePt t="29026" x="269875" y="5132388"/>
          <p14:tracePt t="29029" x="280988" y="5143500"/>
          <p14:tracePt t="29030" x="292100" y="5149850"/>
          <p14:tracePt t="29031" x="292100" y="5154613"/>
          <p14:tracePt t="29032" x="298450" y="5160963"/>
          <p14:tracePt t="29033" x="298450" y="5172075"/>
          <p14:tracePt t="29037" x="320675" y="5187950"/>
          <p14:tracePt t="29039" x="325438" y="5205413"/>
          <p14:tracePt t="29040" x="336550" y="5216525"/>
          <p14:tracePt t="29041" x="342900" y="5227638"/>
          <p14:tracePt t="29043" x="354013" y="5233988"/>
          <p14:tracePt t="29043" x="360363" y="5245100"/>
          <p14:tracePt t="29045" x="365125" y="5249863"/>
          <p14:tracePt t="29046" x="371475" y="5256213"/>
          <p14:tracePt t="29048" x="387350" y="5278438"/>
          <p14:tracePt t="29049" x="393700" y="5278438"/>
          <p14:tracePt t="29050" x="398463" y="5289550"/>
          <p14:tracePt t="29051" x="404813" y="5300663"/>
          <p14:tracePt t="29052" x="415925" y="5300663"/>
          <p14:tracePt t="29053" x="438150" y="5329238"/>
          <p14:tracePt t="29056" x="449263" y="5345113"/>
          <p14:tracePt t="29058" x="471488" y="5362575"/>
          <p14:tracePt t="29058" x="484188" y="5380038"/>
          <p14:tracePt t="29059" x="495300" y="5384800"/>
          <p14:tracePt t="29060" x="506413" y="5395913"/>
          <p14:tracePt t="29063" x="528638" y="5419725"/>
          <p14:tracePt t="29064" x="544513" y="5435600"/>
          <p14:tracePt t="29066" x="568325" y="5453063"/>
          <p14:tracePt t="29066" x="579438" y="5464175"/>
          <p14:tracePt t="29067" x="590550" y="5475288"/>
          <p14:tracePt t="29069" x="612775" y="5486400"/>
          <p14:tracePt t="29069" x="617538" y="5492750"/>
          <p14:tracePt t="29072" x="652463" y="5526088"/>
          <p14:tracePt t="29073" x="668338" y="5537200"/>
          <p14:tracePt t="29073" x="679450" y="5548313"/>
          <p14:tracePt t="29074" x="703263" y="5559425"/>
          <p14:tracePt t="29076" x="719138" y="5576888"/>
          <p14:tracePt t="29076" x="741363" y="5588000"/>
          <p14:tracePt t="29078" x="752475" y="5599113"/>
          <p14:tracePt t="29079" x="769938" y="5614988"/>
          <p14:tracePt t="29080" x="792163" y="5621338"/>
          <p14:tracePt t="29080" x="803275" y="5632450"/>
          <p14:tracePt t="29081" x="825500" y="5649913"/>
          <p14:tracePt t="29082" x="849313" y="5661025"/>
          <p14:tracePt t="29083" x="865188" y="5676900"/>
          <p14:tracePt t="29084" x="882650" y="5683250"/>
          <p14:tracePt t="29086" x="904875" y="5700713"/>
          <p14:tracePt t="29086" x="922338" y="5705475"/>
          <p14:tracePt t="29088" x="944563" y="5716588"/>
          <p14:tracePt t="29088" x="966788" y="5734050"/>
          <p14:tracePt t="29090" x="989013" y="5749925"/>
          <p14:tracePt t="29091" x="1017588" y="5756275"/>
          <p14:tracePt t="29092" x="1035050" y="5767388"/>
          <p14:tracePt t="29093" x="1057275" y="5778500"/>
          <p14:tracePt t="29093" x="1084263" y="5789613"/>
          <p14:tracePt t="29095" x="1108075" y="5800725"/>
          <p14:tracePt t="29097" x="1152525" y="5818188"/>
          <p14:tracePt t="29098" x="1168400" y="5829300"/>
          <p14:tracePt t="29099" x="1192213" y="5840413"/>
          <p14:tracePt t="29099" x="1219200" y="5851525"/>
          <p14:tracePt t="29101" x="1236663" y="5857875"/>
          <p14:tracePt t="29101" x="1265238" y="5862638"/>
          <p14:tracePt t="29102" x="1281113" y="5873750"/>
          <p14:tracePt t="29104" x="1303338" y="5880100"/>
          <p14:tracePt t="29104" x="1331913" y="5891213"/>
          <p14:tracePt t="29105" x="1343025" y="5891213"/>
          <p14:tracePt t="29106" x="1371600" y="5895975"/>
          <p14:tracePt t="29108" x="1389063" y="5902325"/>
          <p14:tracePt t="29108" x="1422400" y="5913438"/>
          <p14:tracePt t="29110" x="1433513" y="5913438"/>
          <p14:tracePt t="29112" x="1477963" y="5930900"/>
          <p14:tracePt t="29112" x="1506538" y="5935663"/>
          <p14:tracePt t="29113" x="1524000" y="5935663"/>
          <p14:tracePt t="29114" x="1546225" y="5935663"/>
          <p14:tracePt t="29115" x="1562100" y="5942013"/>
          <p14:tracePt t="29117" x="1579563" y="5946775"/>
          <p14:tracePt t="29119" x="1635125" y="5953125"/>
          <p14:tracePt t="29121" x="1652588" y="5953125"/>
          <p14:tracePt t="29122" x="1670050" y="5953125"/>
          <p14:tracePt t="29123" x="1697038" y="5953125"/>
          <p14:tracePt t="29126" x="1747838" y="5957888"/>
          <p14:tracePt t="29127" x="1765300" y="5957888"/>
          <p14:tracePt t="29128" x="1776413" y="5957888"/>
          <p14:tracePt t="29129" x="1798638" y="5957888"/>
          <p14:tracePt t="29130" x="1816100" y="5957888"/>
          <p14:tracePt t="29131" x="1831975" y="5957888"/>
          <p14:tracePt t="29132" x="1849438" y="5957888"/>
          <p14:tracePt t="29134" x="1878013" y="5957888"/>
          <p14:tracePt t="29135" x="1893888" y="5957888"/>
          <p14:tracePt t="29136" x="1911350" y="5957888"/>
          <p14:tracePt t="29137" x="1927225" y="5957888"/>
          <p14:tracePt t="29138" x="1951038" y="5957888"/>
          <p14:tracePt t="29140" x="1973263" y="5957888"/>
          <p14:tracePt t="29141" x="1989138" y="5957888"/>
          <p14:tracePt t="29142" x="1995488" y="5957888"/>
          <p14:tracePt t="29143" x="2017713" y="5957888"/>
          <p14:tracePt t="29144" x="2035175" y="5957888"/>
          <p14:tracePt t="29145" x="2046288" y="5957888"/>
          <p14:tracePt t="29146" x="2079625" y="5953125"/>
          <p14:tracePt t="29147" x="2097088" y="5953125"/>
          <p14:tracePt t="29149" x="2112963" y="5946775"/>
          <p14:tracePt t="29150" x="2124075" y="5946775"/>
          <p14:tracePt t="29151" x="2141538" y="5942013"/>
          <p14:tracePt t="29154" x="2185988" y="5935663"/>
          <p14:tracePt t="29154" x="2203450" y="5935663"/>
          <p14:tracePt t="29156" x="2220913" y="5930900"/>
          <p14:tracePt t="29157" x="2232025" y="5930900"/>
          <p14:tracePt t="29158" x="2254250" y="5924550"/>
          <p14:tracePt t="29160" x="2287588" y="5919788"/>
          <p14:tracePt t="29162" x="2327275" y="5913438"/>
          <p14:tracePt t="29163" x="2344738" y="5913438"/>
          <p14:tracePt t="29163" x="2360613" y="5908675"/>
          <p14:tracePt t="29165" x="2378075" y="5902325"/>
          <p14:tracePt t="29166" x="2422525" y="5902325"/>
          <p14:tracePt t="29168" x="2439988" y="5895975"/>
          <p14:tracePt t="29169" x="2455863" y="5891213"/>
          <p14:tracePt t="29170" x="2478088" y="5884863"/>
          <p14:tracePt t="29171" x="2495550" y="5884863"/>
          <p14:tracePt t="29172" x="2513013" y="5880100"/>
          <p14:tracePt t="29174" x="2563813" y="5873750"/>
          <p14:tracePt t="29176" x="2597150" y="5862638"/>
          <p14:tracePt t="29176" x="2619375" y="5857875"/>
          <p14:tracePt t="29178" x="2636838" y="5857875"/>
          <p14:tracePt t="29178" x="2659063" y="5851525"/>
          <p14:tracePt t="29182" x="2720975" y="5840413"/>
          <p14:tracePt t="29183" x="2754313" y="5829300"/>
          <p14:tracePt t="29184" x="2787650" y="5829300"/>
          <p14:tracePt t="29185" x="2798763" y="5822950"/>
          <p14:tracePt t="29187" x="2820988" y="5818188"/>
          <p14:tracePt t="29189" x="2867025" y="5807075"/>
          <p14:tracePt t="29189" x="2889250" y="5800725"/>
          <p14:tracePt t="29191" x="2911475" y="5795963"/>
          <p14:tracePt t="29192" x="2928938" y="5789613"/>
          <p14:tracePt t="29193" x="2955925" y="5784850"/>
          <p14:tracePt t="29194" x="2973388" y="5773738"/>
          <p14:tracePt t="29195" x="2995613" y="5767388"/>
          <p14:tracePt t="29197" x="3041650" y="5762625"/>
          <p14:tracePt t="29198" x="3057525" y="5749925"/>
          <p14:tracePt t="29199" x="3079750" y="5745163"/>
          <p14:tracePt t="29199" x="3103563" y="5738813"/>
          <p14:tracePt t="29200" x="3125788" y="5734050"/>
          <p14:tracePt t="29202" x="3152775" y="5722938"/>
          <p14:tracePt t="29204" x="3214688" y="5705475"/>
          <p14:tracePt t="29205" x="3243263" y="5694363"/>
          <p14:tracePt t="29206" x="3254375" y="5688013"/>
          <p14:tracePt t="29207" x="3282950" y="5676900"/>
          <p14:tracePt t="29208" x="3305175" y="5672138"/>
          <p14:tracePt t="29210" x="3322638" y="5661025"/>
          <p14:tracePt t="29210" x="3344863" y="5654675"/>
          <p14:tracePt t="29212" x="3367088" y="5649913"/>
          <p14:tracePt t="29213" x="3384550" y="5638800"/>
          <p14:tracePt t="29213" x="3400425" y="5632450"/>
          <p14:tracePt t="29215" x="3429000" y="5621338"/>
          <p14:tracePt t="29216" x="3479800" y="5603875"/>
          <p14:tracePt t="29218" x="3490913" y="5592763"/>
          <p14:tracePt t="29218" x="3506788" y="5588000"/>
          <p14:tracePt t="29219" x="3535363" y="5576888"/>
          <p14:tracePt t="29220" x="3552825" y="5565775"/>
          <p14:tracePt t="29221" x="3563938" y="5559425"/>
          <p14:tracePt t="29223" x="3586163" y="5548313"/>
          <p14:tracePt t="29224" x="3608388" y="5537200"/>
          <p14:tracePt t="29225" x="3625850" y="5530850"/>
          <p14:tracePt t="29225" x="3641725" y="5519738"/>
          <p14:tracePt t="29227" x="3659188" y="5508625"/>
          <p14:tracePt t="29228" x="3676650" y="5503863"/>
          <p14:tracePt t="29230" x="3703638" y="5486400"/>
          <p14:tracePt t="29231" x="3721100" y="5480050"/>
          <p14:tracePt t="29232" x="3732213" y="5468938"/>
          <p14:tracePt t="29234" x="3789363" y="5441950"/>
          <p14:tracePt t="29236" x="3800475" y="5430838"/>
          <p14:tracePt t="29237" x="3816350" y="5424488"/>
          <p14:tracePt t="29238" x="3827463" y="5413375"/>
          <p14:tracePt t="29239" x="3844925" y="5407025"/>
          <p14:tracePt t="29240" x="3856038" y="5395913"/>
          <p14:tracePt t="29241" x="3867150" y="5391150"/>
          <p14:tracePt t="29243" x="3895725" y="5373688"/>
          <p14:tracePt t="29245" x="3917950" y="5351463"/>
          <p14:tracePt t="29246" x="3929063" y="5340350"/>
          <p14:tracePt t="29247" x="3940175" y="5334000"/>
          <p14:tracePt t="29248" x="3951288" y="5322888"/>
          <p14:tracePt t="29249" x="3962400" y="5318125"/>
          <p14:tracePt t="29250" x="3968750" y="5311775"/>
          <p14:tracePt t="29251" x="3979863" y="5300663"/>
          <p14:tracePt t="29252" x="3990975" y="5289550"/>
          <p14:tracePt t="29253" x="4002088" y="5284788"/>
          <p14:tracePt t="29254" x="4008438" y="5278438"/>
          <p14:tracePt t="29255" x="4019550" y="5267325"/>
          <p14:tracePt t="29256" x="4024313" y="5260975"/>
          <p14:tracePt t="29258" x="4041775" y="5245100"/>
          <p14:tracePt t="29259" x="4052888" y="5233988"/>
          <p14:tracePt t="29259" x="4057650" y="5227638"/>
          <p14:tracePt t="29260" x="4064000" y="5216525"/>
          <p14:tracePt t="29261" x="4075113" y="5210175"/>
          <p14:tracePt t="29263" x="4081463" y="5205413"/>
          <p14:tracePt t="29266" x="4097338" y="5183188"/>
          <p14:tracePt t="29267" x="4103688" y="5172075"/>
          <p14:tracePt t="29267" x="4108450" y="5165725"/>
          <p14:tracePt t="29268" x="4114800" y="5160963"/>
          <p14:tracePt t="29269" x="4119563" y="5154613"/>
          <p14:tracePt t="29270" x="4125913" y="5149850"/>
          <p14:tracePt t="29271" x="4130675" y="5137150"/>
          <p14:tracePt t="29272" x="4137025" y="5132388"/>
          <p14:tracePt t="29273" x="4137025" y="5126038"/>
          <p14:tracePt t="29275" x="4143375" y="5114925"/>
          <p14:tracePt t="29275" x="4148138" y="5110163"/>
          <p14:tracePt t="29276" x="4148138" y="5103813"/>
          <p14:tracePt t="29277" x="4154488" y="5099050"/>
          <p14:tracePt t="29279" x="4154488" y="5092700"/>
          <p14:tracePt t="29279" x="4159250" y="5081588"/>
          <p14:tracePt t="29281" x="4165600" y="5076825"/>
          <p14:tracePt t="29281" x="4165600" y="5070475"/>
          <p14:tracePt t="29283" x="4170363" y="5064125"/>
          <p14:tracePt t="29284" x="4176713" y="5059363"/>
          <p14:tracePt t="29284" x="4176713" y="5053013"/>
          <p14:tracePt t="29286" x="4176713" y="5048250"/>
          <p14:tracePt t="29287" x="4176713" y="5041900"/>
          <p14:tracePt t="29288" x="4181475" y="5037138"/>
          <p14:tracePt t="29289" x="4181475" y="5030788"/>
          <p14:tracePt t="29291" x="4187825" y="5019675"/>
          <p14:tracePt t="29293" x="4187825" y="5002213"/>
          <p14:tracePt t="29297" x="4192588" y="4986338"/>
          <p14:tracePt t="29299" x="4192588" y="4975225"/>
          <p14:tracePt t="29300" x="4192588" y="4968875"/>
          <p14:tracePt t="29301" x="4192588" y="4957763"/>
          <p14:tracePt t="29303" x="4192588" y="4953000"/>
          <p14:tracePt t="29304" x="4192588" y="4946650"/>
          <p14:tracePt t="29306" x="4192588" y="4935538"/>
          <p14:tracePt t="29308" x="4192588" y="4924425"/>
          <p14:tracePt t="29309" x="4192588" y="4918075"/>
          <p14:tracePt t="29310" x="4192588" y="4906963"/>
          <p14:tracePt t="29313" x="4192588" y="4902200"/>
          <p14:tracePt t="29313" x="4192588" y="4895850"/>
          <p14:tracePt t="29314" x="4192588" y="4891088"/>
          <p14:tracePt t="29316" x="4187825" y="4891088"/>
          <p14:tracePt t="29317" x="4187825" y="4884738"/>
          <p14:tracePt t="29317" x="4187825" y="4879975"/>
          <p14:tracePt t="29319" x="4181475" y="4873625"/>
          <p14:tracePt t="29320" x="4181475" y="4867275"/>
          <p14:tracePt t="29320" x="4176713" y="4867275"/>
          <p14:tracePt t="29321" x="4176713" y="4862513"/>
          <p14:tracePt t="29322" x="4176713" y="4856163"/>
          <p14:tracePt t="29324" x="4170363" y="4851400"/>
          <p14:tracePt t="29327" x="4165600" y="4840288"/>
          <p14:tracePt t="29328" x="4165600" y="4833938"/>
          <p14:tracePt t="29328" x="4159250" y="4833938"/>
          <p14:tracePt t="29329" x="4159250" y="4829175"/>
          <p14:tracePt t="29330" x="4154488" y="4822825"/>
          <p14:tracePt t="29331" x="4154488" y="4818063"/>
          <p14:tracePt t="29333" x="4148138" y="4818063"/>
          <p14:tracePt t="29334" x="4148138" y="4811713"/>
          <p14:tracePt t="29335" x="4148138" y="4806950"/>
          <p14:tracePt t="29336" x="4143375" y="4800600"/>
          <p14:tracePt t="29336" x="4137025" y="4800600"/>
          <p14:tracePt t="29337" x="4137025" y="4794250"/>
          <p14:tracePt t="29338" x="4130675" y="4794250"/>
          <p14:tracePt t="29339" x="4130675" y="4789488"/>
          <p14:tracePt t="29341" x="4125913" y="4789488"/>
          <p14:tracePt t="29342" x="4125913" y="4783138"/>
          <p14:tracePt t="29342" x="4119563" y="4778375"/>
          <p14:tracePt t="29345" x="4114800" y="4772025"/>
          <p14:tracePt t="29345" x="4114800" y="4767263"/>
          <p14:tracePt t="29347" x="4108450" y="4767263"/>
          <p14:tracePt t="29348" x="4108450" y="4760913"/>
          <p14:tracePt t="29348" x="4103688" y="4760913"/>
          <p14:tracePt t="29349" x="4103688" y="4756150"/>
          <p14:tracePt t="29350" x="4097338" y="4756150"/>
          <p14:tracePt t="29351" x="4092575" y="4749800"/>
          <p14:tracePt t="29354" x="4086225" y="4745038"/>
          <p14:tracePt t="29356" x="4086225" y="4738688"/>
          <p14:tracePt t="29357" x="4081463" y="4738688"/>
          <p14:tracePt t="29357" x="4081463" y="4733925"/>
          <p14:tracePt t="29358" x="4075113" y="4733925"/>
          <p14:tracePt t="29360" x="4070350" y="4727575"/>
          <p14:tracePt t="29361" x="4064000" y="4727575"/>
          <p14:tracePt t="29362" x="4064000" y="4721225"/>
          <p14:tracePt t="29363" x="4057650" y="4716463"/>
          <p14:tracePt t="29367" x="4052888" y="4710113"/>
          <p14:tracePt t="29368" x="4046538" y="4710113"/>
          <p14:tracePt t="29369" x="4046538" y="4705350"/>
          <p14:tracePt t="29370" x="4041775" y="4705350"/>
          <p14:tracePt t="29373" x="4035425" y="4694238"/>
          <p14:tracePt t="29374" x="4030663" y="4694238"/>
          <p14:tracePt t="29376" x="4024313" y="4687888"/>
          <p14:tracePt t="29379" x="4019550" y="4683125"/>
          <p14:tracePt t="29383" x="4013200" y="4676775"/>
          <p14:tracePt t="29385" x="4008438" y="4672013"/>
          <p14:tracePt t="29386" x="4002088" y="4672013"/>
          <p14:tracePt t="29387" x="4002088" y="4665663"/>
          <p14:tracePt t="29390" x="3997325" y="4659313"/>
          <p14:tracePt t="29392" x="3990975" y="4654550"/>
          <p14:tracePt t="29394" x="3984625" y="4648200"/>
          <p14:tracePt t="29398" x="3973513" y="4643438"/>
          <p14:tracePt t="29400" x="3973513" y="4637088"/>
          <p14:tracePt t="29401" x="3968750" y="4637088"/>
          <p14:tracePt t="29405" x="3962400" y="4625975"/>
          <p14:tracePt t="29407" x="3957638" y="4625975"/>
          <p14:tracePt t="29410" x="3951288" y="4621213"/>
          <p14:tracePt t="29411" x="3946525" y="4621213"/>
          <p14:tracePt t="29412" x="3946525" y="4614863"/>
          <p14:tracePt t="29414" x="3940175" y="4614863"/>
          <p14:tracePt t="29417" x="3935413" y="4610100"/>
          <p14:tracePt t="29418" x="3929063" y="4610100"/>
          <p14:tracePt t="29420" x="3929063" y="4603750"/>
          <p14:tracePt t="29421" x="3922713" y="4603750"/>
          <p14:tracePt t="29421" x="3922713" y="4598988"/>
          <p14:tracePt t="29424" x="3917950" y="4598988"/>
          <p14:tracePt t="29425" x="3917950" y="4592638"/>
          <p14:tracePt t="29426" x="3911600" y="4592638"/>
          <p14:tracePt t="29427" x="3906838" y="4592638"/>
          <p14:tracePt t="29432" x="3900488" y="4586288"/>
          <p14:tracePt t="29433" x="3895725" y="4581525"/>
          <p14:tracePt t="29437" x="3884613" y="4575175"/>
          <p14:tracePt t="29439" x="3878263" y="4575175"/>
          <p14:tracePt t="29440" x="3878263" y="4570413"/>
          <p14:tracePt t="29441" x="3873500" y="4570413"/>
          <p14:tracePt t="29446" x="3862388" y="4564063"/>
          <p14:tracePt t="29447" x="3856038" y="4564063"/>
          <p14:tracePt t="29448" x="3856038" y="4559300"/>
          <p14:tracePt t="29449" x="3849688" y="4559300"/>
          <p14:tracePt t="29451" x="3844925" y="4552950"/>
          <p14:tracePt t="29452" x="3838575" y="4552950"/>
          <p14:tracePt t="29454" x="3833813" y="4552950"/>
          <p14:tracePt t="29455" x="3833813" y="4548188"/>
          <p14:tracePt t="29456" x="3827463" y="4548188"/>
          <p14:tracePt t="29458" x="3822700" y="4548188"/>
          <p14:tracePt t="29460" x="3816350" y="4548188"/>
          <p14:tracePt t="29461" x="3811588" y="4541838"/>
          <p14:tracePt t="29461" x="0" y="0"/>
        </p14:tracePtLst>
        <p14:tracePtLst>
          <p14:tracePt t="31255" x="7402513" y="2663825"/>
          <p14:tracePt t="31304" x="7408863" y="2663825"/>
          <p14:tracePt t="31309" x="7408863" y="2659063"/>
          <p14:tracePt t="31310" x="7419975" y="2659063"/>
          <p14:tracePt t="31313" x="7424738" y="2659063"/>
          <p14:tracePt t="31317" x="7431088" y="2659063"/>
          <p14:tracePt t="31318" x="7435850" y="2652713"/>
          <p14:tracePt t="31324" x="7453313" y="2652713"/>
          <p14:tracePt t="31326" x="7459663" y="2647950"/>
          <p14:tracePt t="31327" x="7464425" y="2647950"/>
          <p14:tracePt t="31329" x="7470775" y="2647950"/>
          <p14:tracePt t="31332" x="7486650" y="2641600"/>
          <p14:tracePt t="31334" x="7493000" y="2641600"/>
          <p14:tracePt t="31339" x="7515225" y="2636838"/>
          <p14:tracePt t="31341" x="7521575" y="2636838"/>
          <p14:tracePt t="31343" x="7532688" y="2636838"/>
          <p14:tracePt t="31345" x="7543800" y="2630488"/>
          <p14:tracePt t="31346" x="7548563" y="2625725"/>
          <p14:tracePt t="31348" x="7554913" y="2625725"/>
          <p14:tracePt t="31349" x="7559675" y="2625725"/>
          <p14:tracePt t="31352" x="7577138" y="2625725"/>
          <p14:tracePt t="31354" x="7583488" y="2625725"/>
          <p14:tracePt t="31355" x="7588250" y="2619375"/>
          <p14:tracePt t="31358" x="7605713" y="2619375"/>
          <p14:tracePt t="31359" x="7616825" y="2619375"/>
          <p14:tracePt t="31360" x="7616825" y="2614613"/>
          <p14:tracePt t="31363" x="7627938" y="2614613"/>
          <p14:tracePt t="31364" x="7632700" y="2608263"/>
          <p14:tracePt t="31365" x="7639050" y="2608263"/>
          <p14:tracePt t="31366" x="7643813" y="2608263"/>
          <p14:tracePt t="31367" x="7650163" y="2608263"/>
          <p14:tracePt t="31370" x="7667625" y="2608263"/>
          <p14:tracePt t="31371" x="7678738" y="2608263"/>
          <p14:tracePt t="31374" x="7689850" y="2601913"/>
          <p14:tracePt t="31376" x="7694613" y="2601913"/>
          <p14:tracePt t="31376" x="7705725" y="2601913"/>
          <p14:tracePt t="31377" x="7712075" y="2597150"/>
          <p14:tracePt t="31378" x="7718425" y="2597150"/>
          <p14:tracePt t="31379" x="7723188" y="2597150"/>
          <p14:tracePt t="31382" x="7734300" y="2597150"/>
          <p14:tracePt t="31383" x="7740650" y="2597150"/>
          <p14:tracePt t="31384" x="7751763" y="2597150"/>
          <p14:tracePt t="31386" x="7756525" y="2597150"/>
          <p14:tracePt t="31386" x="7756525" y="2590800"/>
          <p14:tracePt t="31388" x="7773988" y="2590800"/>
          <p14:tracePt t="31390" x="7778750" y="2590800"/>
          <p14:tracePt t="31391" x="7791450" y="2590800"/>
          <p14:tracePt t="31393" x="7796213" y="2590800"/>
          <p14:tracePt t="31393" x="7807325" y="2590800"/>
          <p14:tracePt t="31396" x="7813675" y="2590800"/>
          <p14:tracePt t="31396" x="7824788" y="2586038"/>
          <p14:tracePt t="31398" x="7829550" y="2586038"/>
          <p14:tracePt t="31398" x="7835900" y="2586038"/>
          <p14:tracePt t="31400" x="7840663" y="2586038"/>
          <p14:tracePt t="31402" x="7853363" y="2586038"/>
          <p14:tracePt t="31405" x="7875588" y="2579688"/>
          <p14:tracePt t="31406" x="7886700" y="2579688"/>
          <p14:tracePt t="31408" x="7897813" y="2579688"/>
          <p14:tracePt t="31411" x="7920038" y="2579688"/>
          <p14:tracePt t="31412" x="7926388" y="2574925"/>
          <p14:tracePt t="31413" x="7937500" y="2574925"/>
          <p14:tracePt t="31414" x="7942263" y="2574925"/>
          <p14:tracePt t="31415" x="7948613" y="2574925"/>
          <p14:tracePt t="31417" x="7964488" y="2568575"/>
          <p14:tracePt t="31421" x="7999413" y="2568575"/>
          <p14:tracePt t="31422" x="8004175" y="2568575"/>
          <p14:tracePt t="31423" x="8010525" y="2568575"/>
          <p14:tracePt t="31424" x="8021638" y="2568575"/>
          <p14:tracePt t="31426" x="8032750" y="2563813"/>
          <p14:tracePt t="31427" x="8043863" y="2563813"/>
          <p14:tracePt t="31428" x="8054975" y="2563813"/>
          <p14:tracePt t="31429" x="8061325" y="2563813"/>
          <p14:tracePt t="31431" x="8077200" y="2557463"/>
          <p14:tracePt t="31433" x="8094663" y="2557463"/>
          <p14:tracePt t="31434" x="8099425" y="2557463"/>
          <p14:tracePt t="31435" x="8110538" y="2557463"/>
          <p14:tracePt t="31435" x="8116888" y="2557463"/>
          <p14:tracePt t="31438" x="8134350" y="2557463"/>
          <p14:tracePt t="31440" x="8150225" y="2552700"/>
          <p14:tracePt t="31440" x="8161338" y="2552700"/>
          <p14:tracePt t="31441" x="8167688" y="2552700"/>
          <p14:tracePt t="31443" x="8172450" y="2552700"/>
          <p14:tracePt t="31445" x="8189913" y="2552700"/>
          <p14:tracePt t="31446" x="8207375" y="2546350"/>
          <p14:tracePt t="31447" x="8212138" y="2546350"/>
          <p14:tracePt t="31450" x="8234363" y="2546350"/>
          <p14:tracePt t="31451" x="8240713" y="2546350"/>
          <p14:tracePt t="31452" x="8245475" y="2546350"/>
          <p14:tracePt t="31453" x="8256588" y="2541588"/>
          <p14:tracePt t="31454" x="8262938" y="2541588"/>
          <p14:tracePt t="31454" x="8269288" y="2541588"/>
          <p14:tracePt t="31456" x="8274050" y="2541588"/>
          <p14:tracePt t="31457" x="8285163" y="2541588"/>
          <p14:tracePt t="31458" x="8291513" y="2541588"/>
          <p14:tracePt t="31459" x="8296275" y="2541588"/>
          <p14:tracePt t="31460" x="8307388" y="2541588"/>
          <p14:tracePt t="31460" x="8318500" y="2541588"/>
          <p14:tracePt t="31462" x="8324850" y="2541588"/>
          <p14:tracePt t="31463" x="8329613" y="2541588"/>
          <p14:tracePt t="31464" x="8342313" y="2541588"/>
          <p14:tracePt t="31465" x="8353425" y="2541588"/>
          <p14:tracePt t="31466" x="8358188" y="2541588"/>
          <p14:tracePt t="31466" x="8364538" y="2541588"/>
          <p14:tracePt t="31468" x="8375650" y="2541588"/>
          <p14:tracePt t="31468" x="8380413" y="2535238"/>
          <p14:tracePt t="31470" x="8386763" y="2535238"/>
          <p14:tracePt t="31470" x="8397875" y="2535238"/>
          <p14:tracePt t="31472" x="8408988" y="2535238"/>
          <p14:tracePt t="31474" x="8420100" y="2535238"/>
          <p14:tracePt t="31474" x="8431213" y="2535238"/>
          <p14:tracePt t="31476" x="8442325" y="2535238"/>
          <p14:tracePt t="31477" x="8453438" y="2535238"/>
          <p14:tracePt t="31482" x="8493125" y="2535238"/>
          <p14:tracePt t="31483" x="8499475" y="2535238"/>
          <p14:tracePt t="31484" x="8510588" y="2535238"/>
          <p14:tracePt t="31484" x="8521700" y="2535238"/>
          <p14:tracePt t="31487" x="8532813" y="2528888"/>
          <p14:tracePt t="31487" x="8543925" y="2528888"/>
          <p14:tracePt t="31489" x="8555038" y="2528888"/>
          <p14:tracePt t="31490" x="8561388" y="2528888"/>
          <p14:tracePt t="31491" x="8566150" y="2528888"/>
          <p14:tracePt t="31491" x="8577263" y="2528888"/>
          <p14:tracePt t="31493" x="8588375" y="2528888"/>
          <p14:tracePt t="31495" x="8605838" y="2528888"/>
          <p14:tracePt t="31496" x="8612188" y="2528888"/>
          <p14:tracePt t="31497" x="8623300" y="2528888"/>
          <p14:tracePt t="31497" x="8634413" y="2528888"/>
          <p14:tracePt t="31499" x="8639175" y="2528888"/>
          <p14:tracePt t="31501" x="8656638" y="2528888"/>
          <p14:tracePt t="31501" x="8661400" y="2528888"/>
          <p14:tracePt t="31503" x="8672513" y="2528888"/>
          <p14:tracePt t="31503" x="8678863" y="2528888"/>
          <p14:tracePt t="31505" x="8689975" y="2528888"/>
          <p14:tracePt t="31505" x="8696325" y="2528888"/>
          <p14:tracePt t="31506" x="8707438" y="2528888"/>
          <p14:tracePt t="31507" x="8712200" y="2524125"/>
          <p14:tracePt t="31509" x="8734425" y="2524125"/>
          <p14:tracePt t="31512" x="8745538" y="2524125"/>
          <p14:tracePt t="31513" x="8763000" y="2517775"/>
          <p14:tracePt t="31514" x="8769350" y="2517775"/>
          <p14:tracePt t="31515" x="8774113" y="2517775"/>
          <p14:tracePt t="31515" x="8785225" y="2517775"/>
          <p14:tracePt t="31517" x="8796338" y="2517775"/>
          <p14:tracePt t="31518" x="8802688" y="2517775"/>
          <p14:tracePt t="31518" x="8813800" y="2517775"/>
          <p14:tracePt t="31519" x="8820150" y="2517775"/>
          <p14:tracePt t="31520" x="8831263" y="2517775"/>
          <p14:tracePt t="31522" x="8842375" y="2517775"/>
          <p14:tracePt t="31522" x="8847138" y="2513013"/>
          <p14:tracePt t="31523" x="8853488" y="2513013"/>
          <p14:tracePt t="31525" x="8869363" y="2513013"/>
          <p14:tracePt t="31525" x="8875713" y="2513013"/>
          <p14:tracePt t="31527" x="8880475" y="2506663"/>
          <p14:tracePt t="31529" x="8904288" y="2506663"/>
          <p14:tracePt t="31530" x="8909050" y="2506663"/>
          <p14:tracePt t="31530" x="8920163" y="2506663"/>
          <p14:tracePt t="31531" x="8926513" y="2506663"/>
          <p14:tracePt t="31532" x="8937625" y="2506663"/>
          <p14:tracePt t="31534" x="8948738" y="2506663"/>
          <p14:tracePt t="31535" x="8953500" y="2506663"/>
          <p14:tracePt t="31536" x="8959850" y="2506663"/>
          <p14:tracePt t="31537" x="8977313" y="2501900"/>
          <p14:tracePt t="31537" x="8988425" y="2501900"/>
          <p14:tracePt t="31538" x="8993188" y="2501900"/>
          <p14:tracePt t="31540" x="8999538" y="2501900"/>
          <p14:tracePt t="31542" x="9021763" y="2495550"/>
          <p14:tracePt t="31544" x="9043988" y="2495550"/>
          <p14:tracePt t="31546" x="9055100" y="2495550"/>
          <p14:tracePt t="31546" x="9061450" y="2490788"/>
          <p14:tracePt t="31550" x="9083675" y="2490788"/>
          <p14:tracePt t="31550" x="9088438" y="2490788"/>
          <p14:tracePt t="31552" x="9101138" y="2490788"/>
          <p14:tracePt t="31553" x="9105900" y="2490788"/>
          <p14:tracePt t="31554" x="9117013" y="2490788"/>
          <p14:tracePt t="31557" x="9134475" y="2490788"/>
          <p14:tracePt t="31558" x="9139238" y="2484438"/>
          <p14:tracePt t="31559" x="9156700" y="2484438"/>
          <p14:tracePt t="31560" x="9163050" y="2484438"/>
          <p14:tracePt t="31561" x="9167813" y="2484438"/>
          <p14:tracePt t="31562" x="9174163" y="2484438"/>
          <p14:tracePt t="31563" x="9185275" y="2484438"/>
          <p14:tracePt t="31564" x="9190038" y="2479675"/>
          <p14:tracePt t="31565" x="9196388" y="2479675"/>
          <p14:tracePt t="31566" x="9207500" y="2479675"/>
          <p14:tracePt t="31567" x="9212263" y="2479675"/>
          <p14:tracePt t="31568" x="9218613" y="2479675"/>
          <p14:tracePt t="31570" x="9236075" y="2479675"/>
          <p14:tracePt t="31571" x="9240838" y="2479675"/>
          <p14:tracePt t="31572" x="9247188" y="2479675"/>
          <p14:tracePt t="31574" x="9263063" y="2479675"/>
          <p14:tracePt t="31575" x="9269413" y="2479675"/>
          <p14:tracePt t="31576" x="9274175" y="2479675"/>
          <p14:tracePt t="31577" x="9280525" y="2479675"/>
          <p14:tracePt t="31577" x="9285288" y="2479675"/>
          <p14:tracePt t="31578" x="9296400" y="2479675"/>
          <p14:tracePt t="31579" x="9302750" y="2479675"/>
          <p14:tracePt t="31581" x="9313863" y="2473325"/>
          <p14:tracePt t="31582" x="9320213" y="2473325"/>
          <p14:tracePt t="31583" x="9324975" y="2473325"/>
          <p14:tracePt t="31584" x="9331325" y="2473325"/>
          <p14:tracePt t="31584" x="9336088" y="2473325"/>
          <p14:tracePt t="31586" x="9347200" y="2473325"/>
          <p14:tracePt t="31586" x="9353550" y="2473325"/>
          <p14:tracePt t="31588" x="9358313" y="2473325"/>
          <p14:tracePt t="31588" x="9364663" y="2473325"/>
          <p14:tracePt t="31590" x="9375775" y="2473325"/>
          <p14:tracePt t="31591" x="9375775" y="2466975"/>
          <p14:tracePt t="31591" x="9382125" y="2466975"/>
          <p14:tracePt t="31593" x="9393238" y="2466975"/>
          <p14:tracePt t="31593" x="9398000" y="2466975"/>
          <p14:tracePt t="31594" x="9404350" y="2466975"/>
          <p14:tracePt t="31596" x="9409113" y="2466975"/>
          <p14:tracePt t="31597" x="9420225" y="2466975"/>
          <p14:tracePt t="31598" x="9431338" y="2466975"/>
          <p14:tracePt t="31599" x="9437688" y="2466975"/>
          <p14:tracePt t="31601" x="9448800" y="2466975"/>
          <p14:tracePt t="31603" x="9459913" y="2466975"/>
          <p14:tracePt t="31606" x="9477375" y="2466975"/>
          <p14:tracePt t="31606" x="9482138" y="2466975"/>
          <p14:tracePt t="31608" x="9493250" y="2466975"/>
          <p14:tracePt t="31610" x="9499600" y="2466975"/>
          <p14:tracePt t="31611" x="9504363" y="2466975"/>
          <p14:tracePt t="31612" x="9510713" y="2466975"/>
          <p14:tracePt t="31612" x="9517063" y="2466975"/>
          <p14:tracePt t="31613" x="9521825" y="2466975"/>
          <p14:tracePt t="31615" x="9532938" y="2462213"/>
          <p14:tracePt t="31617" x="9539288" y="2462213"/>
          <p14:tracePt t="31619" x="9555163" y="2462213"/>
          <p14:tracePt t="31620" x="9561513" y="2462213"/>
          <p14:tracePt t="31620" x="9566275" y="2462213"/>
          <p14:tracePt t="31622" x="9572625" y="2462213"/>
          <p14:tracePt t="31622" x="9578975" y="2462213"/>
          <p14:tracePt t="31623" x="9583738" y="2462213"/>
          <p14:tracePt t="31624" x="9590088" y="2462213"/>
          <p14:tracePt t="31625" x="9594850" y="2462213"/>
          <p14:tracePt t="31626" x="9605963" y="2462213"/>
          <p14:tracePt t="31629" x="9612313" y="2462213"/>
          <p14:tracePt t="31630" x="9623425" y="2462213"/>
          <p14:tracePt t="31631" x="9634538" y="2462213"/>
          <p14:tracePt t="31632" x="9639300" y="2462213"/>
          <p14:tracePt t="31634" x="9652000" y="2462213"/>
          <p14:tracePt t="31635" x="9656763" y="2462213"/>
          <p14:tracePt t="31637" x="9663113" y="2462213"/>
          <p14:tracePt t="31637" x="9667875" y="2462213"/>
          <p14:tracePt t="31639" x="9674225" y="2462213"/>
          <p14:tracePt t="31640" x="9685338" y="2462213"/>
          <p14:tracePt t="31641" x="9690100" y="2462213"/>
          <p14:tracePt t="31643" x="9696450" y="2462213"/>
          <p14:tracePt t="31644" x="9701213" y="2462213"/>
          <p14:tracePt t="31647" x="9718675" y="2462213"/>
          <p14:tracePt t="31648" x="9725025" y="2462213"/>
          <p14:tracePt t="31651" x="9736138" y="2462213"/>
          <p14:tracePt t="31653" x="9747250" y="2462213"/>
          <p14:tracePt t="31654" x="9752013" y="2462213"/>
          <p14:tracePt t="31655" x="9758363" y="2462213"/>
          <p14:tracePt t="31657" x="9769475" y="2462213"/>
          <p14:tracePt t="31658" x="9774238" y="2462213"/>
          <p14:tracePt t="31659" x="9780588" y="2462213"/>
          <p14:tracePt t="31661" x="9786938" y="2462213"/>
          <p14:tracePt t="31662" x="9798050" y="2462213"/>
          <p14:tracePt t="31664" x="9802813" y="2462213"/>
          <p14:tracePt t="31665" x="9809163" y="2462213"/>
          <p14:tracePt t="31667" x="9820275" y="2462213"/>
          <p14:tracePt t="31669" x="9831388" y="2462213"/>
          <p14:tracePt t="31671" x="9836150" y="2462213"/>
          <p14:tracePt t="31672" x="9842500" y="2462213"/>
          <p14:tracePt t="31675" x="9853613" y="2462213"/>
          <p14:tracePt t="31676" x="9859963" y="2462213"/>
          <p14:tracePt t="31677" x="9864725" y="2462213"/>
          <p14:tracePt t="31678" x="9871075" y="2462213"/>
          <p14:tracePt t="31679" x="9875838" y="2462213"/>
          <p14:tracePt t="31682" x="9893300" y="2462213"/>
          <p14:tracePt t="31683" x="9904413" y="2462213"/>
          <p14:tracePt t="31686" x="9909175" y="2462213"/>
          <p14:tracePt t="31689" x="9926638" y="2462213"/>
          <p14:tracePt t="31691" x="9937750" y="2462213"/>
          <p14:tracePt t="31693" x="9944100" y="2462213"/>
          <p14:tracePt t="31695" x="9948863" y="2462213"/>
          <p14:tracePt t="31696" x="9959975" y="2462213"/>
          <p14:tracePt t="31698" x="9966325" y="2462213"/>
          <p14:tracePt t="31699" x="9971088" y="2462213"/>
          <p14:tracePt t="31700" x="9977438" y="2462213"/>
          <p14:tracePt t="31702" x="9988550" y="2462213"/>
          <p14:tracePt t="31702" x="9994900" y="2462213"/>
          <p14:tracePt t="31704" x="9999663" y="2462213"/>
          <p14:tracePt t="31706" x="10006013" y="2462213"/>
          <p14:tracePt t="31706" x="10010775" y="2462213"/>
          <p14:tracePt t="31708" x="10017125" y="2462213"/>
          <p14:tracePt t="31709" x="10021888" y="2462213"/>
          <p14:tracePt t="31709" x="10028238" y="2462213"/>
          <p14:tracePt t="31710" x="10033000" y="2462213"/>
          <p14:tracePt t="31714" x="10044113" y="2462213"/>
          <p14:tracePt t="31716" x="10055225" y="2462213"/>
          <p14:tracePt t="31716" x="10061575" y="2462213"/>
          <p14:tracePt t="31717" x="10067925" y="2462213"/>
          <p14:tracePt t="31720" x="10072688" y="2462213"/>
          <p14:tracePt t="31720" x="10079038" y="2462213"/>
          <p14:tracePt t="31722" x="10083800" y="2462213"/>
          <p14:tracePt t="31723" x="10090150" y="2462213"/>
          <p14:tracePt t="31724" x="10101263" y="2462213"/>
          <p14:tracePt t="31727" x="10106025" y="2462213"/>
          <p14:tracePt t="31728" x="10117138" y="2462213"/>
          <p14:tracePt t="31730" x="10123488" y="2462213"/>
          <p14:tracePt t="31731" x="10134600" y="2462213"/>
          <p14:tracePt t="31734" x="10140950" y="2462213"/>
          <p14:tracePt t="31737" x="10156825" y="2462213"/>
          <p14:tracePt t="31739" x="10163175" y="2462213"/>
          <p14:tracePt t="31740" x="10167938" y="2462213"/>
          <p14:tracePt t="31742" x="10174288" y="2462213"/>
          <p14:tracePt t="31745" x="10196513" y="2462213"/>
          <p14:tracePt t="31746" x="10202863" y="2462213"/>
          <p14:tracePt t="31749" x="10213975" y="2462213"/>
          <p14:tracePt t="31751" x="10218738" y="2462213"/>
          <p14:tracePt t="31753" x="10225088" y="2462213"/>
          <p14:tracePt t="31754" x="10229850" y="2462213"/>
          <p14:tracePt t="31756" x="10236200" y="2462213"/>
          <p14:tracePt t="31758" x="10240963" y="2466975"/>
          <p14:tracePt t="31760" x="10252075" y="2466975"/>
          <p14:tracePt t="31761" x="10258425" y="2466975"/>
          <p14:tracePt t="31763" x="10264775" y="2466975"/>
          <p14:tracePt t="31765" x="10269538" y="2466975"/>
          <p14:tracePt t="31767" x="10275888" y="2466975"/>
          <p14:tracePt t="31769" x="10280650" y="2466975"/>
          <p14:tracePt t="31769" x="10287000" y="2466975"/>
          <p14:tracePt t="31771" x="10291763" y="2466975"/>
          <p14:tracePt t="31775" x="10298113" y="2466975"/>
          <p14:tracePt t="31778" x="10302875" y="2466975"/>
          <p14:tracePt t="31778" x="10309225" y="2466975"/>
          <p14:tracePt t="31781" x="10313988" y="2466975"/>
          <p14:tracePt t="31786" x="10320338" y="2466975"/>
          <p14:tracePt t="31789" x="10325100" y="2466975"/>
          <p14:tracePt t="31792" x="10331450" y="2466975"/>
          <p14:tracePt t="31795" x="10337800" y="2466975"/>
          <p14:tracePt t="31800" x="10342563" y="2466975"/>
          <p14:tracePt t="31804" x="10348913" y="2466975"/>
          <p14:tracePt t="31807" x="10348913" y="2473325"/>
          <p14:tracePt t="31809" x="10353675" y="2473325"/>
          <p14:tracePt t="31812" x="10360025" y="2473325"/>
          <p14:tracePt t="31816" x="10364788" y="2473325"/>
          <p14:tracePt t="31823" x="10371138" y="2473325"/>
          <p14:tracePt t="31827" x="10375900" y="2473325"/>
          <p14:tracePt t="31829" x="10382250" y="2473325"/>
          <p14:tracePt t="31834" x="10387013" y="2473325"/>
          <p14:tracePt t="31838" x="10393363" y="2473325"/>
          <p14:tracePt t="31842" x="10398125" y="2473325"/>
          <p14:tracePt t="31843" x="10404475" y="2479675"/>
          <p14:tracePt t="31846" x="10410825" y="2479675"/>
          <p14:tracePt t="31849" x="10415588" y="2479675"/>
          <p14:tracePt t="31852" x="10421938" y="2479675"/>
          <p14:tracePt t="31855" x="10426700" y="2479675"/>
          <p14:tracePt t="31857" x="10433050" y="2479675"/>
          <p14:tracePt t="31858" x="10437813" y="2484438"/>
          <p14:tracePt t="31860" x="10444163" y="2484438"/>
          <p14:tracePt t="31862" x="10448925" y="2484438"/>
          <p14:tracePt t="31864" x="10455275" y="2484438"/>
          <p14:tracePt t="31866" x="10460038" y="2484438"/>
          <p14:tracePt t="31868" x="10466388" y="2484438"/>
          <p14:tracePt t="31871" x="10477500" y="2490788"/>
          <p14:tracePt t="31873" x="10483850" y="2490788"/>
          <p14:tracePt t="31875" x="10488613" y="2490788"/>
          <p14:tracePt t="31876" x="10494963" y="2490788"/>
          <p14:tracePt t="31879" x="10499725" y="2495550"/>
          <p14:tracePt t="31881" x="10506075" y="2495550"/>
          <p14:tracePt t="31883" x="10510838" y="2501900"/>
          <p14:tracePt t="31885" x="10517188" y="2501900"/>
          <p14:tracePt t="31886" x="10521950" y="2501900"/>
          <p14:tracePt t="31888" x="10528300" y="2501900"/>
          <p14:tracePt t="31890" x="10533063" y="2501900"/>
          <p14:tracePt t="31893" x="10539413" y="2506663"/>
          <p14:tracePt t="31893" x="10545763" y="2506663"/>
          <p14:tracePt t="31896" x="10550525" y="2506663"/>
          <p14:tracePt t="31898" x="10556875" y="2506663"/>
          <p14:tracePt t="31904" x="10567988" y="2513013"/>
          <p14:tracePt t="31905" x="10572750" y="2513013"/>
          <p14:tracePt t="31908" x="10579100" y="2513013"/>
          <p14:tracePt t="31911" x="10583863" y="2513013"/>
          <p14:tracePt t="31913" x="10590213" y="2513013"/>
          <p14:tracePt t="31913" x="10590213" y="2517775"/>
          <p14:tracePt t="31917" x="10594975" y="2517775"/>
          <p14:tracePt t="31921" x="10601325" y="2517775"/>
          <p14:tracePt t="31924" x="10601325" y="2524125"/>
          <p14:tracePt t="31924" x="10606088" y="2524125"/>
          <p14:tracePt t="31927" x="10612438" y="2524125"/>
          <p14:tracePt t="31933" x="10618788" y="2524125"/>
          <p14:tracePt t="31939" x="10623550" y="2524125"/>
          <p14:tracePt t="31946" x="10629900" y="2528888"/>
          <p14:tracePt t="31949" x="10634663" y="2528888"/>
          <p14:tracePt t="31955" x="10641013" y="2528888"/>
          <p14:tracePt t="31960" x="10645775" y="2535238"/>
          <p14:tracePt t="31967" x="10656888" y="2541588"/>
          <p14:tracePt t="31972" x="10663238" y="2546350"/>
          <p14:tracePt t="31975" x="10668000" y="2546350"/>
          <p14:tracePt t="31978" x="10668000" y="2552700"/>
          <p14:tracePt t="31981" x="10680700" y="2552700"/>
          <p14:tracePt t="31984" x="10685463" y="2557463"/>
          <p14:tracePt t="31988" x="10691813" y="2557463"/>
          <p14:tracePt t="31990" x="10691813" y="2563813"/>
          <p14:tracePt t="31992" x="10696575" y="2568575"/>
          <p14:tracePt t="31996" x="10702925" y="2568575"/>
          <p14:tracePt t="31998" x="10707688" y="2568575"/>
          <p14:tracePt t="31999" x="10707688" y="2574925"/>
          <p14:tracePt t="32002" x="10714038" y="2574925"/>
          <p14:tracePt t="32004" x="10714038" y="2579688"/>
          <p14:tracePt t="32007" x="10718800" y="2579688"/>
          <p14:tracePt t="32011" x="10729913" y="2586038"/>
          <p14:tracePt t="32014" x="10729913" y="2590800"/>
          <p14:tracePt t="32016" x="10736263" y="2590800"/>
          <p14:tracePt t="32022" x="10741025" y="2597150"/>
          <p14:tracePt t="32026" x="10747375" y="2597150"/>
          <p14:tracePt t="32030" x="10753725" y="2601913"/>
          <p14:tracePt t="32038" x="10758488" y="2601913"/>
          <p14:tracePt t="32044" x="10758488" y="2608263"/>
          <p14:tracePt t="32046" x="10764838" y="2608263"/>
          <p14:tracePt t="32049" x="10764838" y="2614613"/>
          <p14:tracePt t="32062" x="10769600" y="2614613"/>
          <p14:tracePt t="32064" x="10769600" y="2619375"/>
          <p14:tracePt t="32071" x="10775950" y="2619375"/>
          <p14:tracePt t="32078" x="10775950" y="2625725"/>
          <p14:tracePt t="32086" x="10775950" y="2630488"/>
          <p14:tracePt t="32089" x="10775950" y="2636838"/>
          <p14:tracePt t="32092" x="10780713" y="2636838"/>
          <p14:tracePt t="32095" x="10780713" y="2641600"/>
          <p14:tracePt t="32099" x="10780713" y="2647950"/>
          <p14:tracePt t="32106" x="10780713" y="2659063"/>
          <p14:tracePt t="32108" x="10787063" y="2663825"/>
          <p14:tracePt t="32113" x="10787063" y="2670175"/>
          <p14:tracePt t="32115" x="10787063" y="2676525"/>
          <p14:tracePt t="32119" x="10787063" y="2681288"/>
          <p14:tracePt t="32121" x="10791825" y="2687638"/>
          <p14:tracePt t="32124" x="10791825" y="2692400"/>
          <p14:tracePt t="32127" x="10798175" y="2692400"/>
          <p14:tracePt t="32128" x="10798175" y="2698750"/>
          <p14:tracePt t="32133" x="10798175" y="2709863"/>
          <p14:tracePt t="32138" x="10798175" y="2714625"/>
          <p14:tracePt t="32141" x="10802938" y="2714625"/>
          <p14:tracePt t="32143" x="10802938" y="2720975"/>
          <p14:tracePt t="32148" x="10802938" y="2725738"/>
          <p14:tracePt t="32151" x="10802938" y="2732088"/>
          <p14:tracePt t="32157" x="10802938" y="2736850"/>
          <p14:tracePt t="32162" x="10809288" y="2743200"/>
          <p14:tracePt t="32170" x="10809288" y="2749550"/>
          <p14:tracePt t="32174" x="10809288" y="2754313"/>
          <p14:tracePt t="32182" x="10809288" y="2760663"/>
          <p14:tracePt t="32188" x="10809288" y="2765425"/>
          <p14:tracePt t="32193" x="10809288" y="2771775"/>
          <p14:tracePt t="32196" x="10809288" y="2776538"/>
          <p14:tracePt t="32199" x="10809288" y="2782888"/>
          <p14:tracePt t="32203" x="10809288" y="2787650"/>
          <p14:tracePt t="32207" x="10809288" y="2798763"/>
          <p14:tracePt t="32210" x="10809288" y="2805113"/>
          <p14:tracePt t="32213" x="10809288" y="2809875"/>
          <p14:tracePt t="32215" x="10809288" y="2822575"/>
          <p14:tracePt t="32217" x="10809288" y="2827338"/>
          <p14:tracePt t="32219" x="10809288" y="2833688"/>
          <p14:tracePt t="32221" x="10809288" y="2844800"/>
          <p14:tracePt t="32224" x="10809288" y="2849563"/>
          <p14:tracePt t="32225" x="10809288" y="2855913"/>
          <p14:tracePt t="32226" x="10809288" y="2860675"/>
          <p14:tracePt t="32227" x="10809288" y="2867025"/>
          <p14:tracePt t="32229" x="10809288" y="2871788"/>
          <p14:tracePt t="32231" x="10809288" y="2884488"/>
          <p14:tracePt t="32232" x="10809288" y="2889250"/>
          <p14:tracePt t="32233" x="10809288" y="2895600"/>
          <p14:tracePt t="32234" x="10809288" y="2900363"/>
          <p14:tracePt t="32236" x="10809288" y="2906713"/>
          <p14:tracePt t="32237" x="10809288" y="2911475"/>
          <p14:tracePt t="32238" x="10809288" y="2917825"/>
          <p14:tracePt t="32239" x="10809288" y="2922588"/>
          <p14:tracePt t="32241" x="10809288" y="2928938"/>
          <p14:tracePt t="32242" x="10809288" y="2933700"/>
          <p14:tracePt t="32243" x="10809288" y="2940050"/>
          <p14:tracePt t="32246" x="10809288" y="2957513"/>
          <p14:tracePt t="32248" x="10809288" y="2962275"/>
          <p14:tracePt t="32248" x="10809288" y="2968625"/>
          <p14:tracePt t="32251" x="10809288" y="2973388"/>
          <p14:tracePt t="32252" x="10809288" y="2979738"/>
          <p14:tracePt t="32254" x="10809288" y="2984500"/>
          <p14:tracePt t="32255" x="10809288" y="2990850"/>
          <p14:tracePt t="32257" x="10809288" y="2995613"/>
          <p14:tracePt t="32258" x="10809288" y="3001963"/>
          <p14:tracePt t="32260" x="10809288" y="3006725"/>
          <p14:tracePt t="32263" x="10809288" y="3013075"/>
          <p14:tracePt t="32264" x="10809288" y="3019425"/>
          <p14:tracePt t="32267" x="10809288" y="3024188"/>
          <p14:tracePt t="32268" x="10809288" y="3030538"/>
          <p14:tracePt t="32271" x="10809288" y="3035300"/>
          <p14:tracePt t="32274" x="10809288" y="3041650"/>
          <p14:tracePt t="32278" x="10809288" y="3046413"/>
          <p14:tracePt t="32280" x="10809288" y="3052763"/>
          <p14:tracePt t="32282" x="10809288" y="3057525"/>
          <p14:tracePt t="32286" x="10809288" y="3063875"/>
          <p14:tracePt t="32292" x="10802938" y="3068638"/>
          <p14:tracePt t="32297" x="10802938" y="3074988"/>
          <p14:tracePt t="32302" x="10802938" y="3079750"/>
          <p14:tracePt t="32311" x="10802938" y="3086100"/>
          <p14:tracePt t="32323" x="10802938" y="3092450"/>
          <p14:tracePt t="32324" x="10798175" y="3092450"/>
          <p14:tracePt t="32329" x="10791825" y="3092450"/>
          <p14:tracePt t="32330" x="10791825" y="3097213"/>
          <p14:tracePt t="32334" x="10791825" y="3103563"/>
          <p14:tracePt t="32344" x="10780713" y="3114675"/>
          <p14:tracePt t="32347" x="10780713" y="3125788"/>
          <p14:tracePt t="32349" x="10775950" y="3125788"/>
          <p14:tracePt t="32351" x="10769600" y="3130550"/>
          <p14:tracePt t="32355" x="10764838" y="3136900"/>
          <p14:tracePt t="32356" x="10764838" y="3141663"/>
          <p14:tracePt t="32359" x="10758488" y="3148013"/>
          <p14:tracePt t="32363" x="10753725" y="3152775"/>
          <p14:tracePt t="32364" x="10747375" y="3152775"/>
          <p14:tracePt t="32366" x="10747375" y="3159125"/>
          <p14:tracePt t="32367" x="10741025" y="3165475"/>
          <p14:tracePt t="32372" x="10729913" y="3176588"/>
          <p14:tracePt t="32374" x="10725150" y="3181350"/>
          <p14:tracePt t="32376" x="10718800" y="3187700"/>
          <p14:tracePt t="32379" x="10714038" y="3192463"/>
          <p14:tracePt t="32380" x="10714038" y="3198813"/>
          <p14:tracePt t="32382" x="10707688" y="3198813"/>
          <p14:tracePt t="32384" x="10702925" y="3203575"/>
          <p14:tracePt t="32385" x="10696575" y="3203575"/>
          <p14:tracePt t="32386" x="10696575" y="3209925"/>
          <p14:tracePt t="32388" x="10691813" y="3209925"/>
          <p14:tracePt t="32390" x="10685463" y="3221038"/>
          <p14:tracePt t="32391" x="10680700" y="3221038"/>
          <p14:tracePt t="32393" x="10674350" y="3227388"/>
          <p14:tracePt t="32397" x="10668000" y="3232150"/>
          <p14:tracePt t="32400" x="10663238" y="3232150"/>
          <p14:tracePt t="32401" x="10656888" y="3238500"/>
          <p14:tracePt t="32405" x="10652125" y="3243263"/>
          <p14:tracePt t="32407" x="10645775" y="3243263"/>
          <p14:tracePt t="32407" x="10645775" y="3249613"/>
          <p14:tracePt t="32408" x="10641013" y="3249613"/>
          <p14:tracePt t="32411" x="10634663" y="3249613"/>
          <p14:tracePt t="32414" x="10629900" y="3249613"/>
          <p14:tracePt t="32417" x="10623550" y="3254375"/>
          <p14:tracePt t="32419" x="10618788" y="3254375"/>
          <p14:tracePt t="32422" x="10612438" y="3260725"/>
          <p14:tracePt t="32424" x="10606088" y="3260725"/>
          <p14:tracePt t="32426" x="10601325" y="3265488"/>
          <p14:tracePt t="32428" x="10594975" y="3265488"/>
          <p14:tracePt t="32434" x="10579100" y="3271838"/>
          <p14:tracePt t="32435" x="10572750" y="3271838"/>
          <p14:tracePt t="32437" x="10567988" y="3271838"/>
          <p14:tracePt t="32438" x="10561638" y="3276600"/>
          <p14:tracePt t="32440" x="10556875" y="3276600"/>
          <p14:tracePt t="32441" x="10545763" y="3276600"/>
          <p14:tracePt t="32444" x="10539413" y="3276600"/>
          <p14:tracePt t="32448" x="10521950" y="3282950"/>
          <p14:tracePt t="32449" x="10517188" y="3282950"/>
          <p14:tracePt t="32453" x="10499725" y="3287713"/>
          <p14:tracePt t="32454" x="10494963" y="3287713"/>
          <p14:tracePt t="32455" x="10488613" y="3287713"/>
          <p14:tracePt t="32456" x="10483850" y="3287713"/>
          <p14:tracePt t="32459" x="10466388" y="3287713"/>
          <p14:tracePt t="32460" x="10455275" y="3294063"/>
          <p14:tracePt t="32463" x="10448925" y="3294063"/>
          <p14:tracePt t="32467" x="10421938" y="3294063"/>
          <p14:tracePt t="32469" x="10415588" y="3294063"/>
          <p14:tracePt t="32470" x="10404475" y="3300413"/>
          <p14:tracePt t="32472" x="10393363" y="3300413"/>
          <p14:tracePt t="32474" x="10387013" y="3305175"/>
          <p14:tracePt t="32475" x="10382250" y="3305175"/>
          <p14:tracePt t="32475" x="10375900" y="3305175"/>
          <p14:tracePt t="32476" x="10371138" y="3305175"/>
          <p14:tracePt t="32478" x="10360025" y="3305175"/>
          <p14:tracePt t="32481" x="10342563" y="3305175"/>
          <p14:tracePt t="32481" x="10337800" y="3311525"/>
          <p14:tracePt t="32482" x="10331450" y="3311525"/>
          <p14:tracePt t="32484" x="10325100" y="3311525"/>
          <p14:tracePt t="32484" x="10320338" y="3311525"/>
          <p14:tracePt t="32487" x="10309225" y="3316288"/>
          <p14:tracePt t="32487" x="10302875" y="3316288"/>
          <p14:tracePt t="32488" x="10298113" y="3316288"/>
          <p14:tracePt t="32490" x="10287000" y="3316288"/>
          <p14:tracePt t="32492" x="10280650" y="3316288"/>
          <p14:tracePt t="32493" x="10275888" y="3316288"/>
          <p14:tracePt t="32494" x="10264775" y="3322638"/>
          <p14:tracePt t="32496" x="10247313" y="3322638"/>
          <p14:tracePt t="32497" x="10240963" y="3327400"/>
          <p14:tracePt t="32500" x="10229850" y="3327400"/>
          <p14:tracePt t="32501" x="10225088" y="3327400"/>
          <p14:tracePt t="32503" x="10213975" y="3327400"/>
          <p14:tracePt t="32504" x="10207625" y="3327400"/>
          <p14:tracePt t="32505" x="10202863" y="3333750"/>
          <p14:tracePt t="32505" x="10196513" y="3333750"/>
          <p14:tracePt t="32507" x="10190163" y="3333750"/>
          <p14:tracePt t="32508" x="10185400" y="3333750"/>
          <p14:tracePt t="32509" x="10174288" y="3333750"/>
          <p14:tracePt t="32511" x="10167938" y="3333750"/>
          <p14:tracePt t="32511" x="10163175" y="3333750"/>
          <p14:tracePt t="32513" x="10152063" y="3338513"/>
          <p14:tracePt t="32515" x="10134600" y="3344863"/>
          <p14:tracePt t="32516" x="10129838" y="3344863"/>
          <p14:tracePt t="32517" x="10117138" y="3344863"/>
          <p14:tracePt t="32519" x="10112375" y="3344863"/>
          <p14:tracePt t="32520" x="10101263" y="3344863"/>
          <p14:tracePt t="32522" x="10094913" y="3349625"/>
          <p14:tracePt t="32522" x="10090150" y="3349625"/>
          <p14:tracePt t="32523" x="10083800" y="3349625"/>
          <p14:tracePt t="32524" x="10079038" y="3349625"/>
          <p14:tracePt t="32526" x="10067925" y="3355975"/>
          <p14:tracePt t="32529" x="10050463" y="3355975"/>
          <p14:tracePt t="32530" x="10044113" y="3355975"/>
          <p14:tracePt t="32531" x="10039350" y="3355975"/>
          <p14:tracePt t="32531" x="10033000" y="3355975"/>
          <p14:tracePt t="32532" x="10021888" y="3355975"/>
          <p14:tracePt t="32534" x="10021888" y="3362325"/>
          <p14:tracePt t="32535" x="10010775" y="3362325"/>
          <p14:tracePt t="32537" x="9994900" y="3362325"/>
          <p14:tracePt t="32538" x="9994900" y="3367088"/>
          <p14:tracePt t="32539" x="9982200" y="3367088"/>
          <p14:tracePt t="32540" x="9971088" y="3367088"/>
          <p14:tracePt t="32543" x="9955213" y="3367088"/>
          <p14:tracePt t="32544" x="9944100" y="3367088"/>
          <p14:tracePt t="32545" x="9937750" y="3367088"/>
          <p14:tracePt t="32546" x="9932988" y="3367088"/>
          <p14:tracePt t="32547" x="9921875" y="3367088"/>
          <p14:tracePt t="32550" x="9898063" y="3367088"/>
          <p14:tracePt t="32551" x="9886950" y="3373438"/>
          <p14:tracePt t="32552" x="9875838" y="3373438"/>
          <p14:tracePt t="32553" x="9871075" y="3373438"/>
          <p14:tracePt t="32554" x="9864725" y="3373438"/>
          <p14:tracePt t="32557" x="9836150" y="3373438"/>
          <p14:tracePt t="32558" x="9825038" y="3378200"/>
          <p14:tracePt t="32559" x="9820275" y="3378200"/>
          <p14:tracePt t="32561" x="9798050" y="3378200"/>
          <p14:tracePt t="32563" x="9786938" y="3378200"/>
          <p14:tracePt t="32564" x="9763125" y="3378200"/>
          <p14:tracePt t="32566" x="9752013" y="3378200"/>
          <p14:tracePt t="32567" x="9747250" y="3378200"/>
          <p14:tracePt t="32567" x="9736138" y="3378200"/>
          <p14:tracePt t="32569" x="9725025" y="3378200"/>
          <p14:tracePt t="32570" x="9713913" y="3378200"/>
          <p14:tracePt t="32571" x="9701213" y="3378200"/>
          <p14:tracePt t="32572" x="9690100" y="3378200"/>
          <p14:tracePt t="32574" x="9678988" y="3378200"/>
          <p14:tracePt t="32574" x="9667875" y="3378200"/>
          <p14:tracePt t="32577" x="9656763" y="3384550"/>
          <p14:tracePt t="32577" x="9645650" y="3384550"/>
          <p14:tracePt t="32578" x="9634538" y="3384550"/>
          <p14:tracePt t="32579" x="9628188" y="3384550"/>
          <p14:tracePt t="32581" x="9617075" y="3384550"/>
          <p14:tracePt t="32581" x="9605963" y="3384550"/>
          <p14:tracePt t="32583" x="9601200" y="3384550"/>
          <p14:tracePt t="32583" x="9590088" y="3384550"/>
          <p14:tracePt t="32584" x="9583738" y="3384550"/>
          <p14:tracePt t="32586" x="9572625" y="3384550"/>
          <p14:tracePt t="32587" x="9561513" y="3384550"/>
          <p14:tracePt t="32588" x="9555163" y="3389313"/>
          <p14:tracePt t="32588" x="9550400" y="3389313"/>
          <p14:tracePt t="32590" x="9539288" y="3389313"/>
          <p14:tracePt t="32591" x="9528175" y="3389313"/>
          <p14:tracePt t="32592" x="9521825" y="3389313"/>
          <p14:tracePt t="32593" x="9517063" y="3389313"/>
          <p14:tracePt t="32593" x="9504363" y="3389313"/>
          <p14:tracePt t="32594" x="9499600" y="3389313"/>
          <p14:tracePt t="32595" x="9493250" y="3389313"/>
          <p14:tracePt t="32597" x="9482138" y="3389313"/>
          <p14:tracePt t="32598" x="9471025" y="3389313"/>
          <p14:tracePt t="32598" x="9466263" y="3389313"/>
          <p14:tracePt t="32601" x="9455150" y="3389313"/>
          <p14:tracePt t="32601" x="9444038" y="3389313"/>
          <p14:tracePt t="32603" x="9437688" y="3389313"/>
          <p14:tracePt t="32604" x="9431338" y="3389313"/>
          <p14:tracePt t="32605" x="9426575" y="3389313"/>
          <p14:tracePt t="32606" x="9415463" y="3389313"/>
          <p14:tracePt t="32607" x="9404350" y="3389313"/>
          <p14:tracePt t="32608" x="9393238" y="3389313"/>
          <p14:tracePt t="32609" x="9386888" y="3389313"/>
          <p14:tracePt t="32611" x="9382125" y="3389313"/>
          <p14:tracePt t="32611" x="9375775" y="3389313"/>
          <p14:tracePt t="32613" x="9364663" y="3389313"/>
          <p14:tracePt t="32613" x="9358313" y="3389313"/>
          <p14:tracePt t="32614" x="9353550" y="3389313"/>
          <p14:tracePt t="32615" x="9342438" y="3389313"/>
          <p14:tracePt t="32617" x="9336088" y="3389313"/>
          <p14:tracePt t="32619" x="9324975" y="3389313"/>
          <p14:tracePt t="32620" x="9313863" y="3389313"/>
          <p14:tracePt t="32621" x="9309100" y="3389313"/>
          <p14:tracePt t="32622" x="9302750" y="3389313"/>
          <p14:tracePt t="32623" x="9296400" y="3389313"/>
          <p14:tracePt t="32623" x="9291638" y="3389313"/>
          <p14:tracePt t="32624" x="9285288" y="3389313"/>
          <p14:tracePt t="32625" x="9274175" y="3389313"/>
          <p14:tracePt t="32626" x="9269413" y="3389313"/>
          <p14:tracePt t="32629" x="9258300" y="3389313"/>
          <p14:tracePt t="32629" x="9251950" y="3389313"/>
          <p14:tracePt t="32630" x="9247188" y="3389313"/>
          <p14:tracePt t="32631" x="9240838" y="3389313"/>
          <p14:tracePt t="32632" x="9236075" y="3389313"/>
          <p14:tracePt t="32634" x="9229725" y="3389313"/>
          <p14:tracePt t="32635" x="9218613" y="3389313"/>
          <p14:tracePt t="32637" x="9212263" y="3389313"/>
          <p14:tracePt t="32639" x="9201150" y="3389313"/>
          <p14:tracePt t="32640" x="9196388" y="3389313"/>
          <p14:tracePt t="32640" x="9190038" y="3389313"/>
          <p14:tracePt t="32642" x="9185275" y="3389313"/>
          <p14:tracePt t="32642" x="9178925" y="3389313"/>
          <p14:tracePt t="32643" x="9174163" y="3389313"/>
          <p14:tracePt t="32644" x="9167813" y="3389313"/>
          <p14:tracePt t="32646" x="9163050" y="3389313"/>
          <p14:tracePt t="32647" x="9156700" y="3389313"/>
          <p14:tracePt t="32647" x="9150350" y="3389313"/>
          <p14:tracePt t="32648" x="9145588" y="3389313"/>
          <p14:tracePt t="32650" x="9134475" y="3389313"/>
          <p14:tracePt t="32652" x="9128125" y="3389313"/>
          <p14:tracePt t="32653" x="9123363" y="3389313"/>
          <p14:tracePt t="32655" x="9112250" y="3389313"/>
          <p14:tracePt t="32657" x="9105900" y="3389313"/>
          <p14:tracePt t="32659" x="9101138" y="3389313"/>
          <p14:tracePt t="32660" x="9094788" y="3389313"/>
          <p14:tracePt t="32661" x="9088438" y="3389313"/>
          <p14:tracePt t="32663" x="9077325" y="3389313"/>
          <p14:tracePt t="32665" x="9072563" y="3389313"/>
          <p14:tracePt t="32668" x="9061450" y="3389313"/>
          <p14:tracePt t="32669" x="9055100" y="3389313"/>
          <p14:tracePt t="32670" x="9050338" y="3389313"/>
          <p14:tracePt t="32672" x="9039225" y="3389313"/>
          <p14:tracePt t="32674" x="9032875" y="3389313"/>
          <p14:tracePt t="32677" x="9021763" y="3389313"/>
          <p14:tracePt t="32678" x="9015413" y="3389313"/>
          <p14:tracePt t="32682" x="8999538" y="3389313"/>
          <p14:tracePt t="32684" x="8993188" y="3389313"/>
          <p14:tracePt t="32686" x="8988425" y="3389313"/>
          <p14:tracePt t="32689" x="8977313" y="3389313"/>
          <p14:tracePt t="32691" x="8970963" y="3389313"/>
          <p14:tracePt t="32693" x="8966200" y="3389313"/>
          <p14:tracePt t="32696" x="8953500" y="3395663"/>
          <p14:tracePt t="32699" x="8948738" y="3395663"/>
          <p14:tracePt t="32703" x="8942388" y="3395663"/>
          <p14:tracePt t="32704" x="8937625" y="3395663"/>
          <p14:tracePt t="32705" x="8931275" y="3395663"/>
          <p14:tracePt t="32709" x="8926513" y="3395663"/>
          <p14:tracePt t="32713" x="8920163" y="3395663"/>
          <p14:tracePt t="32718" x="8915400" y="3395663"/>
          <p14:tracePt t="32723" x="8909050" y="3395663"/>
          <p14:tracePt t="32734" x="8904288" y="3395663"/>
          <p14:tracePt t="32851" x="8897938" y="3395663"/>
          <p14:tracePt t="32867" x="8893175" y="3395663"/>
          <p14:tracePt t="32872" x="8886825" y="3395663"/>
          <p14:tracePt t="32876" x="8880475" y="3395663"/>
          <p14:tracePt t="32881" x="8875713" y="3395663"/>
          <p14:tracePt t="32885" x="8869363" y="3395663"/>
          <p14:tracePt t="32887" x="8864600" y="3395663"/>
          <p14:tracePt t="32891" x="8858250" y="3395663"/>
          <p14:tracePt t="32894" x="8853488" y="3395663"/>
          <p14:tracePt t="32898" x="8847138" y="3395663"/>
          <p14:tracePt t="32900" x="8842375" y="3395663"/>
          <p14:tracePt t="32904" x="8836025" y="3395663"/>
          <p14:tracePt t="32906" x="8831263" y="3395663"/>
          <p14:tracePt t="32910" x="8820150" y="3395663"/>
          <p14:tracePt t="32915" x="8813800" y="3395663"/>
          <p14:tracePt t="32917" x="8807450" y="3395663"/>
          <p14:tracePt t="32920" x="8802688" y="3395663"/>
          <p14:tracePt t="32924" x="8791575" y="3395663"/>
          <p14:tracePt t="32927" x="8785225" y="3395663"/>
          <p14:tracePt t="32932" x="8780463" y="3395663"/>
          <p14:tracePt t="32933" x="8774113" y="3395663"/>
          <p14:tracePt t="32934" x="8769350" y="3395663"/>
          <p14:tracePt t="32938" x="8763000" y="3395663"/>
          <p14:tracePt t="32940" x="8758238" y="3395663"/>
          <p14:tracePt t="32943" x="8751888" y="3395663"/>
          <p14:tracePt t="32945" x="8745538" y="3395663"/>
          <p14:tracePt t="32948" x="8740775" y="3395663"/>
          <p14:tracePt t="32953" x="8734425" y="3395663"/>
          <p14:tracePt t="32954" x="8723313" y="3395663"/>
          <p14:tracePt t="32957" x="8718550" y="3395663"/>
          <p14:tracePt t="32960" x="8712200" y="3395663"/>
          <p14:tracePt t="32963" x="8707438" y="3395663"/>
          <p14:tracePt t="32966" x="8696325" y="3395663"/>
          <p14:tracePt t="32969" x="8689975" y="3395663"/>
          <p14:tracePt t="32971" x="8685213" y="3395663"/>
          <p14:tracePt t="32972" x="8678863" y="3395663"/>
          <p14:tracePt t="32973" x="8672513" y="3395663"/>
          <p14:tracePt t="32976" x="8667750" y="3395663"/>
          <p14:tracePt t="32977" x="8661400" y="3395663"/>
          <p14:tracePt t="32979" x="8656638" y="3395663"/>
          <p14:tracePt t="32981" x="8650288" y="3389313"/>
          <p14:tracePt t="32983" x="8645525" y="3389313"/>
          <p14:tracePt t="32983" x="8639175" y="3389313"/>
          <p14:tracePt t="32984" x="8634413" y="3389313"/>
          <p14:tracePt t="32987" x="8628063" y="3389313"/>
          <p14:tracePt t="32988" x="8623300" y="3389313"/>
          <p14:tracePt t="32990" x="8616950" y="3389313"/>
          <p14:tracePt t="32990" x="8612188" y="3389313"/>
          <p14:tracePt t="32993" x="8605838" y="3389313"/>
          <p14:tracePt t="32994" x="8599488" y="3389313"/>
          <p14:tracePt t="32995" x="8594725" y="3389313"/>
          <p14:tracePt t="32997" x="8583613" y="3389313"/>
          <p14:tracePt t="33000" x="8572500" y="3389313"/>
          <p14:tracePt t="33001" x="8566150" y="3389313"/>
          <p14:tracePt t="33002" x="8561388" y="3389313"/>
          <p14:tracePt t="33004" x="8555038" y="3389313"/>
          <p14:tracePt t="33006" x="8550275" y="3389313"/>
          <p14:tracePt t="33007" x="8543925" y="3389313"/>
          <p14:tracePt t="33008" x="8537575" y="3389313"/>
          <p14:tracePt t="33009" x="8532813" y="3389313"/>
          <p14:tracePt t="33010" x="8526463" y="3389313"/>
          <p14:tracePt t="33012" x="8521700" y="3389313"/>
          <p14:tracePt t="33013" x="8515350" y="3389313"/>
          <p14:tracePt t="33014" x="8510588" y="3389313"/>
          <p14:tracePt t="33015" x="8504238" y="3389313"/>
          <p14:tracePt t="33018" x="8499475" y="3389313"/>
          <p14:tracePt t="33020" x="8493125" y="3389313"/>
          <p14:tracePt t="33022" x="8488363" y="3389313"/>
          <p14:tracePt t="33023" x="8482013" y="3389313"/>
          <p14:tracePt t="33026" x="8477250" y="3389313"/>
          <p14:tracePt t="33029" x="8464550" y="3389313"/>
          <p14:tracePt t="33030" x="8459788" y="3389313"/>
          <p14:tracePt t="33031" x="8453438" y="3389313"/>
          <p14:tracePt t="33035" x="8448675" y="3389313"/>
          <p14:tracePt t="33037" x="8442325" y="3389313"/>
          <p14:tracePt t="33040" x="8437563" y="3389313"/>
          <p14:tracePt t="33043" x="8431213" y="3389313"/>
          <p14:tracePt t="33044" x="8426450" y="3389313"/>
          <p14:tracePt t="33046" x="8420100" y="3389313"/>
          <p14:tracePt t="33050" x="8408988" y="3389313"/>
          <p14:tracePt t="33053" x="8402638" y="3389313"/>
          <p14:tracePt t="33056" x="8397875" y="3389313"/>
          <p14:tracePt t="33059" x="8391525" y="3389313"/>
          <p14:tracePt t="33060" x="8386763" y="3389313"/>
          <p14:tracePt t="33064" x="8380413" y="3389313"/>
          <p14:tracePt t="33066" x="8375650" y="3389313"/>
          <p14:tracePt t="33069" x="8369300" y="3389313"/>
          <p14:tracePt t="33071" x="8364538" y="3389313"/>
          <p14:tracePt t="33074" x="8358188" y="3389313"/>
          <p14:tracePt t="33077" x="8353425" y="3389313"/>
          <p14:tracePt t="33080" x="8347075" y="3389313"/>
          <p14:tracePt t="33082" x="8342313" y="3389313"/>
          <p14:tracePt t="33085" x="8335963" y="3389313"/>
          <p14:tracePt t="33088" x="8329613" y="3389313"/>
          <p14:tracePt t="33091" x="8324850" y="3389313"/>
          <p14:tracePt t="33092" x="8318500" y="3389313"/>
          <p14:tracePt t="33095" x="8313738" y="3389313"/>
          <p14:tracePt t="33099" x="8307388" y="3389313"/>
          <p14:tracePt t="33100" x="8302625" y="3389313"/>
          <p14:tracePt t="33102" x="8296275" y="3389313"/>
          <p14:tracePt t="33106" x="8285163" y="3389313"/>
          <p14:tracePt t="33108" x="8280400" y="3389313"/>
          <p14:tracePt t="33112" x="8269288" y="3389313"/>
          <p14:tracePt t="33114" x="8262938" y="3389313"/>
          <p14:tracePt t="33116" x="8256588" y="3389313"/>
          <p14:tracePt t="33121" x="8240713" y="3384550"/>
          <p14:tracePt t="33123" x="8234363" y="3384550"/>
          <p14:tracePt t="33127" x="8223250" y="3384550"/>
          <p14:tracePt t="33128" x="8218488" y="3384550"/>
          <p14:tracePt t="33130" x="8212138" y="3384550"/>
          <p14:tracePt t="33132" x="8207375" y="3384550"/>
          <p14:tracePt t="33134" x="8201025" y="3384550"/>
          <p14:tracePt t="33136" x="8194675" y="3384550"/>
          <p14:tracePt t="33137" x="8189913" y="3384550"/>
          <p14:tracePt t="33141" x="8178800" y="3378200"/>
          <p14:tracePt t="33142" x="8172450" y="3378200"/>
          <p14:tracePt t="33146" x="8167688" y="3378200"/>
          <p14:tracePt t="33148" x="8161338" y="3378200"/>
          <p14:tracePt t="33148" x="8156575" y="3378200"/>
          <p14:tracePt t="33153" x="8150225" y="3378200"/>
          <p14:tracePt t="33155" x="8145463" y="3378200"/>
          <p14:tracePt t="33158" x="8139113" y="3378200"/>
          <p14:tracePt t="33159" x="8134350" y="3378200"/>
          <p14:tracePt t="33162" x="8128000" y="3378200"/>
          <p14:tracePt t="33165" x="8121650" y="3378200"/>
          <p14:tracePt t="33168" x="8110538" y="3378200"/>
          <p14:tracePt t="33172" x="8105775" y="3378200"/>
          <p14:tracePt t="33175" x="8099425" y="3378200"/>
          <p14:tracePt t="33177" x="8094663" y="3378200"/>
          <p14:tracePt t="33180" x="8088313" y="3378200"/>
          <p14:tracePt t="33183" x="8083550" y="3378200"/>
          <p14:tracePt t="33184" x="8077200" y="3373438"/>
          <p14:tracePt t="33190" x="8061325" y="3373438"/>
          <p14:tracePt t="33193" x="8054975" y="3373438"/>
          <p14:tracePt t="33195" x="8048625" y="3373438"/>
          <p14:tracePt t="33196" x="8043863" y="3373438"/>
          <p14:tracePt t="33199" x="8037513" y="3373438"/>
          <p14:tracePt t="33202" x="8026400" y="3373438"/>
          <p14:tracePt t="33203" x="8021638" y="3373438"/>
          <p14:tracePt t="33206" x="8015288" y="3373438"/>
          <p14:tracePt t="33210" x="7999413" y="3373438"/>
          <p14:tracePt t="33211" x="7993063" y="3373438"/>
          <p14:tracePt t="33214" x="7986713" y="3373438"/>
          <p14:tracePt t="33216" x="7981950" y="3373438"/>
          <p14:tracePt t="33217" x="7975600" y="3367088"/>
          <p14:tracePt t="33218" x="7970838" y="3367088"/>
          <p14:tracePt t="33218" x="7964488" y="3367088"/>
          <p14:tracePt t="33221" x="7959725" y="3367088"/>
          <p14:tracePt t="33222" x="7953375" y="3367088"/>
          <p14:tracePt t="33223" x="7948613" y="3367088"/>
          <p14:tracePt t="33224" x="7942263" y="3367088"/>
          <p14:tracePt t="33226" x="7937500" y="3367088"/>
          <p14:tracePt t="33227" x="7931150" y="3367088"/>
          <p14:tracePt t="33230" x="7920038" y="3367088"/>
          <p14:tracePt t="33231" x="7913688" y="3367088"/>
          <p14:tracePt t="33233" x="7908925" y="3367088"/>
          <p14:tracePt t="33235" x="7902575" y="3362325"/>
          <p14:tracePt t="33236" x="7897813" y="3362325"/>
          <p14:tracePt t="33238" x="7886700" y="3362325"/>
          <p14:tracePt t="33240" x="7880350" y="3362325"/>
          <p14:tracePt t="33241" x="7875588" y="3355975"/>
          <p14:tracePt t="33245" x="7858125" y="3355975"/>
          <p14:tracePt t="33246" x="7853363" y="3355975"/>
          <p14:tracePt t="33247" x="7847013" y="3355975"/>
          <p14:tracePt t="33249" x="7840663" y="3355975"/>
          <p14:tracePt t="33251" x="7835900" y="3355975"/>
          <p14:tracePt t="33253" x="7824788" y="3349625"/>
          <p14:tracePt t="33254" x="7818438" y="3349625"/>
          <p14:tracePt t="33256" x="7807325" y="3349625"/>
          <p14:tracePt t="33259" x="7802563" y="3349625"/>
          <p14:tracePt t="33261" x="7791450" y="3349625"/>
          <p14:tracePt t="33263" x="7785100" y="3349625"/>
          <p14:tracePt t="33267" x="7767638" y="3344863"/>
          <p14:tracePt t="33268" x="7762875" y="3344863"/>
          <p14:tracePt t="33269" x="7756525" y="3344863"/>
          <p14:tracePt t="33271" x="7751763" y="3344863"/>
          <p14:tracePt t="33272" x="7745413" y="3344863"/>
          <p14:tracePt t="33275" x="7740650" y="3344863"/>
          <p14:tracePt t="33278" x="7729538" y="3338513"/>
          <p14:tracePt t="33279" x="7723188" y="3338513"/>
          <p14:tracePt t="33281" x="7718425" y="3338513"/>
          <p14:tracePt t="33282" x="7712075" y="3333750"/>
          <p14:tracePt t="33284" x="7705725" y="3333750"/>
          <p14:tracePt t="33287" x="7694613" y="3333750"/>
          <p14:tracePt t="33287" x="7689850" y="3333750"/>
          <p14:tracePt t="33290" x="7683500" y="3333750"/>
          <p14:tracePt t="33293" x="7678738" y="3333750"/>
          <p14:tracePt t="33294" x="7672388" y="3333750"/>
          <p14:tracePt t="33294" x="7667625" y="3333750"/>
          <p14:tracePt t="33297" x="7661275" y="3327400"/>
          <p14:tracePt t="33299" x="7656513" y="3327400"/>
          <p14:tracePt t="33300" x="7650163" y="3327400"/>
          <p14:tracePt t="33303" x="7643813" y="3327400"/>
          <p14:tracePt t="33304" x="7639050" y="3327400"/>
          <p14:tracePt t="33308" x="7627938" y="3327400"/>
          <p14:tracePt t="33310" x="7621588" y="3327400"/>
          <p14:tracePt t="33311" x="7616825" y="3322638"/>
          <p14:tracePt t="33315" x="7610475" y="3322638"/>
          <p14:tracePt t="33316" x="7605713" y="3322638"/>
          <p14:tracePt t="33320" x="7599363" y="3322638"/>
          <p14:tracePt t="33322" x="7594600" y="3322638"/>
          <p14:tracePt t="33324" x="7588250" y="3322638"/>
          <p14:tracePt t="33330" x="7583488" y="3322638"/>
          <p14:tracePt t="33332" x="7577138" y="3322638"/>
          <p14:tracePt t="33334" x="7570788" y="3322638"/>
          <p14:tracePt t="33339" x="7566025" y="3322638"/>
          <p14:tracePt t="33346" x="7559675" y="3322638"/>
          <p14:tracePt t="33355" x="7554913" y="3322638"/>
          <p14:tracePt t="33359" x="7548563" y="3322638"/>
          <p14:tracePt t="33365" x="7548563" y="3316288"/>
          <p14:tracePt t="33369" x="7543800" y="3316288"/>
          <p14:tracePt t="33384" x="7537450" y="3316288"/>
          <p14:tracePt t="33429" x="7532688" y="3316288"/>
          <p14:tracePt t="33521" x="0" y="0"/>
        </p14:tracePtLst>
        <p14:tracePtLst>
          <p14:tracePt t="33919" x="7375525" y="3181350"/>
          <p14:tracePt t="34051" x="7380288" y="3181350"/>
          <p14:tracePt t="34061" x="7391400" y="3176588"/>
          <p14:tracePt t="34067" x="7397750" y="3170238"/>
          <p14:tracePt t="34074" x="7402513" y="3170238"/>
          <p14:tracePt t="34077" x="7408863" y="3170238"/>
          <p14:tracePt t="34078" x="7413625" y="3170238"/>
          <p14:tracePt t="34084" x="7419975" y="3170238"/>
          <p14:tracePt t="34086" x="7419975" y="3165475"/>
          <p14:tracePt t="34092" x="7424738" y="3165475"/>
          <p14:tracePt t="34099" x="7431088" y="3165475"/>
          <p14:tracePt t="34103" x="7435850" y="3165475"/>
          <p14:tracePt t="34110" x="7442200" y="3165475"/>
          <p14:tracePt t="34121" x="7448550" y="3165475"/>
          <p14:tracePt t="34130" x="7453313" y="3165475"/>
          <p14:tracePt t="34137" x="7459663" y="3165475"/>
          <p14:tracePt t="34155" x="7464425" y="3165475"/>
          <p14:tracePt t="34172" x="7470775" y="3165475"/>
          <p14:tracePt t="34190" x="7475538" y="3165475"/>
          <p14:tracePt t="34212" x="7481888" y="3165475"/>
          <p14:tracePt t="34225" x="7486650" y="3165475"/>
          <p14:tracePt t="34250" x="7493000" y="3165475"/>
          <p14:tracePt t="34267" x="7497763" y="3165475"/>
          <p14:tracePt t="34270" x="7497763" y="3170238"/>
          <p14:tracePt t="34282" x="7504113" y="3170238"/>
          <p14:tracePt t="34293" x="7510463" y="3170238"/>
          <p14:tracePt t="34299" x="7510463" y="3176588"/>
          <p14:tracePt t="34308" x="7515225" y="3176588"/>
          <p14:tracePt t="34318" x="7521575" y="3176588"/>
          <p14:tracePt t="34329" x="7526338" y="3176588"/>
          <p14:tracePt t="34335" x="7532688" y="3176588"/>
          <p14:tracePt t="34339" x="7532688" y="3181350"/>
          <p14:tracePt t="34344" x="7537450" y="3181350"/>
          <p14:tracePt t="34356" x="7543800" y="3181350"/>
          <p14:tracePt t="34367" x="7548563" y="3181350"/>
          <p14:tracePt t="34373" x="7554913" y="3181350"/>
          <p14:tracePt t="34386" x="7559675" y="3181350"/>
          <p14:tracePt t="34396" x="7566025" y="3181350"/>
          <p14:tracePt t="34406" x="7570788" y="3181350"/>
          <p14:tracePt t="34410" x="7577138" y="3181350"/>
          <p14:tracePt t="34420" x="7583488" y="3181350"/>
          <p14:tracePt t="34429" x="7588250" y="3181350"/>
          <p14:tracePt t="34438" x="7594600" y="3181350"/>
          <p14:tracePt t="34442" x="7599363" y="3181350"/>
          <p14:tracePt t="34450" x="7599363" y="3187700"/>
          <p14:tracePt t="34452" x="7605713" y="3187700"/>
          <p14:tracePt t="34461" x="7610475" y="3187700"/>
          <p14:tracePt t="34470" x="7616825" y="3187700"/>
          <p14:tracePt t="34476" x="7621588" y="3187700"/>
          <p14:tracePt t="34486" x="7627938" y="3187700"/>
          <p14:tracePt t="34498" x="7632700" y="3187700"/>
          <p14:tracePt t="34513" x="7639050" y="3187700"/>
          <p14:tracePt t="34521" x="7643813" y="3187700"/>
          <p14:tracePt t="34535" x="7650163" y="3187700"/>
          <p14:tracePt t="34549" x="7656513" y="3187700"/>
          <p14:tracePt t="34562" x="7661275" y="3187700"/>
          <p14:tracePt t="34572" x="7667625" y="3187700"/>
          <p14:tracePt t="34576" x="7672388" y="3187700"/>
          <p14:tracePt t="34585" x="7678738" y="3187700"/>
          <p14:tracePt t="34591" x="7683500" y="3187700"/>
          <p14:tracePt t="34594" x="7683500" y="3192463"/>
          <p14:tracePt t="34599" x="7689850" y="3192463"/>
          <p14:tracePt t="34604" x="7694613" y="3192463"/>
          <p14:tracePt t="34611" x="7700963" y="3192463"/>
          <p14:tracePt t="34618" x="7705725" y="3192463"/>
          <p14:tracePt t="34623" x="7712075" y="3192463"/>
          <p14:tracePt t="34627" x="7718425" y="3192463"/>
          <p14:tracePt t="34628" x="7718425" y="3198813"/>
          <p14:tracePt t="34633" x="7723188" y="3198813"/>
          <p14:tracePt t="34640" x="7729538" y="3198813"/>
          <p14:tracePt t="34645" x="7734300" y="3198813"/>
          <p14:tracePt t="34650" x="7740650" y="3198813"/>
          <p14:tracePt t="34655" x="7745413" y="3198813"/>
          <p14:tracePt t="34661" x="7751763" y="3198813"/>
          <p14:tracePt t="34667" x="7756525" y="3198813"/>
          <p14:tracePt t="34669" x="7756525" y="3203575"/>
          <p14:tracePt t="34670" x="7762875" y="3203575"/>
          <p14:tracePt t="34675" x="7767638" y="3203575"/>
          <p14:tracePt t="34683" x="7773988" y="3203575"/>
          <p14:tracePt t="34686" x="7778750" y="3203575"/>
          <p14:tracePt t="34689" x="7785100" y="3203575"/>
          <p14:tracePt t="34693" x="7791450" y="3203575"/>
          <p14:tracePt t="34698" x="7796213" y="3209925"/>
          <p14:tracePt t="34703" x="7802563" y="3209925"/>
          <p14:tracePt t="34705" x="7807325" y="3209925"/>
          <p14:tracePt t="34710" x="7813675" y="3209925"/>
          <p14:tracePt t="34717" x="7818438" y="3209925"/>
          <p14:tracePt t="34719" x="7824788" y="3209925"/>
          <p14:tracePt t="34721" x="7829550" y="3209925"/>
          <p14:tracePt t="34726" x="7835900" y="3209925"/>
          <p14:tracePt t="34728" x="7835900" y="3214688"/>
          <p14:tracePt t="34731" x="7840663" y="3214688"/>
          <p14:tracePt t="34736" x="7847013" y="3214688"/>
          <p14:tracePt t="34742" x="7858125" y="3214688"/>
          <p14:tracePt t="34748" x="7864475" y="3214688"/>
          <p14:tracePt t="34753" x="7869238" y="3214688"/>
          <p14:tracePt t="34759" x="7875588" y="3214688"/>
          <p14:tracePt t="34761" x="7880350" y="3214688"/>
          <p14:tracePt t="34765" x="7886700" y="3221038"/>
          <p14:tracePt t="34771" x="7891463" y="3221038"/>
          <p14:tracePt t="34775" x="7897813" y="3221038"/>
          <p14:tracePt t="34776" x="7897813" y="3227388"/>
          <p14:tracePt t="34778" x="7902575" y="3227388"/>
          <p14:tracePt t="34781" x="7908925" y="3227388"/>
          <p14:tracePt t="34786" x="7913688" y="3227388"/>
          <p14:tracePt t="34789" x="7920038" y="3227388"/>
          <p14:tracePt t="34793" x="7926388" y="3227388"/>
          <p14:tracePt t="34796" x="7931150" y="3227388"/>
          <p14:tracePt t="34800" x="7937500" y="3227388"/>
          <p14:tracePt t="34804" x="7942263" y="3227388"/>
          <p14:tracePt t="34806" x="7948613" y="3227388"/>
          <p14:tracePt t="34811" x="7953375" y="3227388"/>
          <p14:tracePt t="34815" x="7959725" y="3227388"/>
          <p14:tracePt t="34816" x="7959725" y="3232150"/>
          <p14:tracePt t="34819" x="7964488" y="3232150"/>
          <p14:tracePt t="34821" x="7970838" y="3232150"/>
          <p14:tracePt t="34826" x="7975600" y="3232150"/>
          <p14:tracePt t="34830" x="7981950" y="3232150"/>
          <p14:tracePt t="34835" x="7986713" y="3232150"/>
          <p14:tracePt t="34838" x="7993063" y="3232150"/>
          <p14:tracePt t="34843" x="7999413" y="3232150"/>
          <p14:tracePt t="34850" x="8004175" y="3232150"/>
          <p14:tracePt t="34854" x="8010525" y="3232150"/>
          <p14:tracePt t="34858" x="8015288" y="3232150"/>
          <p14:tracePt t="34862" x="8021638" y="3232150"/>
          <p14:tracePt t="34865" x="8026400" y="3232150"/>
          <p14:tracePt t="34869" x="8032750" y="3232150"/>
          <p14:tracePt t="34874" x="8037513" y="3232150"/>
          <p14:tracePt t="34876" x="8043863" y="3232150"/>
          <p14:tracePt t="34884" x="8054975" y="3232150"/>
          <p14:tracePt t="34888" x="8061325" y="3232150"/>
          <p14:tracePt t="34890" x="8066088" y="3232150"/>
          <p14:tracePt t="34894" x="8072438" y="3232150"/>
          <p14:tracePt t="34903" x="8083550" y="3232150"/>
          <p14:tracePt t="34906" x="8088313" y="3232150"/>
          <p14:tracePt t="34912" x="8094663" y="3232150"/>
          <p14:tracePt t="34915" x="8099425" y="3232150"/>
          <p14:tracePt t="34919" x="8105775" y="3232150"/>
          <p14:tracePt t="34921" x="8110538" y="3232150"/>
          <p14:tracePt t="34927" x="8116888" y="3232150"/>
          <p14:tracePt t="34934" x="8121650" y="3232150"/>
          <p14:tracePt t="34940" x="8128000" y="3232150"/>
          <p14:tracePt t="34944" x="8134350" y="3232150"/>
          <p14:tracePt t="34949" x="8139113" y="3232150"/>
          <p14:tracePt t="34955" x="8145463" y="3232150"/>
          <p14:tracePt t="34961" x="8150225" y="3232150"/>
          <p14:tracePt t="34964" x="8156575" y="3232150"/>
          <p14:tracePt t="34969" x="8161338" y="3232150"/>
          <p14:tracePt t="34975" x="8167688" y="3232150"/>
          <p14:tracePt t="34981" x="8178800" y="3232150"/>
          <p14:tracePt t="34988" x="8183563" y="3227388"/>
          <p14:tracePt t="34991" x="8189913" y="3227388"/>
          <p14:tracePt t="34996" x="8194675" y="3227388"/>
          <p14:tracePt t="35002" x="8207375" y="3221038"/>
          <p14:tracePt t="35009" x="8212138" y="3221038"/>
          <p14:tracePt t="35012" x="8218488" y="3221038"/>
          <p14:tracePt t="35017" x="8223250" y="3221038"/>
          <p14:tracePt t="35019" x="8229600" y="3221038"/>
          <p14:tracePt t="35024" x="8234363" y="3221038"/>
          <p14:tracePt t="35028" x="8240713" y="3214688"/>
          <p14:tracePt t="35033" x="8245475" y="3214688"/>
          <p14:tracePt t="35037" x="8251825" y="3214688"/>
          <p14:tracePt t="35040" x="8256588" y="3214688"/>
          <p14:tracePt t="35045" x="8262938" y="3214688"/>
          <p14:tracePt t="35050" x="8269288" y="3214688"/>
          <p14:tracePt t="35053" x="8274050" y="3214688"/>
          <p14:tracePt t="35058" x="8280400" y="3214688"/>
          <p14:tracePt t="35064" x="8285163" y="3209925"/>
          <p14:tracePt t="35069" x="8291513" y="3209925"/>
          <p14:tracePt t="35073" x="8296275" y="3209925"/>
          <p14:tracePt t="35078" x="8302625" y="3209925"/>
          <p14:tracePt t="35085" x="8307388" y="3209925"/>
          <p14:tracePt t="35092" x="8313738" y="3209925"/>
          <p14:tracePt t="35095" x="8318500" y="3209925"/>
          <p14:tracePt t="35105" x="8324850" y="3209925"/>
          <p14:tracePt t="35115" x="8329613" y="3209925"/>
          <p14:tracePt t="35126" x="8335963" y="3209925"/>
          <p14:tracePt t="35133" x="8342313" y="3209925"/>
          <p14:tracePt t="35145" x="8347075" y="3209925"/>
          <p14:tracePt t="35157" x="8353425" y="3209925"/>
          <p14:tracePt t="35174" x="8358188" y="3209925"/>
          <p14:tracePt t="35184" x="8364538" y="3209925"/>
          <p14:tracePt t="35221" x="8369300" y="3209925"/>
          <p14:tracePt t="35294" x="8375650" y="3209925"/>
          <p14:tracePt t="35453" x="8369300" y="3209925"/>
          <p14:tracePt t="35464" x="8364538" y="3209925"/>
          <p14:tracePt t="35469" x="8358188" y="3209925"/>
          <p14:tracePt t="35475" x="8353425" y="3209925"/>
          <p14:tracePt t="35481" x="8347075" y="3209925"/>
          <p14:tracePt t="35486" x="8342313" y="3209925"/>
          <p14:tracePt t="35489" x="8335963" y="3209925"/>
          <p14:tracePt t="35495" x="8329613" y="3209925"/>
          <p14:tracePt t="35499" x="8324850" y="3209925"/>
          <p14:tracePt t="35502" x="8318500" y="3209925"/>
          <p14:tracePt t="35503" x="8313738" y="3209925"/>
          <p14:tracePt t="35506" x="8307388" y="3209925"/>
          <p14:tracePt t="35510" x="8302625" y="3209925"/>
          <p14:tracePt t="35512" x="8296275" y="3209925"/>
          <p14:tracePt t="35516" x="8285163" y="3209925"/>
          <p14:tracePt t="35519" x="8280400" y="3209925"/>
          <p14:tracePt t="35522" x="8274050" y="3203575"/>
          <p14:tracePt t="35523" x="8269288" y="3203575"/>
          <p14:tracePt t="35526" x="8262938" y="3203575"/>
          <p14:tracePt t="35529" x="8256588" y="3203575"/>
          <p14:tracePt t="35531" x="8251825" y="3203575"/>
          <p14:tracePt t="35532" x="8245475" y="3203575"/>
          <p14:tracePt t="35536" x="8240713" y="3203575"/>
          <p14:tracePt t="35537" x="8234363" y="3203575"/>
          <p14:tracePt t="35539" x="8229600" y="3203575"/>
          <p14:tracePt t="35540" x="8223250" y="3203575"/>
          <p14:tracePt t="35542" x="8218488" y="3203575"/>
          <p14:tracePt t="35545" x="8212138" y="3203575"/>
          <p14:tracePt t="35546" x="8207375" y="3203575"/>
          <p14:tracePt t="35549" x="8201025" y="3203575"/>
          <p14:tracePt t="35550" x="8194675" y="3203575"/>
          <p14:tracePt t="35552" x="8189913" y="3203575"/>
          <p14:tracePt t="35554" x="8183563" y="3198813"/>
          <p14:tracePt t="35556" x="8178800" y="3198813"/>
          <p14:tracePt t="35557" x="8172450" y="3198813"/>
          <p14:tracePt t="35559" x="8167688" y="3198813"/>
          <p14:tracePt t="35561" x="8161338" y="3198813"/>
          <p14:tracePt t="35563" x="8156575" y="3198813"/>
          <p14:tracePt t="35564" x="8150225" y="3198813"/>
          <p14:tracePt t="35566" x="8139113" y="3192463"/>
          <p14:tracePt t="35568" x="8134350" y="3192463"/>
          <p14:tracePt t="35571" x="8121650" y="3192463"/>
          <p14:tracePt t="35574" x="8116888" y="3192463"/>
          <p14:tracePt t="35576" x="8105775" y="3192463"/>
          <p14:tracePt t="35578" x="8099425" y="3192463"/>
          <p14:tracePt t="35580" x="8094663" y="3192463"/>
          <p14:tracePt t="35583" x="8088313" y="3192463"/>
          <p14:tracePt t="35584" x="8083550" y="3192463"/>
          <p14:tracePt t="35585" x="8083550" y="3187700"/>
          <p14:tracePt t="35586" x="8077200" y="3187700"/>
          <p14:tracePt t="35586" x="8072438" y="3187700"/>
          <p14:tracePt t="35591" x="8061325" y="3187700"/>
          <p14:tracePt t="35593" x="8054975" y="3187700"/>
          <p14:tracePt t="35594" x="8048625" y="3187700"/>
          <p14:tracePt t="35596" x="8043863" y="3187700"/>
          <p14:tracePt t="35598" x="8037513" y="3187700"/>
          <p14:tracePt t="35599" x="8032750" y="3187700"/>
          <p14:tracePt t="35601" x="8026400" y="3187700"/>
          <p14:tracePt t="35603" x="8021638" y="3187700"/>
          <p14:tracePt t="35607" x="8010525" y="3181350"/>
          <p14:tracePt t="35608" x="8004175" y="3181350"/>
          <p14:tracePt t="35610" x="7999413" y="3181350"/>
          <p14:tracePt t="35612" x="7993063" y="3181350"/>
          <p14:tracePt t="35615" x="7986713" y="3176588"/>
          <p14:tracePt t="35615" x="7981950" y="3176588"/>
          <p14:tracePt t="35618" x="7975600" y="3176588"/>
          <p14:tracePt t="35620" x="7970838" y="3176588"/>
          <p14:tracePt t="35623" x="7964488" y="3176588"/>
          <p14:tracePt t="35624" x="7959725" y="3176588"/>
          <p14:tracePt t="35626" x="7953375" y="3176588"/>
          <p14:tracePt t="35629" x="7948613" y="3176588"/>
          <p14:tracePt t="35631" x="7942263" y="3176588"/>
          <p14:tracePt t="35633" x="7937500" y="3176588"/>
          <p14:tracePt t="35634" x="7937500" y="3170238"/>
          <p14:tracePt t="35635" x="7931150" y="3170238"/>
          <p14:tracePt t="35638" x="7926388" y="3170238"/>
          <p14:tracePt t="35641" x="7920038" y="3170238"/>
          <p14:tracePt t="35642" x="7913688" y="3170238"/>
          <p14:tracePt t="35646" x="7908925" y="3170238"/>
          <p14:tracePt t="35648" x="7902575" y="3170238"/>
          <p14:tracePt t="35651" x="7897813" y="3165475"/>
          <p14:tracePt t="35653" x="7891463" y="3165475"/>
          <p14:tracePt t="35654" x="7886700" y="3165475"/>
          <p14:tracePt t="35658" x="7880350" y="3165475"/>
          <p14:tracePt t="35661" x="7875588" y="3165475"/>
          <p14:tracePt t="35663" x="7869238" y="3159125"/>
          <p14:tracePt t="35666" x="7864475" y="3159125"/>
          <p14:tracePt t="35670" x="7853363" y="3152775"/>
          <p14:tracePt t="35671" x="7847013" y="3152775"/>
          <p14:tracePt t="35674" x="7840663" y="3152775"/>
          <p14:tracePt t="35676" x="7835900" y="3148013"/>
          <p14:tracePt t="35678" x="7829550" y="3148013"/>
          <p14:tracePt t="35681" x="7824788" y="3141663"/>
          <p14:tracePt t="35685" x="7813675" y="3141663"/>
          <p14:tracePt t="35687" x="7807325" y="3136900"/>
          <p14:tracePt t="35689" x="7802563" y="3130550"/>
          <p14:tracePt t="35691" x="7796213" y="3130550"/>
          <p14:tracePt t="35692" x="7791450" y="3130550"/>
          <p14:tracePt t="35697" x="7773988" y="3125788"/>
          <p14:tracePt t="35700" x="7767638" y="3119438"/>
          <p14:tracePt t="35701" x="7762875" y="3119438"/>
          <p14:tracePt t="35704" x="7756525" y="3114675"/>
          <p14:tracePt t="35706" x="7751763" y="3108325"/>
          <p14:tracePt t="35706" x="7745413" y="3108325"/>
          <p14:tracePt t="35709" x="7740650" y="3108325"/>
          <p14:tracePt t="35711" x="7734300" y="3103563"/>
          <p14:tracePt t="35712" x="7729538" y="3103563"/>
          <p14:tracePt t="35714" x="7723188" y="3097213"/>
          <p14:tracePt t="35716" x="7718425" y="3097213"/>
          <p14:tracePt t="35717" x="7712075" y="3092450"/>
          <p14:tracePt t="35719" x="7705725" y="3092450"/>
          <p14:tracePt t="35719" x="7705725" y="3086100"/>
          <p14:tracePt t="35721" x="7700963" y="3086100"/>
          <p14:tracePt t="35724" x="7694613" y="3079750"/>
          <p14:tracePt t="35725" x="7689850" y="3079750"/>
          <p14:tracePt t="35725" x="7683500" y="3079750"/>
          <p14:tracePt t="35729" x="7678738" y="3074988"/>
          <p14:tracePt t="35731" x="7672388" y="3074988"/>
          <p14:tracePt t="35731" x="7672388" y="3068638"/>
          <p14:tracePt t="35732" x="7667625" y="3068638"/>
          <p14:tracePt t="35735" x="7661275" y="3063875"/>
          <p14:tracePt t="35737" x="7656513" y="3063875"/>
          <p14:tracePt t="35740" x="7650163" y="3057525"/>
          <p14:tracePt t="35745" x="7643813" y="3057525"/>
          <p14:tracePt t="35747" x="7639050" y="3052763"/>
          <p14:tracePt t="35753" x="7632700" y="3052763"/>
          <p14:tracePt t="35755" x="7632700" y="3046413"/>
          <p14:tracePt t="35761" x="7632700" y="3041650"/>
          <p14:tracePt t="35763" x="7627938" y="3041650"/>
          <p14:tracePt t="35773" x="7627938" y="3035300"/>
          <p14:tracePt t="35788" x="7627938" y="3030538"/>
          <p14:tracePt t="35795" x="7621588" y="3030538"/>
          <p14:tracePt t="35798" x="7621588" y="3024188"/>
          <p14:tracePt t="35802" x="7621588" y="3019425"/>
          <p14:tracePt t="35810" x="7616825" y="3013075"/>
          <p14:tracePt t="35813" x="7616825" y="3006725"/>
          <p14:tracePt t="35817" x="7616825" y="3001963"/>
          <p14:tracePt t="35819" x="7616825" y="2995613"/>
          <p14:tracePt t="35823" x="7616825" y="2990850"/>
          <p14:tracePt t="35827" x="7616825" y="2984500"/>
          <p14:tracePt t="35829" x="7616825" y="2979738"/>
          <p14:tracePt t="35832" x="7616825" y="2973388"/>
          <p14:tracePt t="35835" x="7610475" y="2968625"/>
          <p14:tracePt t="35839" x="7610475" y="2957513"/>
          <p14:tracePt t="35842" x="7610475" y="2951163"/>
          <p14:tracePt t="35843" x="7610475" y="2944813"/>
          <p14:tracePt t="35845" x="7610475" y="2940050"/>
          <p14:tracePt t="35849" x="7610475" y="2933700"/>
          <p14:tracePt t="35850" x="7610475" y="2928938"/>
          <p14:tracePt t="35851" x="7610475" y="2922588"/>
          <p14:tracePt t="35852" x="7605713" y="2922588"/>
          <p14:tracePt t="35853" x="7605713" y="2917825"/>
          <p14:tracePt t="35855" x="7605713" y="2911475"/>
          <p14:tracePt t="35857" x="7605713" y="2906713"/>
          <p14:tracePt t="35858" x="7605713" y="2900363"/>
          <p14:tracePt t="35860" x="7605713" y="2895600"/>
          <p14:tracePt t="35863" x="7605713" y="2884488"/>
          <p14:tracePt t="35864" x="7605713" y="2878138"/>
          <p14:tracePt t="35866" x="7605713" y="2871788"/>
          <p14:tracePt t="35870" x="7605713" y="2860675"/>
          <p14:tracePt t="35872" x="7605713" y="2849563"/>
          <p14:tracePt t="35873" x="7605713" y="2838450"/>
          <p14:tracePt t="35876" x="7605713" y="2833688"/>
          <p14:tracePt t="35878" x="7605713" y="2822575"/>
          <p14:tracePt t="35880" x="7605713" y="2816225"/>
          <p14:tracePt t="35885" x="7605713" y="2794000"/>
          <p14:tracePt t="35887" x="7605713" y="2787650"/>
          <p14:tracePt t="35888" x="7605713" y="2782888"/>
          <p14:tracePt t="35890" x="7605713" y="2776538"/>
          <p14:tracePt t="35892" x="7605713" y="2765425"/>
          <p14:tracePt t="35893" x="7605713" y="2760663"/>
          <p14:tracePt t="35897" x="7605713" y="2749550"/>
          <p14:tracePt t="35898" x="7605713" y="2736850"/>
          <p14:tracePt t="35905" x="7605713" y="2714625"/>
          <p14:tracePt t="35907" x="7605713" y="2709863"/>
          <p14:tracePt t="35908" x="7610475" y="2703513"/>
          <p14:tracePt t="35910" x="7610475" y="2698750"/>
          <p14:tracePt t="35912" x="7610475" y="2692400"/>
          <p14:tracePt t="35914" x="7610475" y="2687638"/>
          <p14:tracePt t="35917" x="7610475" y="2681288"/>
          <p14:tracePt t="35918" x="7610475" y="2676525"/>
          <p14:tracePt t="35918" x="7616825" y="2676525"/>
          <p14:tracePt t="35921" x="7616825" y="2670175"/>
          <p14:tracePt t="35925" x="7621588" y="2659063"/>
          <p14:tracePt t="35927" x="7621588" y="2652713"/>
          <p14:tracePt t="35933" x="7627938" y="2641600"/>
          <p14:tracePt t="35936" x="7627938" y="2636838"/>
          <p14:tracePt t="35939" x="7632700" y="2630488"/>
          <p14:tracePt t="35941" x="7632700" y="2625725"/>
          <p14:tracePt t="35945" x="7639050" y="2619375"/>
          <p14:tracePt t="35946" x="7643813" y="2619375"/>
          <p14:tracePt t="35949" x="7643813" y="2614613"/>
          <p14:tracePt t="35950" x="7643813" y="2608263"/>
          <p14:tracePt t="35952" x="7650163" y="2608263"/>
          <p14:tracePt t="35954" x="7650163" y="2601913"/>
          <p14:tracePt t="35957" x="7656513" y="2601913"/>
          <p14:tracePt t="35959" x="7656513" y="2597150"/>
          <p14:tracePt t="35965" x="7667625" y="2586038"/>
          <p14:tracePt t="35967" x="7667625" y="2579688"/>
          <p14:tracePt t="35969" x="7672388" y="2579688"/>
          <p14:tracePt t="35971" x="7678738" y="2574925"/>
          <p14:tracePt t="35974" x="7683500" y="2568575"/>
          <p14:tracePt t="35976" x="7689850" y="2568575"/>
          <p14:tracePt t="35978" x="7694613" y="2563813"/>
          <p14:tracePt t="35981" x="7700963" y="2557463"/>
          <p14:tracePt t="35983" x="7705725" y="2552700"/>
          <p14:tracePt t="35985" x="7712075" y="2552700"/>
          <p14:tracePt t="35988" x="7718425" y="2546350"/>
          <p14:tracePt t="35989" x="7723188" y="2541588"/>
          <p14:tracePt t="35994" x="7734300" y="2535238"/>
          <p14:tracePt t="35996" x="7740650" y="2535238"/>
          <p14:tracePt t="35997" x="7745413" y="2528888"/>
          <p14:tracePt t="36001" x="7756525" y="2524125"/>
          <p14:tracePt t="36002" x="7762875" y="2517775"/>
          <p14:tracePt t="36005" x="7767638" y="2517775"/>
          <p14:tracePt t="36005" x="7767638" y="2513013"/>
          <p14:tracePt t="36007" x="7773988" y="2513013"/>
          <p14:tracePt t="36008" x="7778750" y="2506663"/>
          <p14:tracePt t="36010" x="7785100" y="2506663"/>
          <p14:tracePt t="36011" x="7791450" y="2506663"/>
          <p14:tracePt t="36013" x="7791450" y="2501900"/>
          <p14:tracePt t="36014" x="7802563" y="2495550"/>
          <p14:tracePt t="36017" x="7807325" y="2495550"/>
          <p14:tracePt t="36019" x="7813675" y="2490788"/>
          <p14:tracePt t="36022" x="7818438" y="2490788"/>
          <p14:tracePt t="36023" x="7824788" y="2484438"/>
          <p14:tracePt t="36024" x="7829550" y="2484438"/>
          <p14:tracePt t="36026" x="7835900" y="2484438"/>
          <p14:tracePt t="36027" x="7835900" y="2479675"/>
          <p14:tracePt t="36028" x="7840663" y="2479675"/>
          <p14:tracePt t="36030" x="7847013" y="2473325"/>
          <p14:tracePt t="36032" x="7853363" y="2473325"/>
          <p14:tracePt t="36036" x="7864475" y="2466975"/>
          <p14:tracePt t="36039" x="7875588" y="2466975"/>
          <p14:tracePt t="36041" x="7880350" y="2462213"/>
          <p14:tracePt t="36043" x="7891463" y="2462213"/>
          <p14:tracePt t="36047" x="7897813" y="2455863"/>
          <p14:tracePt t="36048" x="7902575" y="2455863"/>
          <p14:tracePt t="36050" x="7908925" y="2455863"/>
          <p14:tracePt t="36052" x="7913688" y="2451100"/>
          <p14:tracePt t="36053" x="7920038" y="2451100"/>
          <p14:tracePt t="36058" x="7937500" y="2451100"/>
          <p14:tracePt t="36060" x="7937500" y="2444750"/>
          <p14:tracePt t="36061" x="7942263" y="2444750"/>
          <p14:tracePt t="36065" x="7953375" y="2444750"/>
          <p14:tracePt t="36066" x="7959725" y="2444750"/>
          <p14:tracePt t="36067" x="7964488" y="2444750"/>
          <p14:tracePt t="36072" x="7975600" y="2439988"/>
          <p14:tracePt t="36073" x="7981950" y="2439988"/>
          <p14:tracePt t="36077" x="7986713" y="2439988"/>
          <p14:tracePt t="36078" x="7993063" y="2439988"/>
          <p14:tracePt t="36079" x="7999413" y="2439988"/>
          <p14:tracePt t="36081" x="8004175" y="2439988"/>
          <p14:tracePt t="36085" x="8010525" y="2439988"/>
          <p14:tracePt t="36087" x="8015288" y="2439988"/>
          <p14:tracePt t="36089" x="8021638" y="2433638"/>
          <p14:tracePt t="36092" x="8026400" y="2433638"/>
          <p14:tracePt t="36093" x="8032750" y="2433638"/>
          <p14:tracePt t="36097" x="8037513" y="2433638"/>
          <p14:tracePt t="36098" x="8043863" y="2433638"/>
          <p14:tracePt t="36101" x="8048625" y="2433638"/>
          <p14:tracePt t="36104" x="8054975" y="2433638"/>
          <p14:tracePt t="36106" x="8061325" y="2433638"/>
          <p14:tracePt t="36108" x="8066088" y="2433638"/>
          <p14:tracePt t="36109" x="8072438" y="2428875"/>
          <p14:tracePt t="36112" x="8077200" y="2428875"/>
          <p14:tracePt t="36115" x="8083550" y="2428875"/>
          <p14:tracePt t="36119" x="8094663" y="2428875"/>
          <p14:tracePt t="36123" x="8099425" y="2428875"/>
          <p14:tracePt t="36127" x="8105775" y="2428875"/>
          <p14:tracePt t="36129" x="8110538" y="2428875"/>
          <p14:tracePt t="36133" x="8116888" y="2428875"/>
          <p14:tracePt t="36136" x="8121650" y="2428875"/>
          <p14:tracePt t="36137" x="8128000" y="2428875"/>
          <p14:tracePt t="36141" x="8134350" y="2428875"/>
          <p14:tracePt t="36143" x="8139113" y="2428875"/>
          <p14:tracePt t="36147" x="8145463" y="2428875"/>
          <p14:tracePt t="36155" x="8156575" y="2428875"/>
          <p14:tracePt t="36161" x="8167688" y="2428875"/>
          <p14:tracePt t="36169" x="8172450" y="2428875"/>
          <p14:tracePt t="36170" x="8178800" y="2428875"/>
          <p14:tracePt t="36175" x="8183563" y="2428875"/>
          <p14:tracePt t="36176" x="8189913" y="2428875"/>
          <p14:tracePt t="36182" x="8194675" y="2428875"/>
          <p14:tracePt t="36186" x="8201025" y="2428875"/>
          <p14:tracePt t="36190" x="8207375" y="2428875"/>
          <p14:tracePt t="36193" x="8212138" y="2428875"/>
          <p14:tracePt t="36198" x="8218488" y="2428875"/>
          <p14:tracePt t="36203" x="8223250" y="2428875"/>
          <p14:tracePt t="36207" x="8229600" y="2428875"/>
          <p14:tracePt t="36210" x="8234363" y="2428875"/>
          <p14:tracePt t="36213" x="8240713" y="2428875"/>
          <p14:tracePt t="36217" x="8245475" y="2428875"/>
          <p14:tracePt t="36220" x="8251825" y="2428875"/>
          <p14:tracePt t="36224" x="8256588" y="2428875"/>
          <p14:tracePt t="36225" x="8262938" y="2428875"/>
          <p14:tracePt t="36231" x="8274050" y="2428875"/>
          <p14:tracePt t="36232" x="8280400" y="2428875"/>
          <p14:tracePt t="36235" x="8285163" y="2428875"/>
          <p14:tracePt t="36238" x="8291513" y="2428875"/>
          <p14:tracePt t="36242" x="8302625" y="2428875"/>
          <p14:tracePt t="36245" x="8307388" y="2428875"/>
          <p14:tracePt t="36247" x="8313738" y="2428875"/>
          <p14:tracePt t="36252" x="8324850" y="2428875"/>
          <p14:tracePt t="36254" x="8329613" y="2428875"/>
          <p14:tracePt t="36256" x="8335963" y="2428875"/>
          <p14:tracePt t="36262" x="8347075" y="2428875"/>
          <p14:tracePt t="36266" x="8358188" y="2428875"/>
          <p14:tracePt t="36270" x="8364538" y="2428875"/>
          <p14:tracePt t="36273" x="8375650" y="2428875"/>
          <p14:tracePt t="36277" x="8380413" y="2428875"/>
          <p14:tracePt t="36280" x="8386763" y="2428875"/>
          <p14:tracePt t="36283" x="8391525" y="2428875"/>
          <p14:tracePt t="36284" x="8397875" y="2428875"/>
          <p14:tracePt t="36287" x="8402638" y="2428875"/>
          <p14:tracePt t="36292" x="8408988" y="2428875"/>
          <p14:tracePt t="36294" x="8415338" y="2428875"/>
          <p14:tracePt t="36295" x="8420100" y="2428875"/>
          <p14:tracePt t="36298" x="8426450" y="2422525"/>
          <p14:tracePt t="36302" x="8431213" y="2422525"/>
          <p14:tracePt t="36306" x="8437563" y="2422525"/>
          <p14:tracePt t="36308" x="8442325" y="2422525"/>
          <p14:tracePt t="36311" x="8448675" y="2422525"/>
          <p14:tracePt t="36313" x="0" y="0"/>
        </p14:tracePtLst>
        <p14:tracePtLst>
          <p14:tracePt t="37130" x="7672388" y="2922588"/>
          <p14:tracePt t="37134" x="7672388" y="2928938"/>
          <p14:tracePt t="37264" x="7678738" y="2928938"/>
          <p14:tracePt t="37266" x="7683500" y="2928938"/>
          <p14:tracePt t="37269" x="7689850" y="2928938"/>
          <p14:tracePt t="37272" x="7694613" y="2922588"/>
          <p14:tracePt t="37275" x="7700963" y="2922588"/>
          <p14:tracePt t="37277" x="7705725" y="2922588"/>
          <p14:tracePt t="37281" x="7712075" y="2917825"/>
          <p14:tracePt t="37283" x="7718425" y="2917825"/>
          <p14:tracePt t="37285" x="7718425" y="2911475"/>
          <p14:tracePt t="37286" x="7723188" y="2911475"/>
          <p14:tracePt t="37289" x="7729538" y="2911475"/>
          <p14:tracePt t="37290" x="7734300" y="2911475"/>
          <p14:tracePt t="37294" x="7740650" y="2906713"/>
          <p14:tracePt t="37296" x="7745413" y="2906713"/>
          <p14:tracePt t="37300" x="7751763" y="2900363"/>
          <p14:tracePt t="37302" x="7756525" y="2900363"/>
          <p14:tracePt t="37304" x="7762875" y="2900363"/>
          <p14:tracePt t="37306" x="7767638" y="2895600"/>
          <p14:tracePt t="37309" x="7773988" y="2889250"/>
          <p14:tracePt t="37311" x="7778750" y="2889250"/>
          <p14:tracePt t="37313" x="7778750" y="2884488"/>
          <p14:tracePt t="37315" x="7785100" y="2884488"/>
          <p14:tracePt t="37316" x="7791450" y="2884488"/>
          <p14:tracePt t="37318" x="7796213" y="2878138"/>
          <p14:tracePt t="37320" x="7802563" y="2878138"/>
          <p14:tracePt t="37323" x="7807325" y="2871788"/>
          <p14:tracePt t="37327" x="7818438" y="2867025"/>
          <p14:tracePt t="37329" x="7824788" y="2860675"/>
          <p14:tracePt t="37330" x="7829550" y="2860675"/>
          <p14:tracePt t="37334" x="7840663" y="2855913"/>
          <p14:tracePt t="37336" x="7847013" y="2849563"/>
          <p14:tracePt t="37338" x="7847013" y="2844800"/>
          <p14:tracePt t="37341" x="7858125" y="2844800"/>
          <p14:tracePt t="37344" x="7869238" y="2838450"/>
          <p14:tracePt t="37346" x="7875588" y="2833688"/>
          <p14:tracePt t="37349" x="7880350" y="2833688"/>
          <p14:tracePt t="37349" x="7886700" y="2827338"/>
          <p14:tracePt t="37351" x="7891463" y="2822575"/>
          <p14:tracePt t="37356" x="7902575" y="2816225"/>
          <p14:tracePt t="37358" x="7908925" y="2816225"/>
          <p14:tracePt t="37359" x="7908925" y="2809875"/>
          <p14:tracePt t="37359" x="7913688" y="2809875"/>
          <p14:tracePt t="37362" x="7920038" y="2805113"/>
          <p14:tracePt t="37365" x="7926388" y="2798763"/>
          <p14:tracePt t="37367" x="7931150" y="2798763"/>
          <p14:tracePt t="37370" x="7937500" y="2794000"/>
          <p14:tracePt t="37371" x="7942263" y="2794000"/>
          <p14:tracePt t="37374" x="7948613" y="2787650"/>
          <p14:tracePt t="37377" x="7953375" y="2787650"/>
          <p14:tracePt t="37378" x="7959725" y="2782888"/>
          <p14:tracePt t="37381" x="7964488" y="2776538"/>
          <p14:tracePt t="37385" x="7970838" y="2776538"/>
          <p14:tracePt t="37388" x="7975600" y="2771775"/>
          <p14:tracePt t="37389" x="7981950" y="2771775"/>
          <p14:tracePt t="37392" x="7986713" y="2765425"/>
          <p14:tracePt t="37396" x="7993063" y="2765425"/>
          <p14:tracePt t="37399" x="7999413" y="2760663"/>
          <p14:tracePt t="37401" x="8004175" y="2754313"/>
          <p14:tracePt t="37405" x="8010525" y="2754313"/>
          <p14:tracePt t="37408" x="8015288" y="2754313"/>
          <p14:tracePt t="37409" x="8015288" y="2749550"/>
          <p14:tracePt t="37412" x="8021638" y="2749550"/>
          <p14:tracePt t="37414" x="8026400" y="2749550"/>
          <p14:tracePt t="37418" x="8032750" y="2743200"/>
          <p14:tracePt t="37421" x="8037513" y="2743200"/>
          <p14:tracePt t="37424" x="8037513" y="2736850"/>
          <p14:tracePt t="37425" x="8043863" y="2736850"/>
          <p14:tracePt t="37427" x="8048625" y="2736850"/>
          <p14:tracePt t="37427" x="8048625" y="2732088"/>
          <p14:tracePt t="37431" x="8054975" y="2732088"/>
          <p14:tracePt t="37435" x="8061325" y="2725738"/>
          <p14:tracePt t="37439" x="8066088" y="2725738"/>
          <p14:tracePt t="37441" x="8072438" y="2725738"/>
          <p14:tracePt t="37442" x="8072438" y="2720975"/>
          <p14:tracePt t="37445" x="8077200" y="2720975"/>
          <p14:tracePt t="37448" x="8083550" y="2714625"/>
          <p14:tracePt t="37452" x="8083550" y="2709863"/>
          <p14:tracePt t="37452" x="8088313" y="2709863"/>
          <p14:tracePt t="37455" x="8094663" y="2709863"/>
          <p14:tracePt t="37460" x="8099425" y="2703513"/>
          <p14:tracePt t="37463" x="8105775" y="2703513"/>
          <p14:tracePt t="37465" x="8105775" y="2698750"/>
          <p14:tracePt t="37467" x="8110538" y="2698750"/>
          <p14:tracePt t="37469" x="8116888" y="2698750"/>
          <p14:tracePt t="37471" x="8116888" y="2692400"/>
          <p14:tracePt t="37474" x="8121650" y="2687638"/>
          <p14:tracePt t="37477" x="8128000" y="2687638"/>
          <p14:tracePt t="37481" x="8134350" y="2681288"/>
          <p14:tracePt t="37485" x="8139113" y="2676525"/>
          <p14:tracePt t="37487" x="8145463" y="2676525"/>
          <p14:tracePt t="37491" x="8150225" y="2670175"/>
          <p14:tracePt t="37495" x="8156575" y="2670175"/>
          <p14:tracePt t="37498" x="8156575" y="2663825"/>
          <p14:tracePt t="37499" x="8161338" y="2659063"/>
          <p14:tracePt t="37501" x="8167688" y="2659063"/>
          <p14:tracePt t="37506" x="8172450" y="2652713"/>
          <p14:tracePt t="37511" x="8178800" y="2652713"/>
          <p14:tracePt t="37512" x="8178800" y="2647950"/>
          <p14:tracePt t="37515" x="8183563" y="2647950"/>
          <p14:tracePt t="37518" x="8189913" y="2641600"/>
          <p14:tracePt t="37524" x="8194675" y="2636838"/>
          <p14:tracePt t="37528" x="8201025" y="2630488"/>
          <p14:tracePt t="37534" x="8207375" y="2625725"/>
          <p14:tracePt t="37537" x="8212138" y="2625725"/>
          <p14:tracePt t="37544" x="8218488" y="2619375"/>
          <p14:tracePt t="37547" x="8218488" y="2614613"/>
          <p14:tracePt t="37549" x="8223250" y="2614613"/>
          <p14:tracePt t="37557" x="8229600" y="2608263"/>
          <p14:tracePt t="37560" x="8234363" y="2608263"/>
          <p14:tracePt t="37562" x="8234363" y="2601913"/>
          <p14:tracePt t="37567" x="8240713" y="2601913"/>
          <p14:tracePt t="37572" x="8240713" y="2597150"/>
          <p14:tracePt t="37573" x="8245475" y="2597150"/>
          <p14:tracePt t="37578" x="8245475" y="2590800"/>
          <p14:tracePt t="37580" x="8251825" y="2590800"/>
          <p14:tracePt t="37586" x="8256588" y="2586038"/>
          <p14:tracePt t="37589" x="8262938" y="2586038"/>
          <p14:tracePt t="37590" x="8262938" y="2579688"/>
          <p14:tracePt t="37595" x="8269288" y="2579688"/>
          <p14:tracePt t="37600" x="8274050" y="2568575"/>
          <p14:tracePt t="37601" x="8280400" y="2568575"/>
          <p14:tracePt t="37606" x="8285163" y="2563813"/>
          <p14:tracePt t="37611" x="8291513" y="2557463"/>
          <p14:tracePt t="37614" x="8296275" y="2557463"/>
          <p14:tracePt t="37615" x="8296275" y="2552700"/>
          <p14:tracePt t="37621" x="8307388" y="2541588"/>
          <p14:tracePt t="37624" x="8313738" y="2541588"/>
          <p14:tracePt t="37627" x="8318500" y="2535238"/>
          <p14:tracePt t="37630" x="8318500" y="2528888"/>
          <p14:tracePt t="37631" x="8324850" y="2524125"/>
          <p14:tracePt t="37633" x="8329613" y="2524125"/>
          <p14:tracePt t="37636" x="8335963" y="2517775"/>
          <p14:tracePt t="37641" x="8342313" y="2513013"/>
          <p14:tracePt t="37643" x="8342313" y="2506663"/>
          <p14:tracePt t="37644" x="8347075" y="2506663"/>
          <p14:tracePt t="37645" x="8347075" y="2501900"/>
          <p14:tracePt t="37647" x="8353425" y="2501900"/>
          <p14:tracePt t="37650" x="8353425" y="2495550"/>
          <p14:tracePt t="37651" x="8358188" y="2495550"/>
          <p14:tracePt t="37655" x="8358188" y="2490788"/>
          <p14:tracePt t="37657" x="8364538" y="2490788"/>
          <p14:tracePt t="37661" x="8364538" y="2484438"/>
          <p14:tracePt t="37665" x="8369300" y="2484438"/>
          <p14:tracePt t="37667" x="8369300" y="2479675"/>
          <p14:tracePt t="37670" x="8375650" y="2479675"/>
          <p14:tracePt t="37671" x="8375650" y="2473325"/>
          <p14:tracePt t="37683" x="8375650" y="2466975"/>
          <p14:tracePt t="37727" x="8375650" y="2462213"/>
          <p14:tracePt t="37743" x="8369300" y="2462213"/>
          <p14:tracePt t="37758" x="8364538" y="2462213"/>
          <p14:tracePt t="37770" x="8358188" y="2462213"/>
          <p14:tracePt t="37780" x="8353425" y="2462213"/>
          <p14:tracePt t="37786" x="8347075" y="2462213"/>
          <p14:tracePt t="37792" x="8342313" y="2462213"/>
          <p14:tracePt t="37799" x="8335963" y="2462213"/>
          <p14:tracePt t="37806" x="8329613" y="2462213"/>
          <p14:tracePt t="37809" x="8324850" y="2462213"/>
          <p14:tracePt t="37812" x="8318500" y="2462213"/>
          <p14:tracePt t="37817" x="8313738" y="2462213"/>
          <p14:tracePt t="37821" x="8307388" y="2462213"/>
          <p14:tracePt t="37824" x="8302625" y="2462213"/>
          <p14:tracePt t="37828" x="8296275" y="2462213"/>
          <p14:tracePt t="37830" x="8291513" y="2462213"/>
          <p14:tracePt t="37834" x="8285163" y="2462213"/>
          <p14:tracePt t="37836" x="8280400" y="2462213"/>
          <p14:tracePt t="37838" x="8274050" y="2466975"/>
          <p14:tracePt t="37842" x="8269288" y="2466975"/>
          <p14:tracePt t="37844" x="8262938" y="2466975"/>
          <p14:tracePt t="37845" x="8262938" y="2473325"/>
          <p14:tracePt t="37847" x="8256588" y="2473325"/>
          <p14:tracePt t="37849" x="8251825" y="2479675"/>
          <p14:tracePt t="37851" x="8245475" y="2479675"/>
          <p14:tracePt t="37855" x="8240713" y="2484438"/>
          <p14:tracePt t="37857" x="8234363" y="2484438"/>
          <p14:tracePt t="37857" x="8229600" y="2484438"/>
          <p14:tracePt t="37861" x="8223250" y="2490788"/>
          <p14:tracePt t="37864" x="8218488" y="2490788"/>
          <p14:tracePt t="37865" x="8212138" y="2490788"/>
          <p14:tracePt t="37867" x="8212138" y="2495550"/>
          <p14:tracePt t="37868" x="8207375" y="2495550"/>
          <p14:tracePt t="37869" x="8201025" y="2495550"/>
          <p14:tracePt t="37872" x="8201025" y="2501900"/>
          <p14:tracePt t="37873" x="8194675" y="2501900"/>
          <p14:tracePt t="37878" x="8183563" y="2506663"/>
          <p14:tracePt t="37880" x="8178800" y="2513013"/>
          <p14:tracePt t="37885" x="8172450" y="2513013"/>
          <p14:tracePt t="37886" x="8161338" y="2517775"/>
          <p14:tracePt t="37890" x="8156575" y="2517775"/>
          <p14:tracePt t="37892" x="8156575" y="2524125"/>
          <p14:tracePt t="37892" x="8150225" y="2524125"/>
          <p14:tracePt t="37896" x="8145463" y="2528888"/>
          <p14:tracePt t="37898" x="8139113" y="2528888"/>
          <p14:tracePt t="37900" x="8134350" y="2528888"/>
          <p14:tracePt t="37902" x="8128000" y="2528888"/>
          <p14:tracePt t="37903" x="8128000" y="2535238"/>
          <p14:tracePt t="37905" x="8121650" y="2535238"/>
          <p14:tracePt t="37908" x="8116888" y="2535238"/>
          <p14:tracePt t="37909" x="8110538" y="2535238"/>
          <p14:tracePt t="37911" x="8105775" y="2535238"/>
          <p14:tracePt t="37913" x="8105775" y="2541588"/>
          <p14:tracePt t="37914" x="8099425" y="2541588"/>
          <p14:tracePt t="37918" x="8088313" y="2541588"/>
          <p14:tracePt t="37921" x="8083550" y="2541588"/>
          <p14:tracePt t="37923" x="8077200" y="2546350"/>
          <p14:tracePt t="37926" x="8072438" y="2546350"/>
          <p14:tracePt t="37927" x="8066088" y="2546350"/>
          <p14:tracePt t="37929" x="8066088" y="2552700"/>
          <p14:tracePt t="37932" x="8061325" y="2552700"/>
          <p14:tracePt t="37933" x="8054975" y="2552700"/>
          <p14:tracePt t="37935" x="8048625" y="2552700"/>
          <p14:tracePt t="37936" x="8043863" y="2552700"/>
          <p14:tracePt t="37938" x="8037513" y="2552700"/>
          <p14:tracePt t="37940" x="8032750" y="2557463"/>
          <p14:tracePt t="37947" x="8015288" y="2557463"/>
          <p14:tracePt t="37950" x="8010525" y="2557463"/>
          <p14:tracePt t="37954" x="7999413" y="2563813"/>
          <p14:tracePt t="37956" x="7993063" y="2563813"/>
          <p14:tracePt t="37960" x="7981950" y="2563813"/>
          <p14:tracePt t="37961" x="7975600" y="2563813"/>
          <p14:tracePt t="37964" x="7970838" y="2563813"/>
          <p14:tracePt t="37966" x="7964488" y="2568575"/>
          <p14:tracePt t="37968" x="7959725" y="2568575"/>
          <p14:tracePt t="37970" x="7953375" y="2568575"/>
          <p14:tracePt t="37971" x="7948613" y="2568575"/>
          <p14:tracePt t="37974" x="7942263" y="2574925"/>
          <p14:tracePt t="37975" x="7937500" y="2574925"/>
          <p14:tracePt t="37978" x="7931150" y="2574925"/>
          <p14:tracePt t="37980" x="7926388" y="2574925"/>
          <p14:tracePt t="37982" x="7920038" y="2574925"/>
          <p14:tracePt t="37985" x="7908925" y="2574925"/>
          <p14:tracePt t="37988" x="7902575" y="2574925"/>
          <p14:tracePt t="37991" x="7897813" y="2574925"/>
          <p14:tracePt t="37995" x="7891463" y="2579688"/>
          <p14:tracePt t="37996" x="7886700" y="2579688"/>
          <p14:tracePt t="37999" x="7880350" y="2579688"/>
          <p14:tracePt t="38002" x="7875588" y="2579688"/>
          <p14:tracePt t="38007" x="7869238" y="2579688"/>
          <p14:tracePt t="38009" x="7864475" y="2579688"/>
          <p14:tracePt t="38016" x="7858125" y="2579688"/>
          <p14:tracePt t="38020" x="7853363" y="2579688"/>
          <p14:tracePt t="38029" x="7847013" y="2579688"/>
          <p14:tracePt t="38031" x="7840663" y="2579688"/>
          <p14:tracePt t="38044" x="7835900" y="2579688"/>
          <p14:tracePt t="38214" x="7840663" y="2579688"/>
          <p14:tracePt t="38216" x="7847013" y="2579688"/>
          <p14:tracePt t="38219" x="0" y="0"/>
        </p14:tracePtLst>
        <p14:tracePtLst>
          <p14:tracePt t="40903" x="9617075" y="2546350"/>
          <p14:tracePt t="40906" x="9617075" y="2552700"/>
          <p14:tracePt t="40909" x="9623425" y="2552700"/>
          <p14:tracePt t="40921" x="9628188" y="2552700"/>
          <p14:tracePt t="40925" x="9628188" y="2557463"/>
          <p14:tracePt t="40934" x="9628188" y="2563813"/>
          <p14:tracePt t="40938" x="9634538" y="2563813"/>
          <p14:tracePt t="40982" x="9634538" y="2568575"/>
          <p14:tracePt t="40985" x="9639300" y="2568575"/>
          <p14:tracePt t="41024" x="9645650" y="2568575"/>
          <p14:tracePt t="41031" x="9652000" y="2568575"/>
          <p14:tracePt t="41037" x="9652000" y="2574925"/>
          <p14:tracePt t="41043" x="9656763" y="2574925"/>
          <p14:tracePt t="41050" x="9663113" y="2574925"/>
          <p14:tracePt t="41060" x="9667875" y="2574925"/>
          <p14:tracePt t="41062" x="9667875" y="2579688"/>
          <p14:tracePt t="41066" x="9674225" y="2579688"/>
          <p14:tracePt t="41080" x="9678988" y="2586038"/>
          <p14:tracePt t="41097" x="9685338" y="2586038"/>
          <p14:tracePt t="41120" x="9690100" y="2586038"/>
          <p14:tracePt t="41126" x="9696450" y="2586038"/>
          <p14:tracePt t="41137" x="9701213" y="2586038"/>
          <p14:tracePt t="41141" x="9701213" y="2590800"/>
          <p14:tracePt t="41144" x="9707563" y="2590800"/>
          <p14:tracePt t="41147" x="0" y="0"/>
        </p14:tracePtLst>
        <p14:tracePtLst>
          <p14:tracePt t="41353" x="10298113" y="2614613"/>
          <p14:tracePt t="41362" x="10302875" y="2614613"/>
          <p14:tracePt t="41480" x="10309225" y="2614613"/>
          <p14:tracePt t="41489" x="0" y="0"/>
        </p14:tracePtLst>
        <p14:tracePtLst>
          <p14:tracePt t="46568" x="7993063" y="4564063"/>
          <p14:tracePt t="46570" x="7986713" y="4564063"/>
          <p14:tracePt t="46576" x="7981950" y="4564063"/>
          <p14:tracePt t="46579" x="7981950" y="4559300"/>
          <p14:tracePt t="46581" x="7975600" y="4559300"/>
          <p14:tracePt t="46589" x="7970838" y="4559300"/>
          <p14:tracePt t="46594" x="7964488" y="4559300"/>
          <p14:tracePt t="46604" x="7959725" y="4559300"/>
          <p14:tracePt t="46607" x="7959725" y="4552950"/>
          <p14:tracePt t="46615" x="7953375" y="4552950"/>
          <p14:tracePt t="46620" x="7953375" y="4548188"/>
          <p14:tracePt t="46628" x="7948613" y="4548188"/>
          <p14:tracePt t="46631" x="7942263" y="4548188"/>
          <p14:tracePt t="46641" x="7937500" y="4548188"/>
          <p14:tracePt t="46642" x="7937500" y="4541838"/>
          <p14:tracePt t="46650" x="7931150" y="4541838"/>
          <p14:tracePt t="46659" x="7926388" y="4541838"/>
          <p14:tracePt t="46664" x="7926388" y="4537075"/>
          <p14:tracePt t="46668" x="7920038" y="4537075"/>
          <p14:tracePt t="46672" x="7913688" y="4537075"/>
          <p14:tracePt t="46682" x="7908925" y="4537075"/>
          <p14:tracePt t="46686" x="7908925" y="4530725"/>
          <p14:tracePt t="46691" x="7902575" y="4530725"/>
          <p14:tracePt t="46697" x="7902575" y="4524375"/>
          <p14:tracePt t="46703" x="7897813" y="4524375"/>
          <p14:tracePt t="46706" x="7891463" y="4524375"/>
          <p14:tracePt t="46721" x="7886700" y="4519613"/>
          <p14:tracePt t="46737" x="7880350" y="4519613"/>
          <p14:tracePt t="46765" x="7880350" y="4513263"/>
          <p14:tracePt t="46839" x="7886700" y="4513263"/>
          <p14:tracePt t="46842" x="7886700" y="4508500"/>
          <p14:tracePt t="46845" x="7891463" y="4508500"/>
          <p14:tracePt t="46846" x="7897813" y="4502150"/>
          <p14:tracePt t="46849" x="7902575" y="4502150"/>
          <p14:tracePt t="46852" x="7908925" y="4502150"/>
          <p14:tracePt t="46856" x="7913688" y="4497388"/>
          <p14:tracePt t="46857" x="7920038" y="4497388"/>
          <p14:tracePt t="46864" x="7937500" y="4491038"/>
          <p14:tracePt t="46865" x="7942263" y="4491038"/>
          <p14:tracePt t="46867" x="7948613" y="4491038"/>
          <p14:tracePt t="46869" x="7948613" y="4486275"/>
          <p14:tracePt t="46870" x="7953375" y="4486275"/>
          <p14:tracePt t="46873" x="7959725" y="4479925"/>
          <p14:tracePt t="46875" x="7970838" y="4479925"/>
          <p14:tracePt t="46878" x="7975600" y="4475163"/>
          <p14:tracePt t="46881" x="7986713" y="4475163"/>
          <p14:tracePt t="46883" x="7999413" y="4468813"/>
          <p14:tracePt t="46886" x="8010525" y="4468813"/>
          <p14:tracePt t="46888" x="8015288" y="4464050"/>
          <p14:tracePt t="46890" x="8021638" y="4464050"/>
          <p14:tracePt t="46893" x="8037513" y="4457700"/>
          <p14:tracePt t="46895" x="8048625" y="4457700"/>
          <p14:tracePt t="46897" x="8061325" y="4451350"/>
          <p14:tracePt t="46899" x="8066088" y="4446588"/>
          <p14:tracePt t="46900" x="8072438" y="4446588"/>
          <p14:tracePt t="46901" x="8077200" y="4446588"/>
          <p14:tracePt t="46902" x="8083550" y="4446588"/>
          <p14:tracePt t="46904" x="8094663" y="4440238"/>
          <p14:tracePt t="46905" x="8099425" y="4440238"/>
          <p14:tracePt t="46906" x="8105775" y="4440238"/>
          <p14:tracePt t="46906" x="8110538" y="4440238"/>
          <p14:tracePt t="46908" x="8110538" y="4435475"/>
          <p14:tracePt t="46909" x="8121650" y="4435475"/>
          <p14:tracePt t="46910" x="8128000" y="4435475"/>
          <p14:tracePt t="46911" x="8139113" y="4435475"/>
          <p14:tracePt t="46913" x="8145463" y="4429125"/>
          <p14:tracePt t="46914" x="8150225" y="4429125"/>
          <p14:tracePt t="46915" x="8156575" y="4424363"/>
          <p14:tracePt t="46916" x="8161338" y="4424363"/>
          <p14:tracePt t="46918" x="8178800" y="4424363"/>
          <p14:tracePt t="46919" x="8183563" y="4424363"/>
          <p14:tracePt t="46920" x="8189913" y="4418013"/>
          <p14:tracePt t="46922" x="8201025" y="4413250"/>
          <p14:tracePt t="46923" x="8207375" y="4413250"/>
          <p14:tracePt t="46924" x="8218488" y="4413250"/>
          <p14:tracePt t="46926" x="8229600" y="4406900"/>
          <p14:tracePt t="46926" x="8240713" y="4406900"/>
          <p14:tracePt t="46927" x="8245475" y="4406900"/>
          <p14:tracePt t="46928" x="8251825" y="4402138"/>
          <p14:tracePt t="46930" x="8269288" y="4402138"/>
          <p14:tracePt t="46932" x="8280400" y="4402138"/>
          <p14:tracePt t="46933" x="8291513" y="4395788"/>
          <p14:tracePt t="46934" x="8296275" y="4395788"/>
          <p14:tracePt t="46935" x="8307388" y="4391025"/>
          <p14:tracePt t="46936" x="8313738" y="4391025"/>
          <p14:tracePt t="46936" x="8324850" y="4391025"/>
          <p14:tracePt t="46938" x="8335963" y="4384675"/>
          <p14:tracePt t="46939" x="8342313" y="4384675"/>
          <p14:tracePt t="46940" x="8347075" y="4384675"/>
          <p14:tracePt t="46940" x="8358188" y="4384675"/>
          <p14:tracePt t="46942" x="8369300" y="4384675"/>
          <p14:tracePt t="46942" x="8380413" y="4384675"/>
          <p14:tracePt t="46944" x="8386763" y="4378325"/>
          <p14:tracePt t="46945" x="8397875" y="4378325"/>
          <p14:tracePt t="46947" x="8420100" y="4373563"/>
          <p14:tracePt t="46948" x="8431213" y="4373563"/>
          <p14:tracePt t="46949" x="8437563" y="4373563"/>
          <p14:tracePt t="46949" x="8448675" y="4373563"/>
          <p14:tracePt t="46951" x="8459788" y="4373563"/>
          <p14:tracePt t="46953" x="8482013" y="4367213"/>
          <p14:tracePt t="46954" x="8504238" y="4362450"/>
          <p14:tracePt t="46955" x="8515350" y="4362450"/>
          <p14:tracePt t="46956" x="8521700" y="4362450"/>
          <p14:tracePt t="46958" x="8543925" y="4362450"/>
          <p14:tracePt t="46960" x="8555038" y="4362450"/>
          <p14:tracePt t="46960" x="8566150" y="4362450"/>
          <p14:tracePt t="46962" x="8577263" y="4356100"/>
          <p14:tracePt t="46963" x="8594725" y="4356100"/>
          <p14:tracePt t="46965" x="8605838" y="4356100"/>
          <p14:tracePt t="46965" x="8612188" y="4351338"/>
          <p14:tracePt t="46967" x="8623300" y="4351338"/>
          <p14:tracePt t="46967" x="8634413" y="4351338"/>
          <p14:tracePt t="46969" x="8650288" y="4351338"/>
          <p14:tracePt t="46970" x="8656638" y="4344988"/>
          <p14:tracePt t="46970" x="8672513" y="4344988"/>
          <p14:tracePt t="46972" x="8689975" y="4344988"/>
          <p14:tracePt t="46974" x="8701088" y="4344988"/>
          <p14:tracePt t="46974" x="8712200" y="4344988"/>
          <p14:tracePt t="46976" x="8723313" y="4344988"/>
          <p14:tracePt t="46976" x="8729663" y="4344988"/>
          <p14:tracePt t="46978" x="8740775" y="4340225"/>
          <p14:tracePt t="46979" x="8763000" y="4340225"/>
          <p14:tracePt t="46981" x="8774113" y="4340225"/>
          <p14:tracePt t="46982" x="8780463" y="4333875"/>
          <p14:tracePt t="46982" x="8791575" y="4333875"/>
          <p14:tracePt t="46984" x="8802688" y="4333875"/>
          <p14:tracePt t="46988" x="8858250" y="4329113"/>
          <p14:tracePt t="46990" x="8869363" y="4329113"/>
          <p14:tracePt t="46991" x="8880475" y="4329113"/>
          <p14:tracePt t="46992" x="8893175" y="4329113"/>
          <p14:tracePt t="46993" x="8897938" y="4322763"/>
          <p14:tracePt t="46994" x="8915400" y="4322763"/>
          <p14:tracePt t="46995" x="8931275" y="4322763"/>
          <p14:tracePt t="46997" x="8942388" y="4322763"/>
          <p14:tracePt t="46998" x="8953500" y="4322763"/>
          <p14:tracePt t="46998" x="8966200" y="4322763"/>
          <p14:tracePt t="47000" x="8977313" y="4322763"/>
          <p14:tracePt t="47001" x="8982075" y="4316413"/>
          <p14:tracePt t="47002" x="9004300" y="4316413"/>
          <p14:tracePt t="47004" x="9015413" y="4316413"/>
          <p14:tracePt t="47004" x="9032875" y="4311650"/>
          <p14:tracePt t="47006" x="9039225" y="4311650"/>
          <p14:tracePt t="47009" x="9066213" y="4311650"/>
          <p14:tracePt t="47010" x="9083675" y="4311650"/>
          <p14:tracePt t="47011" x="9105900" y="4311650"/>
          <p14:tracePt t="47012" x="9112250" y="4311650"/>
          <p14:tracePt t="47014" x="9123363" y="4305300"/>
          <p14:tracePt t="47015" x="9134475" y="4305300"/>
          <p14:tracePt t="47015" x="9145588" y="4305300"/>
          <p14:tracePt t="47018" x="9174163" y="4305300"/>
          <p14:tracePt t="47019" x="9185275" y="4305300"/>
          <p14:tracePt t="47021" x="9201150" y="4305300"/>
          <p14:tracePt t="47022" x="9223375" y="4305300"/>
          <p14:tracePt t="47024" x="9229725" y="4305300"/>
          <p14:tracePt t="47025" x="9240838" y="4305300"/>
          <p14:tracePt t="47026" x="9251950" y="4305300"/>
          <p14:tracePt t="47027" x="9258300" y="4305300"/>
          <p14:tracePt t="47029" x="9285288" y="4305300"/>
          <p14:tracePt t="47030" x="9291638" y="4305300"/>
          <p14:tracePt t="47031" x="9302750" y="4305300"/>
          <p14:tracePt t="47032" x="9313863" y="4305300"/>
          <p14:tracePt t="47033" x="9324975" y="4305300"/>
          <p14:tracePt t="47038" x="9375775" y="4305300"/>
          <p14:tracePt t="47039" x="9386888" y="4305300"/>
          <p14:tracePt t="47040" x="9404350" y="4305300"/>
          <p14:tracePt t="47041" x="9415463" y="4305300"/>
          <p14:tracePt t="47041" x="9420225" y="4305300"/>
          <p14:tracePt t="47042" x="9437688" y="4305300"/>
          <p14:tracePt t="47043" x="9448800" y="4305300"/>
          <p14:tracePt t="47044" x="9455150" y="4305300"/>
          <p14:tracePt t="47045" x="9471025" y="4305300"/>
          <p14:tracePt t="47046" x="9482138" y="4305300"/>
          <p14:tracePt t="47048" x="9493250" y="4305300"/>
          <p14:tracePt t="47050" x="9517063" y="4305300"/>
          <p14:tracePt t="47050" x="9521825" y="4305300"/>
          <p14:tracePt t="47051" x="9539288" y="4305300"/>
          <p14:tracePt t="47052" x="9550400" y="4305300"/>
          <p14:tracePt t="47053" x="9561513" y="4305300"/>
          <p14:tracePt t="47054" x="9572625" y="4305300"/>
          <p14:tracePt t="47055" x="9583738" y="4305300"/>
          <p14:tracePt t="47057" x="9594850" y="4305300"/>
          <p14:tracePt t="47057" x="9605963" y="4305300"/>
          <p14:tracePt t="47058" x="9623425" y="4305300"/>
          <p14:tracePt t="47059" x="9634538" y="4305300"/>
          <p14:tracePt t="47060" x="9645650" y="4305300"/>
          <p14:tracePt t="47061" x="9656763" y="4305300"/>
          <p14:tracePt t="47062" x="9663113" y="4305300"/>
          <p14:tracePt t="47063" x="9678988" y="4305300"/>
          <p14:tracePt t="47065" x="9690100" y="4311650"/>
          <p14:tracePt t="47065" x="9701213" y="4311650"/>
          <p14:tracePt t="47066" x="9713913" y="4311650"/>
          <p14:tracePt t="47067" x="9725025" y="4311650"/>
          <p14:tracePt t="47068" x="9729788" y="4311650"/>
          <p14:tracePt t="47069" x="9740900" y="4316413"/>
          <p14:tracePt t="47070" x="9758363" y="4316413"/>
          <p14:tracePt t="47072" x="9769475" y="4316413"/>
          <p14:tracePt t="47072" x="9774238" y="4316413"/>
          <p14:tracePt t="47073" x="9786938" y="4316413"/>
          <p14:tracePt t="47074" x="9798050" y="4316413"/>
          <p14:tracePt t="47076" x="9813925" y="4316413"/>
          <p14:tracePt t="47077" x="9825038" y="4322763"/>
          <p14:tracePt t="47078" x="9842500" y="4322763"/>
          <p14:tracePt t="47079" x="9847263" y="4322763"/>
          <p14:tracePt t="47081" x="9875838" y="4329113"/>
          <p14:tracePt t="47082" x="9882188" y="4329113"/>
          <p14:tracePt t="47084" x="9893300" y="4329113"/>
          <p14:tracePt t="47085" x="9898063" y="4329113"/>
          <p14:tracePt t="47086" x="9921875" y="4333875"/>
          <p14:tracePt t="47088" x="9926638" y="4333875"/>
          <p14:tracePt t="47088" x="9937750" y="4333875"/>
          <p14:tracePt t="47092" x="9966325" y="4333875"/>
          <p14:tracePt t="47093" x="9971088" y="4333875"/>
          <p14:tracePt t="47093" x="9982200" y="4340225"/>
          <p14:tracePt t="47095" x="9994900" y="4340225"/>
          <p14:tracePt t="47096" x="9999663" y="4340225"/>
          <p14:tracePt t="47099" x="10028238" y="4344988"/>
          <p14:tracePt t="47099" x="10039350" y="4344988"/>
          <p14:tracePt t="47101" x="10044113" y="4344988"/>
          <p14:tracePt t="47101" x="10050463" y="4344988"/>
          <p14:tracePt t="47102" x="10061575" y="4344988"/>
          <p14:tracePt t="47105" x="10072688" y="4344988"/>
          <p14:tracePt t="47105" x="10083800" y="4344988"/>
          <p14:tracePt t="47106" x="10094913" y="4351338"/>
          <p14:tracePt t="47107" x="10101263" y="4351338"/>
          <p14:tracePt t="47108" x="10106025" y="4351338"/>
          <p14:tracePt t="47109" x="10117138" y="4351338"/>
          <p14:tracePt t="47112" x="10129838" y="4356100"/>
          <p14:tracePt t="47112" x="10140950" y="4356100"/>
          <p14:tracePt t="47113" x="10145713" y="4356100"/>
          <p14:tracePt t="47114" x="10152063" y="4356100"/>
          <p14:tracePt t="47115" x="10156825" y="4356100"/>
          <p14:tracePt t="47116" x="10167938" y="4356100"/>
          <p14:tracePt t="47118" x="10174288" y="4356100"/>
          <p14:tracePt t="47119" x="10179050" y="4362450"/>
          <p14:tracePt t="47119" x="10190163" y="4362450"/>
          <p14:tracePt t="47120" x="10196513" y="4362450"/>
          <p14:tracePt t="47121" x="10202863" y="4362450"/>
          <p14:tracePt t="47122" x="10213975" y="4367213"/>
          <p14:tracePt t="47123" x="10218738" y="4367213"/>
          <p14:tracePt t="47125" x="10225088" y="4367213"/>
          <p14:tracePt t="47126" x="10236200" y="4367213"/>
          <p14:tracePt t="47128" x="10240963" y="4367213"/>
          <p14:tracePt t="47129" x="10252075" y="4367213"/>
          <p14:tracePt t="47129" x="10258425" y="4373563"/>
          <p14:tracePt t="47130" x="10264775" y="4373563"/>
          <p14:tracePt t="47133" x="10280650" y="4373563"/>
          <p14:tracePt t="47135" x="10291763" y="4373563"/>
          <p14:tracePt t="47136" x="10298113" y="4373563"/>
          <p14:tracePt t="47137" x="10302875" y="4373563"/>
          <p14:tracePt t="47138" x="10309225" y="4373563"/>
          <p14:tracePt t="47139" x="10313988" y="4378325"/>
          <p14:tracePt t="47139" x="10320338" y="4378325"/>
          <p14:tracePt t="47141" x="10325100" y="4378325"/>
          <p14:tracePt t="47142" x="10331450" y="4378325"/>
          <p14:tracePt t="47142" x="10337800" y="4384675"/>
          <p14:tracePt t="47144" x="10342563" y="4384675"/>
          <p14:tracePt t="47147" x="10353675" y="4384675"/>
          <p14:tracePt t="47147" x="10360025" y="4384675"/>
          <p14:tracePt t="47148" x="10364788" y="4384675"/>
          <p14:tracePt t="47150" x="10371138" y="4384675"/>
          <p14:tracePt t="47151" x="10375900" y="4384675"/>
          <p14:tracePt t="47152" x="10375900" y="4391025"/>
          <p14:tracePt t="47155" x="10393363" y="4391025"/>
          <p14:tracePt t="47156" x="10398125" y="4391025"/>
          <p14:tracePt t="47158" x="10410825" y="4391025"/>
          <p14:tracePt t="47160" x="10415588" y="4391025"/>
          <p14:tracePt t="47161" x="10415588" y="4395788"/>
          <p14:tracePt t="47161" x="10421938" y="4395788"/>
          <p14:tracePt t="47162" x="10426700" y="4395788"/>
          <p14:tracePt t="47163" x="10433050" y="4395788"/>
          <p14:tracePt t="47164" x="10433050" y="4402138"/>
          <p14:tracePt t="47165" x="10437813" y="4402138"/>
          <p14:tracePt t="47168" x="10444163" y="4402138"/>
          <p14:tracePt t="47169" x="10448925" y="4402138"/>
          <p14:tracePt t="47170" x="10455275" y="4402138"/>
          <p14:tracePt t="47171" x="10460038" y="4402138"/>
          <p14:tracePt t="47173" x="10460038" y="4406900"/>
          <p14:tracePt t="47175" x="10472738" y="4406900"/>
          <p14:tracePt t="47176" x="10477500" y="4406900"/>
          <p14:tracePt t="47179" x="10483850" y="4406900"/>
          <p14:tracePt t="47181" x="10488613" y="4413250"/>
          <p14:tracePt t="47184" x="10499725" y="4413250"/>
          <p14:tracePt t="47187" x="10506075" y="4413250"/>
          <p14:tracePt t="47188" x="10510838" y="4418013"/>
          <p14:tracePt t="47190" x="10517188" y="4418013"/>
          <p14:tracePt t="47191" x="10517188" y="4424363"/>
          <p14:tracePt t="47192" x="10521950" y="4424363"/>
          <p14:tracePt t="47194" x="10528300" y="4424363"/>
          <p14:tracePt t="47197" x="10533063" y="4424363"/>
          <p14:tracePt t="47199" x="10539413" y="4429125"/>
          <p14:tracePt t="47202" x="10545763" y="4429125"/>
          <p14:tracePt t="47205" x="10550525" y="4429125"/>
          <p14:tracePt t="47206" x="10550525" y="4435475"/>
          <p14:tracePt t="47208" x="10556875" y="4435475"/>
          <p14:tracePt t="47210" x="10561638" y="4435475"/>
          <p14:tracePt t="47215" x="10567988" y="4440238"/>
          <p14:tracePt t="47217" x="10567988" y="4446588"/>
          <p14:tracePt t="47219" x="10572750" y="4446588"/>
          <p14:tracePt t="47222" x="10579100" y="4446588"/>
          <p14:tracePt t="47225" x="10583863" y="4451350"/>
          <p14:tracePt t="47229" x="10590213" y="4451350"/>
          <p14:tracePt t="47230" x="10590213" y="4457700"/>
          <p14:tracePt t="47233" x="10594975" y="4457700"/>
          <p14:tracePt t="47236" x="10594975" y="4464050"/>
          <p14:tracePt t="47238" x="10601325" y="4464050"/>
          <p14:tracePt t="47240" x="10601325" y="4468813"/>
          <p14:tracePt t="47241" x="10606088" y="4468813"/>
          <p14:tracePt t="47244" x="10606088" y="4475163"/>
          <p14:tracePt t="47245" x="10612438" y="4475163"/>
          <p14:tracePt t="47248" x="10612438" y="4479925"/>
          <p14:tracePt t="47251" x="10618788" y="4479925"/>
          <p14:tracePt t="47252" x="10618788" y="4486275"/>
          <p14:tracePt t="47255" x="10623550" y="4491038"/>
          <p14:tracePt t="47257" x="10629900" y="4491038"/>
          <p14:tracePt t="47260" x="10629900" y="4497388"/>
          <p14:tracePt t="47263" x="10634663" y="4502150"/>
          <p14:tracePt t="47268" x="10634663" y="4508500"/>
          <p14:tracePt t="47271" x="10641013" y="4513263"/>
          <p14:tracePt t="47275" x="10641013" y="4519613"/>
          <p14:tracePt t="47276" x="10645775" y="4519613"/>
          <p14:tracePt t="47281" x="10645775" y="4524375"/>
          <p14:tracePt t="47286" x="10645775" y="4530725"/>
          <p14:tracePt t="47288" x="10652125" y="4537075"/>
          <p14:tracePt t="47292" x="10652125" y="4541838"/>
          <p14:tracePt t="47297" x="10652125" y="4548188"/>
          <p14:tracePt t="47300" x="10656888" y="4548188"/>
          <p14:tracePt t="47302" x="10656888" y="4552950"/>
          <p14:tracePt t="47302" x="10656888" y="4559300"/>
          <p14:tracePt t="47306" x="10656888" y="4564063"/>
          <p14:tracePt t="47309" x="10656888" y="4570413"/>
          <p14:tracePt t="47314" x="10656888" y="4581525"/>
          <p14:tracePt t="47314" x="10663238" y="4581525"/>
          <p14:tracePt t="47316" x="10663238" y="4586288"/>
          <p14:tracePt t="47318" x="10663238" y="4592638"/>
          <p14:tracePt t="47320" x="10663238" y="4598988"/>
          <p14:tracePt t="47321" x="10663238" y="4603750"/>
          <p14:tracePt t="47322" x="10663238" y="4610100"/>
          <p14:tracePt t="47323" x="10668000" y="4610100"/>
          <p14:tracePt t="47324" x="10668000" y="4614863"/>
          <p14:tracePt t="47327" x="10668000" y="4621213"/>
          <p14:tracePt t="47328" x="10668000" y="4625975"/>
          <p14:tracePt t="47329" x="10668000" y="4632325"/>
          <p14:tracePt t="47330" x="10674350" y="4632325"/>
          <p14:tracePt t="47331" x="10674350" y="4637088"/>
          <p14:tracePt t="47333" x="10680700" y="4643438"/>
          <p14:tracePt t="47334" x="10680700" y="4648200"/>
          <p14:tracePt t="47336" x="10680700" y="4654550"/>
          <p14:tracePt t="47336" x="10685463" y="4654550"/>
          <p14:tracePt t="47337" x="10685463" y="4659313"/>
          <p14:tracePt t="47338" x="10685463" y="4665663"/>
          <p14:tracePt t="47339" x="10685463" y="4672013"/>
          <p14:tracePt t="47340" x="10691813" y="4672013"/>
          <p14:tracePt t="47341" x="10691813" y="4676775"/>
          <p14:tracePt t="47344" x="10696575" y="4683125"/>
          <p14:tracePt t="47345" x="10702925" y="4687888"/>
          <p14:tracePt t="47346" x="10702925" y="4694238"/>
          <p14:tracePt t="47348" x="10702925" y="4699000"/>
          <p14:tracePt t="47349" x="10707688" y="4699000"/>
          <p14:tracePt t="47350" x="10707688" y="4705350"/>
          <p14:tracePt t="47353" x="10714038" y="4710113"/>
          <p14:tracePt t="47355" x="10714038" y="4716463"/>
          <p14:tracePt t="47355" x="10714038" y="4721225"/>
          <p14:tracePt t="47356" x="10718800" y="4721225"/>
          <p14:tracePt t="47358" x="10725150" y="4721225"/>
          <p14:tracePt t="47358" x="10725150" y="4727575"/>
          <p14:tracePt t="47361" x="10725150" y="4733925"/>
          <p14:tracePt t="47361" x="10729913" y="4733925"/>
          <p14:tracePt t="47362" x="10729913" y="4738688"/>
          <p14:tracePt t="47364" x="10729913" y="4745038"/>
          <p14:tracePt t="47365" x="10736263" y="4745038"/>
          <p14:tracePt t="47368" x="10736263" y="4749800"/>
          <p14:tracePt t="47371" x="10741025" y="4756150"/>
          <p14:tracePt t="47372" x="10747375" y="4760913"/>
          <p14:tracePt t="47378" x="10753725" y="4767263"/>
          <p14:tracePt t="47379" x="10753725" y="4772025"/>
          <p14:tracePt t="47383" x="10758488" y="4772025"/>
          <p14:tracePt t="47384" x="10758488" y="4778375"/>
          <p14:tracePt t="47392" x="10764838" y="4783138"/>
          <p14:tracePt t="47396" x="10764838" y="4789488"/>
          <p14:tracePt t="47396" x="10769600" y="4789488"/>
          <p14:tracePt t="47404" x="10769600" y="4794250"/>
          <p14:tracePt t="47408" x="10775950" y="4794250"/>
          <p14:tracePt t="47414" x="10775950" y="4800600"/>
          <p14:tracePt t="47425" x="10780713" y="4806950"/>
          <p14:tracePt t="47428" x="10780713" y="4811713"/>
          <p14:tracePt t="47436" x="10780713" y="4818063"/>
          <p14:tracePt t="47437" x="10787063" y="4818063"/>
          <p14:tracePt t="47441" x="10787063" y="4822825"/>
          <p14:tracePt t="47443" x="10791825" y="4822825"/>
          <p14:tracePt t="47445" x="10791825" y="4829175"/>
          <p14:tracePt t="47448" x="10791825" y="4833938"/>
          <p14:tracePt t="47452" x="10798175" y="4840288"/>
          <p14:tracePt t="47456" x="10798175" y="4845050"/>
          <p14:tracePt t="47460" x="10802938" y="4851400"/>
          <p14:tracePt t="47464" x="10802938" y="4856163"/>
          <p14:tracePt t="47466" x="10809288" y="4862513"/>
          <p14:tracePt t="47469" x="10809288" y="4867275"/>
          <p14:tracePt t="47473" x="10809288" y="4873625"/>
          <p14:tracePt t="47476" x="10815638" y="4879975"/>
          <p14:tracePt t="47480" x="10820400" y="4884738"/>
          <p14:tracePt t="47486" x="10820400" y="4891088"/>
          <p14:tracePt t="47493" x="10820400" y="4895850"/>
          <p14:tracePt t="47498" x="10820400" y="4902200"/>
          <p14:tracePt t="47502" x="10826750" y="4902200"/>
          <p14:tracePt t="47508" x="10826750" y="4906963"/>
          <p14:tracePt t="47518" x="10826750" y="4913313"/>
          <p14:tracePt t="47527" x="10826750" y="4918075"/>
          <p14:tracePt t="47532" x="10826750" y="4924425"/>
          <p14:tracePt t="47537" x="10826750" y="4929188"/>
          <p14:tracePt t="47542" x="10826750" y="4935538"/>
          <p14:tracePt t="47547" x="10826750" y="4941888"/>
          <p14:tracePt t="47549" x="10826750" y="4946650"/>
          <p14:tracePt t="47550" x="10820400" y="4946650"/>
          <p14:tracePt t="47553" x="10820400" y="4953000"/>
          <p14:tracePt t="47555" x="10815638" y="4953000"/>
          <p14:tracePt t="47557" x="10815638" y="4957763"/>
          <p14:tracePt t="47560" x="10815638" y="4964113"/>
          <p14:tracePt t="47561" x="10809288" y="4964113"/>
          <p14:tracePt t="47563" x="10809288" y="4968875"/>
          <p14:tracePt t="47564" x="10809288" y="4975225"/>
          <p14:tracePt t="47567" x="10802938" y="4975225"/>
          <p14:tracePt t="47568" x="10802938" y="4979988"/>
          <p14:tracePt t="47572" x="10802938" y="4986338"/>
          <p14:tracePt t="47573" x="10798175" y="4991100"/>
          <p14:tracePt t="47575" x="10798175" y="4997450"/>
          <p14:tracePt t="47578" x="10791825" y="5002213"/>
          <p14:tracePt t="47580" x="10791825" y="5008563"/>
          <p14:tracePt t="47581" x="10787063" y="5008563"/>
          <p14:tracePt t="47583" x="10787063" y="5014913"/>
          <p14:tracePt t="47584" x="10780713" y="5019675"/>
          <p14:tracePt t="47587" x="10780713" y="5026025"/>
          <p14:tracePt t="47589" x="10775950" y="5030788"/>
          <p14:tracePt t="47592" x="10769600" y="5037138"/>
          <p14:tracePt t="47593" x="10769600" y="5041900"/>
          <p14:tracePt t="47594" x="10764838" y="5041900"/>
          <p14:tracePt t="47596" x="10764838" y="5048250"/>
          <p14:tracePt t="47601" x="10758488" y="5059363"/>
          <p14:tracePt t="47603" x="10747375" y="5064125"/>
          <p14:tracePt t="47605" x="10747375" y="5070475"/>
          <p14:tracePt t="47606" x="10741025" y="5070475"/>
          <p14:tracePt t="47607" x="10741025" y="5076825"/>
          <p14:tracePt t="47612" x="10736263" y="5087938"/>
          <p14:tracePt t="47614" x="10729913" y="5087938"/>
          <p14:tracePt t="47616" x="10729913" y="5092700"/>
          <p14:tracePt t="47619" x="10725150" y="5099050"/>
          <p14:tracePt t="47620" x="10718800" y="5103813"/>
          <p14:tracePt t="47623" x="10714038" y="5110163"/>
          <p14:tracePt t="47626" x="10714038" y="5114925"/>
          <p14:tracePt t="47627" x="10707688" y="5114925"/>
          <p14:tracePt t="47630" x="10707688" y="5121275"/>
          <p14:tracePt t="47631" x="10702925" y="5121275"/>
          <p14:tracePt t="47633" x="10696575" y="5126038"/>
          <p14:tracePt t="47634" x="10696575" y="5132388"/>
          <p14:tracePt t="47635" x="10691813" y="5132388"/>
          <p14:tracePt t="47637" x="10691813" y="5137150"/>
          <p14:tracePt t="47639" x="10685463" y="5137150"/>
          <p14:tracePt t="47642" x="10685463" y="5143500"/>
          <p14:tracePt t="47643" x="10680700" y="5143500"/>
          <p14:tracePt t="47644" x="10674350" y="5143500"/>
          <p14:tracePt t="47644" x="10674350" y="5149850"/>
          <p14:tracePt t="47647" x="10668000" y="5154613"/>
          <p14:tracePt t="47649" x="10663238" y="5154613"/>
          <p14:tracePt t="47650" x="10663238" y="5160963"/>
          <p14:tracePt t="47651" x="10656888" y="5160963"/>
          <p14:tracePt t="47653" x="10652125" y="5160963"/>
          <p14:tracePt t="47654" x="10652125" y="5165725"/>
          <p14:tracePt t="47654" x="10645775" y="5165725"/>
          <p14:tracePt t="47656" x="10645775" y="5172075"/>
          <p14:tracePt t="47657" x="10641013" y="5172075"/>
          <p14:tracePt t="47658" x="10641013" y="5176838"/>
          <p14:tracePt t="47659" x="10629900" y="5176838"/>
          <p14:tracePt t="47662" x="10629900" y="5183188"/>
          <p14:tracePt t="47662" x="10623550" y="5183188"/>
          <p14:tracePt t="47663" x="10618788" y="5183188"/>
          <p14:tracePt t="47664" x="10612438" y="5187950"/>
          <p14:tracePt t="47665" x="10606088" y="5194300"/>
          <p14:tracePt t="47668" x="10601325" y="5194300"/>
          <p14:tracePt t="47668" x="10594975" y="5199063"/>
          <p14:tracePt t="47669" x="10590213" y="5199063"/>
          <p14:tracePt t="47672" x="10579100" y="5205413"/>
          <p14:tracePt t="47672" x="10579100" y="5210175"/>
          <p14:tracePt t="47674" x="10572750" y="5210175"/>
          <p14:tracePt t="47674" x="10567988" y="5210175"/>
          <p14:tracePt t="47675" x="10561638" y="5216525"/>
          <p14:tracePt t="47676" x="10556875" y="5216525"/>
          <p14:tracePt t="47677" x="10550525" y="5216525"/>
          <p14:tracePt t="47678" x="10545763" y="5222875"/>
          <p14:tracePt t="47679" x="10539413" y="5227638"/>
          <p14:tracePt t="47680" x="10533063" y="5227638"/>
          <p14:tracePt t="47682" x="10521950" y="5227638"/>
          <p14:tracePt t="47682" x="10521950" y="5233988"/>
          <p14:tracePt t="47683" x="10517188" y="5233988"/>
          <p14:tracePt t="47684" x="10506075" y="5233988"/>
          <p14:tracePt t="47685" x="10506075" y="5238750"/>
          <p14:tracePt t="47686" x="10499725" y="5245100"/>
          <p14:tracePt t="47689" x="10488613" y="5245100"/>
          <p14:tracePt t="47689" x="10477500" y="5249863"/>
          <p14:tracePt t="47690" x="10472738" y="5256213"/>
          <p14:tracePt t="47691" x="10466388" y="5256213"/>
          <p14:tracePt t="47692" x="10460038" y="5256213"/>
          <p14:tracePt t="47693" x="10455275" y="5260975"/>
          <p14:tracePt t="47695" x="10448925" y="5260975"/>
          <p14:tracePt t="47695" x="10437813" y="5267325"/>
          <p14:tracePt t="47697" x="10426700" y="5272088"/>
          <p14:tracePt t="47698" x="10421938" y="5272088"/>
          <p14:tracePt t="47700" x="10410825" y="5272088"/>
          <p14:tracePt t="47701" x="10404475" y="5278438"/>
          <p14:tracePt t="47703" x="10404475" y="5284788"/>
          <p14:tracePt t="47703" x="10393363" y="5284788"/>
          <p14:tracePt t="47704" x="10387013" y="5284788"/>
          <p14:tracePt t="47705" x="10382250" y="5284788"/>
          <p14:tracePt t="47706" x="10375900" y="5289550"/>
          <p14:tracePt t="47708" x="10364788" y="5289550"/>
          <p14:tracePt t="47709" x="10360025" y="5289550"/>
          <p14:tracePt t="47710" x="10353675" y="5295900"/>
          <p14:tracePt t="47711" x="10348913" y="5295900"/>
          <p14:tracePt t="47712" x="10342563" y="5300663"/>
          <p14:tracePt t="47713" x="10337800" y="5300663"/>
          <p14:tracePt t="47715" x="10331450" y="5300663"/>
          <p14:tracePt t="47716" x="10313988" y="5307013"/>
          <p14:tracePt t="47719" x="10302875" y="5307013"/>
          <p14:tracePt t="47720" x="10298113" y="5307013"/>
          <p14:tracePt t="47722" x="10287000" y="5311775"/>
          <p14:tracePt t="47723" x="10280650" y="5311775"/>
          <p14:tracePt t="47724" x="10275888" y="5311775"/>
          <p14:tracePt t="47725" x="10269538" y="5318125"/>
          <p14:tracePt t="47726" x="10264775" y="5318125"/>
          <p14:tracePt t="47727" x="10258425" y="5318125"/>
          <p14:tracePt t="47729" x="10247313" y="5318125"/>
          <p14:tracePt t="47731" x="10240963" y="5318125"/>
          <p14:tracePt t="47732" x="10236200" y="5322888"/>
          <p14:tracePt t="47733" x="10229850" y="5322888"/>
          <p14:tracePt t="47734" x="10225088" y="5322888"/>
          <p14:tracePt t="47736" x="10218738" y="5322888"/>
          <p14:tracePt t="47736" x="10213975" y="5329238"/>
          <p14:tracePt t="47737" x="10207625" y="5329238"/>
          <p14:tracePt t="47738" x="10202863" y="5329238"/>
          <p14:tracePt t="47739" x="10196513" y="5329238"/>
          <p14:tracePt t="47741" x="10190163" y="5329238"/>
          <p14:tracePt t="47743" x="10185400" y="5329238"/>
          <p14:tracePt t="47744" x="10179050" y="5334000"/>
          <p14:tracePt t="47744" x="10174288" y="5334000"/>
          <p14:tracePt t="47746" x="10163175" y="5334000"/>
          <p14:tracePt t="47748" x="10156825" y="5334000"/>
          <p14:tracePt t="47749" x="10152063" y="5334000"/>
          <p14:tracePt t="47751" x="10145713" y="5334000"/>
          <p14:tracePt t="47751" x="10140950" y="5334000"/>
          <p14:tracePt t="47753" x="10134600" y="5334000"/>
          <p14:tracePt t="47754" x="10129838" y="5334000"/>
          <p14:tracePt t="47755" x="10123488" y="5334000"/>
          <p14:tracePt t="47757" x="10117138" y="5334000"/>
          <p14:tracePt t="47758" x="10106025" y="5334000"/>
          <p14:tracePt t="47760" x="10101263" y="5334000"/>
          <p14:tracePt t="47761" x="10094913" y="5334000"/>
          <p14:tracePt t="47762" x="10090150" y="5334000"/>
          <p14:tracePt t="47764" x="10083800" y="5334000"/>
          <p14:tracePt t="47765" x="10072688" y="5334000"/>
          <p14:tracePt t="47766" x="10067925" y="5334000"/>
          <p14:tracePt t="47768" x="10061575" y="5334000"/>
          <p14:tracePt t="47769" x="10055225" y="5334000"/>
          <p14:tracePt t="47771" x="10050463" y="5334000"/>
          <p14:tracePt t="47771" x="10044113" y="5334000"/>
          <p14:tracePt t="47772" x="10039350" y="5334000"/>
          <p14:tracePt t="47774" x="10028238" y="5334000"/>
          <p14:tracePt t="47775" x="10021888" y="5334000"/>
          <p14:tracePt t="47776" x="10010775" y="5334000"/>
          <p14:tracePt t="47778" x="10006013" y="5334000"/>
          <p14:tracePt t="47778" x="9999663" y="5334000"/>
          <p14:tracePt t="47779" x="9994900" y="5334000"/>
          <p14:tracePt t="47780" x="9988550" y="5334000"/>
          <p14:tracePt t="47781" x="9982200" y="5334000"/>
          <p14:tracePt t="47783" x="9966325" y="5334000"/>
          <p14:tracePt t="47784" x="9959975" y="5334000"/>
          <p14:tracePt t="47785" x="9955213" y="5334000"/>
          <p14:tracePt t="47786" x="9944100" y="5334000"/>
          <p14:tracePt t="47787" x="9937750" y="5334000"/>
          <p14:tracePt t="47790" x="9926638" y="5334000"/>
          <p14:tracePt t="47791" x="9915525" y="5334000"/>
          <p14:tracePt t="47793" x="9904413" y="5334000"/>
          <p14:tracePt t="47794" x="9893300" y="5334000"/>
          <p14:tracePt t="47794" x="9882188" y="5334000"/>
          <p14:tracePt t="47795" x="9875838" y="5334000"/>
          <p14:tracePt t="47796" x="9871075" y="5334000"/>
          <p14:tracePt t="47797" x="9864725" y="5334000"/>
          <p14:tracePt t="47798" x="9853613" y="5334000"/>
          <p14:tracePt t="47799" x="9847263" y="5334000"/>
          <p14:tracePt t="47800" x="9836150" y="5334000"/>
          <p14:tracePt t="47801" x="9825038" y="5334000"/>
          <p14:tracePt t="47802" x="9813925" y="5334000"/>
          <p14:tracePt t="47804" x="9802813" y="5334000"/>
          <p14:tracePt t="47805" x="9798050" y="5334000"/>
          <p14:tracePt t="47807" x="9786938" y="5334000"/>
          <p14:tracePt t="47807" x="9780588" y="5334000"/>
          <p14:tracePt t="47809" x="9769475" y="5334000"/>
          <p14:tracePt t="47810" x="9763125" y="5334000"/>
          <p14:tracePt t="47810" x="9747250" y="5334000"/>
          <p14:tracePt t="47811" x="9740900" y="5334000"/>
          <p14:tracePt t="47813" x="9729788" y="5334000"/>
          <p14:tracePt t="47814" x="9713913" y="5334000"/>
          <p14:tracePt t="47815" x="9707563" y="5334000"/>
          <p14:tracePt t="47816" x="9701213" y="5334000"/>
          <p14:tracePt t="47817" x="9690100" y="5329238"/>
          <p14:tracePt t="47818" x="9678988" y="5329238"/>
          <p14:tracePt t="47819" x="9674225" y="5329238"/>
          <p14:tracePt t="47820" x="9663113" y="5329238"/>
          <p14:tracePt t="47821" x="9656763" y="5329238"/>
          <p14:tracePt t="47822" x="9645650" y="5329238"/>
          <p14:tracePt t="47823" x="9634538" y="5329238"/>
          <p14:tracePt t="47825" x="9623425" y="5329238"/>
          <p14:tracePt t="47827" x="9612313" y="5329238"/>
          <p14:tracePt t="47828" x="9601200" y="5322888"/>
          <p14:tracePt t="47828" x="9594850" y="5322888"/>
          <p14:tracePt t="47829" x="9583738" y="5322888"/>
          <p14:tracePt t="47830" x="9578975" y="5322888"/>
          <p14:tracePt t="47831" x="9566275" y="5318125"/>
          <p14:tracePt t="47832" x="9555163" y="5318125"/>
          <p14:tracePt t="47833" x="9550400" y="5318125"/>
          <p14:tracePt t="47834" x="9539288" y="5318125"/>
          <p14:tracePt t="47835" x="9528175" y="5318125"/>
          <p14:tracePt t="47836" x="9517063" y="5318125"/>
          <p14:tracePt t="47837" x="9510713" y="5318125"/>
          <p14:tracePt t="47838" x="9504363" y="5311775"/>
          <p14:tracePt t="47839" x="9488488" y="5311775"/>
          <p14:tracePt t="47840" x="9477375" y="5311775"/>
          <p14:tracePt t="47842" x="9471025" y="5307013"/>
          <p14:tracePt t="47843" x="9466263" y="5307013"/>
          <p14:tracePt t="47844" x="9448800" y="5307013"/>
          <p14:tracePt t="47845" x="9444038" y="5307013"/>
          <p14:tracePt t="47845" x="9437688" y="5307013"/>
          <p14:tracePt t="47846" x="9426575" y="5307013"/>
          <p14:tracePt t="47848" x="9415463" y="5300663"/>
          <p14:tracePt t="47848" x="9404350" y="5300663"/>
          <p14:tracePt t="47849" x="9398000" y="5300663"/>
          <p14:tracePt t="47850" x="9386888" y="5295900"/>
          <p14:tracePt t="47851" x="9375775" y="5295900"/>
          <p14:tracePt t="47852" x="9364663" y="5295900"/>
          <p14:tracePt t="47854" x="9358313" y="5289550"/>
          <p14:tracePt t="47855" x="9347200" y="5289550"/>
          <p14:tracePt t="47855" x="9336088" y="5289550"/>
          <p14:tracePt t="47856" x="9331325" y="5289550"/>
          <p14:tracePt t="47857" x="9320213" y="5284788"/>
          <p14:tracePt t="47858" x="9309100" y="5278438"/>
          <p14:tracePt t="47860" x="9296400" y="5278438"/>
          <p14:tracePt t="47862" x="9263063" y="5272088"/>
          <p14:tracePt t="47863" x="9258300" y="5272088"/>
          <p14:tracePt t="47864" x="9240838" y="5267325"/>
          <p14:tracePt t="47865" x="9229725" y="5260975"/>
          <p14:tracePt t="47866" x="9218613" y="5260975"/>
          <p14:tracePt t="47868" x="9212263" y="5260975"/>
          <p14:tracePt t="47869" x="9201150" y="5260975"/>
          <p14:tracePt t="47870" x="9185275" y="5256213"/>
          <p14:tracePt t="47870" x="9174163" y="5249863"/>
          <p14:tracePt t="47871" x="9163050" y="5245100"/>
          <p14:tracePt t="47872" x="9150350" y="5245100"/>
          <p14:tracePt t="47874" x="9134475" y="5245100"/>
          <p14:tracePt t="47877" x="9094788" y="5227638"/>
          <p14:tracePt t="47878" x="9088438" y="5227638"/>
          <p14:tracePt t="47884" x="8999538" y="5210175"/>
          <p14:tracePt t="47886" x="8959850" y="5194300"/>
          <p14:tracePt t="47887" x="8948738" y="5194300"/>
          <p14:tracePt t="47889" x="8926513" y="5194300"/>
          <p14:tracePt t="47889" x="8915400" y="5187950"/>
          <p14:tracePt t="47890" x="8904288" y="5183188"/>
          <p14:tracePt t="47891" x="8886825" y="5183188"/>
          <p14:tracePt t="47892" x="8875713" y="5176838"/>
          <p14:tracePt t="47893" x="8864600" y="5176838"/>
          <p14:tracePt t="47894" x="8847138" y="5176838"/>
          <p14:tracePt t="47896" x="8836025" y="5172075"/>
          <p14:tracePt t="47897" x="8824913" y="5165725"/>
          <p14:tracePt t="47898" x="8807450" y="5165725"/>
          <p14:tracePt t="47898" x="8796338" y="5165725"/>
          <p14:tracePt t="47900" x="8774113" y="5160963"/>
          <p14:tracePt t="47901" x="8758238" y="5154613"/>
          <p14:tracePt t="47903" x="8740775" y="5149850"/>
          <p14:tracePt t="47906" x="8729663" y="5149850"/>
          <p14:tracePt t="47907" x="8707438" y="5149850"/>
          <p14:tracePt t="47907" x="8701088" y="5143500"/>
          <p14:tracePt t="47909" x="8696325" y="5143500"/>
          <p14:tracePt t="47911" x="8672513" y="5137150"/>
          <p14:tracePt t="47911" x="8667750" y="5137150"/>
          <p14:tracePt t="47913" x="8656638" y="5137150"/>
          <p14:tracePt t="47913" x="8645525" y="5137150"/>
          <p14:tracePt t="47914" x="8639175" y="5132388"/>
          <p14:tracePt t="47916" x="8628063" y="5132388"/>
          <p14:tracePt t="47917" x="8623300" y="5126038"/>
          <p14:tracePt t="47918" x="8612188" y="5126038"/>
          <p14:tracePt t="47919" x="8605838" y="5126038"/>
          <p14:tracePt t="47919" x="8599488" y="5126038"/>
          <p14:tracePt t="47921" x="8588375" y="5126038"/>
          <p14:tracePt t="47922" x="8583613" y="5126038"/>
          <p14:tracePt t="47923" x="8577263" y="5121275"/>
          <p14:tracePt t="47924" x="8572500" y="5121275"/>
          <p14:tracePt t="47925" x="8566150" y="5121275"/>
          <p14:tracePt t="47925" x="8561388" y="5121275"/>
          <p14:tracePt t="47926" x="8550275" y="5114925"/>
          <p14:tracePt t="47928" x="8543925" y="5114925"/>
          <p14:tracePt t="47928" x="8537575" y="5114925"/>
          <p14:tracePt t="47930" x="8532813" y="5114925"/>
          <p14:tracePt t="47931" x="8521700" y="5114925"/>
          <p14:tracePt t="47932" x="8510588" y="5114925"/>
          <p14:tracePt t="47934" x="8504238" y="5114925"/>
          <p14:tracePt t="47935" x="8504238" y="5110163"/>
          <p14:tracePt t="47936" x="8493125" y="5110163"/>
          <p14:tracePt t="47938" x="8488363" y="5110163"/>
          <p14:tracePt t="47940" x="8477250" y="5103813"/>
          <p14:tracePt t="47941" x="8464550" y="5103813"/>
          <p14:tracePt t="47943" x="8459788" y="5103813"/>
          <p14:tracePt t="47944" x="8453438" y="5103813"/>
          <p14:tracePt t="47945" x="8442325" y="5103813"/>
          <p14:tracePt t="47946" x="8437563" y="5103813"/>
          <p14:tracePt t="47949" x="8426450" y="5103813"/>
          <p14:tracePt t="47949" x="8426450" y="5099050"/>
          <p14:tracePt t="47953" x="8408988" y="5099050"/>
          <p14:tracePt t="47954" x="8402638" y="5099050"/>
          <p14:tracePt t="47956" x="8391525" y="5099050"/>
          <p14:tracePt t="47960" x="8375650" y="5092700"/>
          <p14:tracePt t="47961" x="8369300" y="5092700"/>
          <p14:tracePt t="47963" x="8358188" y="5092700"/>
          <p14:tracePt t="47966" x="8347075" y="5092700"/>
          <p14:tracePt t="47968" x="8342313" y="5092700"/>
          <p14:tracePt t="47969" x="8335963" y="5087938"/>
          <p14:tracePt t="47970" x="8324850" y="5087938"/>
          <p14:tracePt t="47972" x="8313738" y="5081588"/>
          <p14:tracePt t="47974" x="8307388" y="5081588"/>
          <p14:tracePt t="47975" x="8302625" y="5081588"/>
          <p14:tracePt t="47977" x="8285163" y="5076825"/>
          <p14:tracePt t="47979" x="8274050" y="5076825"/>
          <p14:tracePt t="47981" x="8269288" y="5070475"/>
          <p14:tracePt t="47984" x="8251825" y="5070475"/>
          <p14:tracePt t="47985" x="8245475" y="5070475"/>
          <p14:tracePt t="47986" x="8240713" y="5064125"/>
          <p14:tracePt t="47987" x="8234363" y="5064125"/>
          <p14:tracePt t="47988" x="8229600" y="5064125"/>
          <p14:tracePt t="47988" x="8223250" y="5059363"/>
          <p14:tracePt t="47990" x="8218488" y="5059363"/>
          <p14:tracePt t="47991" x="8207375" y="5059363"/>
          <p14:tracePt t="47994" x="8189913" y="5053013"/>
          <p14:tracePt t="47995" x="8183563" y="5048250"/>
          <p14:tracePt t="47996" x="8178800" y="5048250"/>
          <p14:tracePt t="47997" x="8172450" y="5048250"/>
          <p14:tracePt t="47998" x="8167688" y="5048250"/>
          <p14:tracePt t="47998" x="8156575" y="5041900"/>
          <p14:tracePt t="48000" x="8150225" y="5041900"/>
          <p14:tracePt t="48001" x="8145463" y="5037138"/>
          <p14:tracePt t="48002" x="8134350" y="5037138"/>
          <p14:tracePt t="48003" x="8128000" y="5037138"/>
          <p14:tracePt t="48004" x="8116888" y="5030788"/>
          <p14:tracePt t="48005" x="8110538" y="5030788"/>
          <p14:tracePt t="48006" x="8105775" y="5030788"/>
          <p14:tracePt t="48008" x="8099425" y="5030788"/>
          <p14:tracePt t="48009" x="8099425" y="5026025"/>
          <p14:tracePt t="48009" x="8088313" y="5026025"/>
          <p14:tracePt t="48010" x="8083550" y="5019675"/>
          <p14:tracePt t="48012" x="8077200" y="5019675"/>
          <p14:tracePt t="48013" x="8072438" y="5019675"/>
          <p14:tracePt t="48015" x="8061325" y="5019675"/>
          <p14:tracePt t="48016" x="8054975" y="5014913"/>
          <p14:tracePt t="48017" x="8048625" y="5008563"/>
          <p14:tracePt t="48018" x="8043863" y="5008563"/>
          <p14:tracePt t="48019" x="8037513" y="5008563"/>
          <p14:tracePt t="48022" x="8032750" y="5008563"/>
          <p14:tracePt t="48022" x="8032750" y="5002213"/>
          <p14:tracePt t="48023" x="8021638" y="5002213"/>
          <p14:tracePt t="48025" x="8015288" y="5002213"/>
          <p14:tracePt t="48028" x="8010525" y="5002213"/>
          <p14:tracePt t="48029" x="8010525" y="4997450"/>
          <p14:tracePt t="48030" x="7999413" y="4997450"/>
          <p14:tracePt t="48032" x="7993063" y="4997450"/>
          <p14:tracePt t="48033" x="7986713" y="4997450"/>
          <p14:tracePt t="48035" x="7981950" y="4997450"/>
          <p14:tracePt t="48035" x="7981950" y="4991100"/>
          <p14:tracePt t="48036" x="7975600" y="4991100"/>
          <p14:tracePt t="48037" x="7970838" y="4991100"/>
          <p14:tracePt t="48039" x="7964488" y="4991100"/>
          <p14:tracePt t="48040" x="7959725" y="4991100"/>
          <p14:tracePt t="48041" x="7959725" y="4986338"/>
          <p14:tracePt t="48042" x="7953375" y="4986338"/>
          <p14:tracePt t="48045" x="7948613" y="4979988"/>
          <p14:tracePt t="48048" x="7937500" y="4979988"/>
          <p14:tracePt t="48051" x="7931150" y="4979988"/>
          <p14:tracePt t="48053" x="7926388" y="4979988"/>
          <p14:tracePt t="48054" x="7920038" y="4975225"/>
          <p14:tracePt t="48055" x="7913688" y="4975225"/>
          <p14:tracePt t="48059" x="7908925" y="4975225"/>
          <p14:tracePt t="48061" x="7902575" y="4968875"/>
          <p14:tracePt t="48063" x="7891463" y="4968875"/>
          <p14:tracePt t="48067" x="7886700" y="4968875"/>
          <p14:tracePt t="48068" x="7880350" y="4968875"/>
          <p14:tracePt t="48070" x="7875588" y="4964113"/>
          <p14:tracePt t="48073" x="7869238" y="4964113"/>
          <p14:tracePt t="48074" x="7864475" y="4964113"/>
          <p14:tracePt t="48079" x="7853363" y="4957763"/>
          <p14:tracePt t="48081" x="7847013" y="4957763"/>
          <p14:tracePt t="48083" x="7840663" y="4957763"/>
          <p14:tracePt t="48085" x="7835900" y="4953000"/>
          <p14:tracePt t="48090" x="7824788" y="4953000"/>
          <p14:tracePt t="48091" x="7818438" y="4953000"/>
          <p14:tracePt t="48095" x="7813675" y="4946650"/>
          <p14:tracePt t="48099" x="7802563" y="4946650"/>
          <p14:tracePt t="48102" x="7796213" y="4946650"/>
          <p14:tracePt t="48106" x="7791450" y="4941888"/>
          <p14:tracePt t="48108" x="7785100" y="4941888"/>
          <p14:tracePt t="48113" x="7773988" y="4935538"/>
          <p14:tracePt t="48116" x="7767638" y="4935538"/>
          <p14:tracePt t="48119" x="7762875" y="4929188"/>
          <p14:tracePt t="48120" x="7756525" y="4929188"/>
          <p14:tracePt t="48123" x="7751763" y="4929188"/>
          <p14:tracePt t="48126" x="7745413" y="4924425"/>
          <p14:tracePt t="48129" x="7740650" y="4924425"/>
          <p14:tracePt t="48133" x="7729538" y="4924425"/>
          <p14:tracePt t="48133" x="7729538" y="4918075"/>
          <p14:tracePt t="48135" x="7723188" y="4918075"/>
          <p14:tracePt t="48136" x="7723188" y="4913313"/>
          <p14:tracePt t="48140" x="7718425" y="4913313"/>
          <p14:tracePt t="48141" x="7712075" y="4913313"/>
          <p14:tracePt t="48142" x="7705725" y="4906963"/>
          <p14:tracePt t="48146" x="7700963" y="4906963"/>
          <p14:tracePt t="48148" x="7694613" y="4902200"/>
          <p14:tracePt t="48151" x="7689850" y="4902200"/>
          <p14:tracePt t="48152" x="7683500" y="4902200"/>
          <p14:tracePt t="48153" x="7683500" y="4895850"/>
          <p14:tracePt t="48156" x="7678738" y="4895850"/>
          <p14:tracePt t="48156" x="7678738" y="4891088"/>
          <p14:tracePt t="48158" x="7672388" y="4891088"/>
          <p14:tracePt t="48161" x="7667625" y="4891088"/>
          <p14:tracePt t="48162" x="7667625" y="4884738"/>
          <p14:tracePt t="48163" x="7661275" y="4884738"/>
          <p14:tracePt t="48166" x="7656513" y="4884738"/>
          <p14:tracePt t="48167" x="7656513" y="4879975"/>
          <p14:tracePt t="48170" x="7650163" y="4879975"/>
          <p14:tracePt t="48172" x="7650163" y="4873625"/>
          <p14:tracePt t="48173" x="7643813" y="4873625"/>
          <p14:tracePt t="48176" x="7639050" y="4867275"/>
          <p14:tracePt t="48182" x="7632700" y="4867275"/>
          <p14:tracePt t="48183" x="7632700" y="4862513"/>
          <p14:tracePt t="48191" x="7632700" y="4856163"/>
          <p14:tracePt t="48191" x="7627938" y="4856163"/>
          <p14:tracePt t="48198" x="7627938" y="4851400"/>
          <p14:tracePt t="48201" x="7627938" y="4845050"/>
          <p14:tracePt t="48206" x="7627938" y="4840288"/>
          <p14:tracePt t="48211" x="7627938" y="4833938"/>
          <p14:tracePt t="48219" x="7627938" y="4818063"/>
          <p14:tracePt t="48224" x="7627938" y="4806950"/>
          <p14:tracePt t="48226" x="7627938" y="4800600"/>
          <p14:tracePt t="48228" x="7627938" y="4794250"/>
          <p14:tracePt t="48231" x="7632700" y="4789488"/>
          <p14:tracePt t="48232" x="7632700" y="4783138"/>
          <p14:tracePt t="48234" x="7639050" y="4778375"/>
          <p14:tracePt t="48235" x="7639050" y="4772025"/>
          <p14:tracePt t="48239" x="7643813" y="4756150"/>
          <p14:tracePt t="48240" x="7650163" y="4756150"/>
          <p14:tracePt t="48242" x="7650163" y="4749800"/>
          <p14:tracePt t="48244" x="7656513" y="4738688"/>
          <p14:tracePt t="48246" x="7661275" y="4733925"/>
          <p14:tracePt t="48248" x="7667625" y="4721225"/>
          <p14:tracePt t="48251" x="7672388" y="4710113"/>
          <p14:tracePt t="48252" x="7678738" y="4705350"/>
          <p14:tracePt t="48253" x="7678738" y="4699000"/>
          <p14:tracePt t="48256" x="7683500" y="4694238"/>
          <p14:tracePt t="48260" x="7689850" y="4676775"/>
          <p14:tracePt t="48261" x="7700963" y="4665663"/>
          <p14:tracePt t="48264" x="7705725" y="4659313"/>
          <p14:tracePt t="48266" x="7712075" y="4654550"/>
          <p14:tracePt t="48268" x="7718425" y="4648200"/>
          <p14:tracePt t="48268" x="7723188" y="4643438"/>
          <p14:tracePt t="48269" x="7723188" y="4637088"/>
          <p14:tracePt t="48271" x="7729538" y="4637088"/>
          <p14:tracePt t="48272" x="7729538" y="4632325"/>
          <p14:tracePt t="48273" x="7734300" y="4625975"/>
          <p14:tracePt t="48273" x="7740650" y="4625975"/>
          <p14:tracePt t="48274" x="7740650" y="4621213"/>
          <p14:tracePt t="48275" x="7745413" y="4621213"/>
          <p14:tracePt t="48279" x="7762875" y="4603750"/>
          <p14:tracePt t="48280" x="7767638" y="4592638"/>
          <p14:tracePt t="48281" x="7773988" y="4592638"/>
          <p14:tracePt t="48282" x="7778750" y="4586288"/>
          <p14:tracePt t="48284" x="7785100" y="4581525"/>
          <p14:tracePt t="48285" x="7796213" y="4575175"/>
          <p14:tracePt t="48287" x="7802563" y="4575175"/>
          <p14:tracePt t="48288" x="7807325" y="4570413"/>
          <p14:tracePt t="48288" x="7813675" y="4564063"/>
          <p14:tracePt t="48290" x="7818438" y="4564063"/>
          <p14:tracePt t="48291" x="7829550" y="4559300"/>
          <p14:tracePt t="48292" x="7835900" y="4552950"/>
          <p14:tracePt t="48293" x="7840663" y="4548188"/>
          <p14:tracePt t="48295" x="7853363" y="4541838"/>
          <p14:tracePt t="48297" x="7858125" y="4537075"/>
          <p14:tracePt t="48298" x="7869238" y="4530725"/>
          <p14:tracePt t="48300" x="7880350" y="4524375"/>
          <p14:tracePt t="48301" x="7891463" y="4524375"/>
          <p14:tracePt t="48302" x="7891463" y="4519613"/>
          <p14:tracePt t="48302" x="7902575" y="4513263"/>
          <p14:tracePt t="48304" x="7908925" y="4513263"/>
          <p14:tracePt t="48304" x="7913688" y="4508500"/>
          <p14:tracePt t="48305" x="7926388" y="4502150"/>
          <p14:tracePt t="48307" x="7931150" y="4502150"/>
          <p14:tracePt t="48309" x="7948613" y="4491038"/>
          <p14:tracePt t="48310" x="7959725" y="4491038"/>
          <p14:tracePt t="48311" x="7964488" y="4491038"/>
          <p14:tracePt t="48312" x="7970838" y="4486275"/>
          <p14:tracePt t="48314" x="7981950" y="4479925"/>
          <p14:tracePt t="48314" x="7986713" y="4479925"/>
          <p14:tracePt t="48315" x="7993063" y="4479925"/>
          <p14:tracePt t="48316" x="8004175" y="4475163"/>
          <p14:tracePt t="48317" x="8010525" y="4468813"/>
          <p14:tracePt t="48319" x="8015288" y="4468813"/>
          <p14:tracePt t="48320" x="8032750" y="4464050"/>
          <p14:tracePt t="48322" x="8037513" y="4457700"/>
          <p14:tracePt t="48322" x="8048625" y="4457700"/>
          <p14:tracePt t="48323" x="8054975" y="4457700"/>
          <p14:tracePt t="48325" x="8061325" y="4451350"/>
          <p14:tracePt t="48326" x="8072438" y="4451350"/>
          <p14:tracePt t="48327" x="8077200" y="4446588"/>
          <p14:tracePt t="48328" x="8083550" y="4446588"/>
          <p14:tracePt t="48328" x="8094663" y="4446588"/>
          <p14:tracePt t="48330" x="8099425" y="4440238"/>
          <p14:tracePt t="48330" x="8105775" y="4440238"/>
          <p14:tracePt t="48332" x="8116888" y="4435475"/>
          <p14:tracePt t="48333" x="8128000" y="4435475"/>
          <p14:tracePt t="48335" x="8139113" y="4429125"/>
          <p14:tracePt t="48335" x="8145463" y="4429125"/>
          <p14:tracePt t="48336" x="8150225" y="4424363"/>
          <p14:tracePt t="48337" x="8161338" y="4418013"/>
          <p14:tracePt t="48339" x="8167688" y="4418013"/>
          <p14:tracePt t="48340" x="8172450" y="4418013"/>
          <p14:tracePt t="48342" x="8183563" y="4413250"/>
          <p14:tracePt t="48343" x="8189913" y="4413250"/>
          <p14:tracePt t="48345" x="8207375" y="4406900"/>
          <p14:tracePt t="48346" x="8218488" y="4406900"/>
          <p14:tracePt t="48347" x="8223250" y="4406900"/>
          <p14:tracePt t="48348" x="8229600" y="4402138"/>
          <p14:tracePt t="48350" x="8240713" y="4395788"/>
          <p14:tracePt t="48351" x="8256588" y="4395788"/>
          <p14:tracePt t="48354" x="8269288" y="4391025"/>
          <p14:tracePt t="48355" x="8280400" y="4391025"/>
          <p14:tracePt t="48356" x="8285163" y="4384675"/>
          <p14:tracePt t="48358" x="8296275" y="4384675"/>
          <p14:tracePt t="48358" x="8302625" y="4384675"/>
          <p14:tracePt t="48360" x="8307388" y="4384675"/>
          <p14:tracePt t="48360" x="8318500" y="4378325"/>
          <p14:tracePt t="48363" x="8329613" y="4373563"/>
          <p14:tracePt t="48364" x="8335963" y="4373563"/>
          <p14:tracePt t="48364" x="8342313" y="4373563"/>
          <p14:tracePt t="48366" x="8347075" y="4373563"/>
          <p14:tracePt t="48367" x="8358188" y="4373563"/>
          <p14:tracePt t="48369" x="8380413" y="4367213"/>
          <p14:tracePt t="48370" x="8386763" y="4362450"/>
          <p14:tracePt t="48372" x="8391525" y="4362450"/>
          <p14:tracePt t="48373" x="8402638" y="4362450"/>
          <p14:tracePt t="48374" x="8415338" y="4362450"/>
          <p14:tracePt t="48375" x="8420100" y="4362450"/>
          <p14:tracePt t="48376" x="8431213" y="4356100"/>
          <p14:tracePt t="48378" x="8437563" y="4356100"/>
          <p14:tracePt t="48378" x="8448675" y="4356100"/>
          <p14:tracePt t="48380" x="8453438" y="4351338"/>
          <p14:tracePt t="48380" x="8459788" y="4351338"/>
          <p14:tracePt t="48381" x="8470900" y="4351338"/>
          <p14:tracePt t="48383" x="8477250" y="4351338"/>
          <p14:tracePt t="48384" x="8499475" y="4351338"/>
          <p14:tracePt t="48385" x="8504238" y="4351338"/>
          <p14:tracePt t="48386" x="8515350" y="4344988"/>
          <p14:tracePt t="48387" x="8521700" y="4344988"/>
          <p14:tracePt t="48389" x="8537575" y="4344988"/>
          <p14:tracePt t="48390" x="8543925" y="4344988"/>
          <p14:tracePt t="48390" x="8550275" y="4344988"/>
          <p14:tracePt t="48392" x="8561388" y="4344988"/>
          <p14:tracePt t="48392" x="8572500" y="4340225"/>
          <p14:tracePt t="48393" x="8577263" y="4340225"/>
          <p14:tracePt t="48395" x="8588375" y="4340225"/>
          <p14:tracePt t="48396" x="8594725" y="4340225"/>
          <p14:tracePt t="48397" x="8605838" y="4340225"/>
          <p14:tracePt t="48397" x="8616950" y="4340225"/>
          <p14:tracePt t="48398" x="8628063" y="4340225"/>
          <p14:tracePt t="48400" x="8639175" y="4340225"/>
          <p14:tracePt t="48401" x="8650288" y="4340225"/>
          <p14:tracePt t="48402" x="8656638" y="4340225"/>
          <p14:tracePt t="48402" x="8672513" y="4340225"/>
          <p14:tracePt t="48404" x="8689975" y="4340225"/>
          <p14:tracePt t="48405" x="8696325" y="4340225"/>
          <p14:tracePt t="48406" x="8712200" y="4340225"/>
          <p14:tracePt t="48407" x="8723313" y="4340225"/>
          <p14:tracePt t="48408" x="8734425" y="4340225"/>
          <p14:tracePt t="48410" x="8745538" y="4340225"/>
          <p14:tracePt t="48410" x="8758238" y="4340225"/>
          <p14:tracePt t="48411" x="8769350" y="4340225"/>
          <p14:tracePt t="48412" x="8780463" y="4340225"/>
          <p14:tracePt t="48414" x="8791575" y="4340225"/>
          <p14:tracePt t="48414" x="8802688" y="4340225"/>
          <p14:tracePt t="48416" x="8820150" y="4340225"/>
          <p14:tracePt t="48417" x="8824913" y="4340225"/>
          <p14:tracePt t="48418" x="8836025" y="4340225"/>
          <p14:tracePt t="48419" x="8853488" y="4340225"/>
          <p14:tracePt t="48420" x="8864600" y="4340225"/>
          <p14:tracePt t="48420" x="8869363" y="4340225"/>
          <p14:tracePt t="48421" x="8886825" y="4340225"/>
          <p14:tracePt t="48423" x="8904288" y="4340225"/>
          <p14:tracePt t="48424" x="8909050" y="4340225"/>
          <p14:tracePt t="48425" x="8926513" y="4340225"/>
          <p14:tracePt t="48426" x="8937625" y="4340225"/>
          <p14:tracePt t="48426" x="8948738" y="4340225"/>
          <p14:tracePt t="48427" x="8959850" y="4340225"/>
          <p14:tracePt t="48428" x="8970963" y="4340225"/>
          <p14:tracePt t="48429" x="8988425" y="4340225"/>
          <p14:tracePt t="48431" x="8993188" y="4340225"/>
          <p14:tracePt t="48432" x="9010650" y="4340225"/>
          <p14:tracePt t="48433" x="9021763" y="4340225"/>
          <p14:tracePt t="48434" x="9039225" y="4340225"/>
          <p14:tracePt t="48436" x="9072563" y="4340225"/>
          <p14:tracePt t="48438" x="9083675" y="4340225"/>
          <p14:tracePt t="48439" x="9112250" y="4340225"/>
          <p14:tracePt t="48441" x="9128125" y="4340225"/>
          <p14:tracePt t="48441" x="9139238" y="4340225"/>
          <p14:tracePt t="48443" x="9150350" y="4340225"/>
          <p14:tracePt t="48444" x="9163050" y="4340225"/>
          <p14:tracePt t="48445" x="9174163" y="4340225"/>
          <p14:tracePt t="48446" x="9190038" y="4340225"/>
          <p14:tracePt t="48447" x="9201150" y="4340225"/>
          <p14:tracePt t="48448" x="9212263" y="4340225"/>
          <p14:tracePt t="48449" x="9218613" y="4340225"/>
          <p14:tracePt t="48450" x="9229725" y="4340225"/>
          <p14:tracePt t="48451" x="9240838" y="4340225"/>
          <p14:tracePt t="48452" x="9258300" y="4340225"/>
          <p14:tracePt t="48452" x="9269413" y="4340225"/>
          <p14:tracePt t="48453" x="9285288" y="4340225"/>
          <p14:tracePt t="48455" x="9296400" y="4340225"/>
          <p14:tracePt t="48455" x="9302750" y="4344988"/>
          <p14:tracePt t="48457" x="9320213" y="4344988"/>
          <p14:tracePt t="48458" x="9331325" y="4344988"/>
          <p14:tracePt t="48459" x="9353550" y="4344988"/>
          <p14:tracePt t="48461" x="9364663" y="4344988"/>
          <p14:tracePt t="48462" x="9375775" y="4344988"/>
          <p14:tracePt t="48463" x="9382125" y="4344988"/>
          <p14:tracePt t="48464" x="9398000" y="4344988"/>
          <p14:tracePt t="48465" x="9409113" y="4344988"/>
          <p14:tracePt t="48467" x="9437688" y="4344988"/>
          <p14:tracePt t="48467" x="9448800" y="4344988"/>
          <p14:tracePt t="48468" x="9459913" y="4351338"/>
          <p14:tracePt t="48470" x="9471025" y="4351338"/>
          <p14:tracePt t="48471" x="9477375" y="4351338"/>
          <p14:tracePt t="48473" x="9510713" y="4351338"/>
          <p14:tracePt t="48474" x="9517063" y="4351338"/>
          <p14:tracePt t="48475" x="9532938" y="4351338"/>
          <p14:tracePt t="48476" x="9544050" y="4351338"/>
          <p14:tracePt t="48477" x="9555163" y="4351338"/>
          <p14:tracePt t="48479" x="9578975" y="4351338"/>
          <p14:tracePt t="48481" x="9601200" y="4351338"/>
          <p14:tracePt t="48482" x="9612313" y="4351338"/>
          <p14:tracePt t="48483" x="9623425" y="4351338"/>
          <p14:tracePt t="48484" x="9639300" y="4351338"/>
          <p14:tracePt t="48485" x="9652000" y="4351338"/>
          <p14:tracePt t="48486" x="9663113" y="4356100"/>
          <p14:tracePt t="48487" x="9678988" y="4356100"/>
          <p14:tracePt t="48488" x="9690100" y="4356100"/>
          <p14:tracePt t="48488" x="9701213" y="4356100"/>
          <p14:tracePt t="48490" x="9718675" y="4356100"/>
          <p14:tracePt t="48491" x="9729788" y="4356100"/>
          <p14:tracePt t="48492" x="9736138" y="4356100"/>
          <p14:tracePt t="48493" x="9752013" y="4356100"/>
          <p14:tracePt t="48494" x="9774238" y="4362450"/>
          <p14:tracePt t="48495" x="9791700" y="4362450"/>
          <p14:tracePt t="48496" x="9802813" y="4362450"/>
          <p14:tracePt t="48497" x="9813925" y="4362450"/>
          <p14:tracePt t="48498" x="9831388" y="4362450"/>
          <p14:tracePt t="48500" x="9842500" y="4362450"/>
          <p14:tracePt t="48501" x="9853613" y="4362450"/>
          <p14:tracePt t="48502" x="9871075" y="4362450"/>
          <p14:tracePt t="48502" x="9875838" y="4362450"/>
          <p14:tracePt t="48503" x="9893300" y="4362450"/>
          <p14:tracePt t="48504" x="9909175" y="4362450"/>
          <p14:tracePt t="48506" x="9915525" y="4362450"/>
          <p14:tracePt t="48508" x="9944100" y="4362450"/>
          <p14:tracePt t="48509" x="9955213" y="4362450"/>
          <p14:tracePt t="48509" x="9966325" y="4362450"/>
          <p14:tracePt t="48510" x="9982200" y="4362450"/>
          <p14:tracePt t="48512" x="9994900" y="4362450"/>
          <p14:tracePt t="48513" x="10010775" y="4362450"/>
          <p14:tracePt t="48514" x="10021888" y="4362450"/>
          <p14:tracePt t="48515" x="10033000" y="4362450"/>
          <p14:tracePt t="48515" x="10044113" y="4362450"/>
          <p14:tracePt t="48516" x="10055225" y="4362450"/>
          <p14:tracePt t="48518" x="10067925" y="4362450"/>
          <p14:tracePt t="48519" x="10079038" y="4362450"/>
          <p14:tracePt t="48519" x="10094913" y="4362450"/>
          <p14:tracePt t="48521" x="10106025" y="4362450"/>
          <p14:tracePt t="48521" x="10123488" y="4362450"/>
          <p14:tracePt t="48522" x="10134600" y="4362450"/>
          <p14:tracePt t="48523" x="10145713" y="4362450"/>
          <p14:tracePt t="48525" x="10156825" y="4362450"/>
          <p14:tracePt t="48526" x="10174288" y="4362450"/>
          <p14:tracePt t="48527" x="10179050" y="4362450"/>
          <p14:tracePt t="48529" x="10207625" y="4362450"/>
          <p14:tracePt t="48529" x="10225088" y="4362450"/>
          <p14:tracePt t="48531" x="10236200" y="4362450"/>
          <p14:tracePt t="48532" x="10247313" y="4362450"/>
          <p14:tracePt t="48533" x="10258425" y="4362450"/>
          <p14:tracePt t="48534" x="10269538" y="4362450"/>
          <p14:tracePt t="48536" x="10298113" y="4367213"/>
          <p14:tracePt t="48537" x="10309225" y="4367213"/>
          <p14:tracePt t="48538" x="10313988" y="4367213"/>
          <p14:tracePt t="48539" x="10325100" y="4367213"/>
          <p14:tracePt t="48540" x="10342563" y="4367213"/>
          <p14:tracePt t="48541" x="10353675" y="4367213"/>
          <p14:tracePt t="48543" x="10375900" y="4367213"/>
          <p14:tracePt t="48544" x="10387013" y="4367213"/>
          <p14:tracePt t="48545" x="10393363" y="4367213"/>
          <p14:tracePt t="48546" x="10410825" y="4367213"/>
          <p14:tracePt t="48547" x="10415588" y="4367213"/>
          <p14:tracePt t="48548" x="10426700" y="4367213"/>
          <p14:tracePt t="48549" x="10444163" y="4367213"/>
          <p14:tracePt t="48550" x="10448925" y="4367213"/>
          <p14:tracePt t="48550" x="10460038" y="4367213"/>
          <p14:tracePt t="48551" x="10466388" y="4367213"/>
          <p14:tracePt t="48553" x="10477500" y="4367213"/>
          <p14:tracePt t="48553" x="10494963" y="4367213"/>
          <p14:tracePt t="48555" x="10510838" y="4373563"/>
          <p14:tracePt t="48557" x="10517188" y="4373563"/>
          <p14:tracePt t="48558" x="10528300" y="4373563"/>
          <p14:tracePt t="48559" x="10545763" y="4373563"/>
          <p14:tracePt t="48559" x="10550525" y="4373563"/>
          <p14:tracePt t="48561" x="10556875" y="4373563"/>
          <p14:tracePt t="48562" x="10567988" y="4373563"/>
          <p14:tracePt t="48564" x="10583863" y="4373563"/>
          <p14:tracePt t="48565" x="10594975" y="4378325"/>
          <p14:tracePt t="48566" x="10601325" y="4378325"/>
          <p14:tracePt t="48567" x="10612438" y="4378325"/>
          <p14:tracePt t="48568" x="10618788" y="4378325"/>
          <p14:tracePt t="48569" x="10629900" y="4378325"/>
          <p14:tracePt t="48571" x="10645775" y="4378325"/>
          <p14:tracePt t="48574" x="10668000" y="4378325"/>
          <p14:tracePt t="48576" x="10685463" y="4378325"/>
          <p14:tracePt t="48577" x="10691813" y="4378325"/>
          <p14:tracePt t="48579" x="10707688" y="4378325"/>
          <p14:tracePt t="48580" x="10714038" y="4384675"/>
          <p14:tracePt t="48580" x="10718800" y="4384675"/>
          <p14:tracePt t="48581" x="10725150" y="4384675"/>
          <p14:tracePt t="48584" x="10747375" y="4384675"/>
          <p14:tracePt t="48585" x="10758488" y="4391025"/>
          <p14:tracePt t="48586" x="10764838" y="4391025"/>
          <p14:tracePt t="48588" x="10775950" y="4391025"/>
          <p14:tracePt t="48590" x="10780713" y="4391025"/>
          <p14:tracePt t="48591" x="10787063" y="4391025"/>
          <p14:tracePt t="48591" x="10791825" y="4391025"/>
          <p14:tracePt t="48593" x="10798175" y="4391025"/>
          <p14:tracePt t="48593" x="10802938" y="4391025"/>
          <p14:tracePt t="48594" x="10809288" y="4391025"/>
          <p14:tracePt t="48595" x="10815638" y="4391025"/>
          <p14:tracePt t="48597" x="10826750" y="4391025"/>
          <p14:tracePt t="48599" x="10826750" y="4395788"/>
          <p14:tracePt t="48599" x="10837863" y="4395788"/>
          <p14:tracePt t="48601" x="10842625" y="4395788"/>
          <p14:tracePt t="48603" x="10848975" y="4395788"/>
          <p14:tracePt t="48607" x="10864850" y="4395788"/>
          <p14:tracePt t="48608" x="10871200" y="4395788"/>
          <p14:tracePt t="48610" x="10875963" y="4395788"/>
          <p14:tracePt t="48612" x="10888663" y="4402138"/>
          <p14:tracePt t="48614" x="10893425" y="4402138"/>
          <p14:tracePt t="48616" x="10899775" y="4402138"/>
          <p14:tracePt t="48619" x="10910888" y="4406900"/>
          <p14:tracePt t="48621" x="10915650" y="4406900"/>
          <p14:tracePt t="48624" x="10922000" y="4406900"/>
          <p14:tracePt t="48626" x="10926763" y="4406900"/>
          <p14:tracePt t="48629" x="10933113" y="4406900"/>
          <p14:tracePt t="48631" x="10937875" y="4406900"/>
          <p14:tracePt t="48634" x="10944225" y="4406900"/>
          <p14:tracePt t="48638" x="10948988" y="4406900"/>
          <p14:tracePt t="48641" x="10955338" y="4406900"/>
          <p14:tracePt t="48643" x="10961688" y="4406900"/>
          <p14:tracePt t="48647" x="10966450" y="4413250"/>
          <p14:tracePt t="48651" x="10972800" y="4413250"/>
          <p14:tracePt t="48657" x="10977563" y="4413250"/>
          <p14:tracePt t="48663" x="10983913" y="4413250"/>
          <p14:tracePt t="48667" x="10988675" y="4413250"/>
          <p14:tracePt t="48673" x="10995025" y="4413250"/>
          <p14:tracePt t="48680" x="10999788" y="4413250"/>
          <p14:tracePt t="48682" x="10999788" y="4418013"/>
          <p14:tracePt t="48689" x="11006138" y="4418013"/>
          <p14:tracePt t="48693" x="11010900" y="4418013"/>
          <p14:tracePt t="48703" x="11017250" y="4418013"/>
          <p14:tracePt t="48711" x="11017250" y="4424363"/>
          <p14:tracePt t="48715" x="11023600" y="4424363"/>
          <p14:tracePt t="48721" x="11023600" y="4429125"/>
          <p14:tracePt t="48731" x="11028363" y="4429125"/>
          <p14:tracePt t="48742" x="11028363" y="4435475"/>
          <p14:tracePt t="48747" x="11034713" y="4435475"/>
          <p14:tracePt t="48754" x="11034713" y="4440238"/>
          <p14:tracePt t="48760" x="11034713" y="4446588"/>
          <p14:tracePt t="48764" x="11034713" y="4451350"/>
          <p14:tracePt t="48767" x="11034713" y="4457700"/>
          <p14:tracePt t="48769" x="11034713" y="4464050"/>
          <p14:tracePt t="48773" x="11034713" y="4468813"/>
          <p14:tracePt t="48774" x="11034713" y="4475163"/>
          <p14:tracePt t="48780" x="11034713" y="4497388"/>
          <p14:tracePt t="48783" x="11039475" y="4502150"/>
          <p14:tracePt t="48785" x="11039475" y="4508500"/>
          <p14:tracePt t="48787" x="11039475" y="4513263"/>
          <p14:tracePt t="48788" x="11039475" y="4519613"/>
          <p14:tracePt t="48790" x="11039475" y="4524375"/>
          <p14:tracePt t="48795" x="11039475" y="4541838"/>
          <p14:tracePt t="48796" x="11039475" y="4548188"/>
          <p14:tracePt t="48798" x="11039475" y="4552950"/>
          <p14:tracePt t="48800" x="11039475" y="4559300"/>
          <p14:tracePt t="48801" x="11039475" y="4564063"/>
          <p14:tracePt t="48803" x="11039475" y="4570413"/>
          <p14:tracePt t="48805" x="11039475" y="4575175"/>
          <p14:tracePt t="48808" x="11039475" y="4586288"/>
          <p14:tracePt t="48810" x="11039475" y="4592638"/>
          <p14:tracePt t="48812" x="11039475" y="4598988"/>
          <p14:tracePt t="48815" x="11039475" y="4603750"/>
          <p14:tracePt t="48816" x="11039475" y="4610100"/>
          <p14:tracePt t="48816" x="11039475" y="4614863"/>
          <p14:tracePt t="48820" x="11039475" y="4621213"/>
          <p14:tracePt t="48821" x="11039475" y="4625975"/>
          <p14:tracePt t="48822" x="11039475" y="4632325"/>
          <p14:tracePt t="48825" x="11039475" y="4637088"/>
          <p14:tracePt t="48828" x="11039475" y="4643438"/>
          <p14:tracePt t="48830" x="11039475" y="4648200"/>
          <p14:tracePt t="48832" x="11039475" y="4654550"/>
          <p14:tracePt t="48834" x="11039475" y="4659313"/>
          <p14:tracePt t="48836" x="11039475" y="4665663"/>
          <p14:tracePt t="48839" x="11039475" y="4676775"/>
          <p14:tracePt t="48843" x="11039475" y="4683125"/>
          <p14:tracePt t="48844" x="11039475" y="4687888"/>
          <p14:tracePt t="48846" x="11034713" y="4694238"/>
          <p14:tracePt t="48848" x="11034713" y="4699000"/>
          <p14:tracePt t="48850" x="11034713" y="4705350"/>
          <p14:tracePt t="48852" x="11034713" y="4710113"/>
          <p14:tracePt t="48855" x="11034713" y="4716463"/>
          <p14:tracePt t="48857" x="11028363" y="4721225"/>
          <p14:tracePt t="48858" x="11028363" y="4727575"/>
          <p14:tracePt t="48860" x="11028363" y="4733925"/>
          <p14:tracePt t="48861" x="11028363" y="4738688"/>
          <p14:tracePt t="48863" x="11028363" y="4745038"/>
          <p14:tracePt t="48865" x="11028363" y="4749800"/>
          <p14:tracePt t="48867" x="11028363" y="4756150"/>
          <p14:tracePt t="48871" x="11023600" y="4772025"/>
          <p14:tracePt t="48872" x="11023600" y="4778375"/>
          <p14:tracePt t="48873" x="11023600" y="4783138"/>
          <p14:tracePt t="48875" x="11023600" y="4789488"/>
          <p14:tracePt t="48876" x="11017250" y="4789488"/>
          <p14:tracePt t="48876" x="11017250" y="4794250"/>
          <p14:tracePt t="48877" x="11017250" y="4800600"/>
          <p14:tracePt t="48879" x="11017250" y="4806950"/>
          <p14:tracePt t="48879" x="11017250" y="4811713"/>
          <p14:tracePt t="48880" x="11010900" y="4811713"/>
          <p14:tracePt t="48882" x="11010900" y="4822825"/>
          <p14:tracePt t="48883" x="11006138" y="4829175"/>
          <p14:tracePt t="48885" x="11006138" y="4833938"/>
          <p14:tracePt t="48887" x="11006138" y="4851400"/>
          <p14:tracePt t="48887" x="10999788" y="4851400"/>
          <p14:tracePt t="48891" x="10995025" y="4867275"/>
          <p14:tracePt t="48891" x="10995025" y="4879975"/>
          <p14:tracePt t="48893" x="10988675" y="4884738"/>
          <p14:tracePt t="48895" x="10983913" y="4895850"/>
          <p14:tracePt t="48898" x="10977563" y="4918075"/>
          <p14:tracePt t="48902" x="10966450" y="4941888"/>
          <p14:tracePt t="48904" x="10961688" y="4953000"/>
          <p14:tracePt t="48906" x="10961688" y="4964113"/>
          <p14:tracePt t="48907" x="10955338" y="4968875"/>
          <p14:tracePt t="48908" x="10955338" y="4979988"/>
          <p14:tracePt t="48909" x="10948988" y="4986338"/>
          <p14:tracePt t="48911" x="10944225" y="5002213"/>
          <p14:tracePt t="48913" x="10937875" y="5014913"/>
          <p14:tracePt t="48914" x="10933113" y="5014913"/>
          <p14:tracePt t="48915" x="10933113" y="5019675"/>
          <p14:tracePt t="48917" x="10922000" y="5030788"/>
          <p14:tracePt t="48918" x="10922000" y="5041900"/>
          <p14:tracePt t="48919" x="10915650" y="5048250"/>
          <p14:tracePt t="48920" x="10915650" y="5059363"/>
          <p14:tracePt t="48921" x="10910888" y="5064125"/>
          <p14:tracePt t="48922" x="10904538" y="5070475"/>
          <p14:tracePt t="48924" x="10904538" y="5076825"/>
          <p14:tracePt t="48925" x="10899775" y="5076825"/>
          <p14:tracePt t="48926" x="10893425" y="5087938"/>
          <p14:tracePt t="48927" x="10888663" y="5099050"/>
          <p14:tracePt t="48930" x="10882313" y="5103813"/>
          <p14:tracePt t="48931" x="10875963" y="5110163"/>
          <p14:tracePt t="48934" x="10871200" y="5126038"/>
          <p14:tracePt t="48936" x="10864850" y="5132388"/>
          <p14:tracePt t="48937" x="10860088" y="5137150"/>
          <p14:tracePt t="48938" x="10860088" y="5143500"/>
          <p14:tracePt t="48939" x="10853738" y="5143500"/>
          <p14:tracePt t="48940" x="10848975" y="5149850"/>
          <p14:tracePt t="48940" x="10848975" y="5154613"/>
          <p14:tracePt t="48941" x="10842625" y="5160963"/>
          <p14:tracePt t="48944" x="10842625" y="5165725"/>
          <p14:tracePt t="48946" x="10837863" y="5176838"/>
          <p14:tracePt t="48948" x="10826750" y="5183188"/>
          <p14:tracePt t="48953" x="10815638" y="5194300"/>
          <p14:tracePt t="48954" x="10809288" y="5199063"/>
          <p14:tracePt t="48956" x="10802938" y="5205413"/>
          <p14:tracePt t="48960" x="10798175" y="5216525"/>
          <p14:tracePt t="48961" x="10791825" y="5216525"/>
          <p14:tracePt t="48964" x="10780713" y="5227638"/>
          <p14:tracePt t="48966" x="10775950" y="5227638"/>
          <p14:tracePt t="48968" x="10769600" y="5233988"/>
          <p14:tracePt t="48969" x="10764838" y="5238750"/>
          <p14:tracePt t="48971" x="10758488" y="5245100"/>
          <p14:tracePt t="48972" x="10747375" y="5245100"/>
          <p14:tracePt t="48974" x="10747375" y="5249863"/>
          <p14:tracePt t="48975" x="10741025" y="5249863"/>
          <p14:tracePt t="48976" x="10736263" y="5256213"/>
          <p14:tracePt t="48979" x="10725150" y="5260975"/>
          <p14:tracePt t="48981" x="10714038" y="5267325"/>
          <p14:tracePt t="48982" x="10707688" y="5267325"/>
          <p14:tracePt t="48983" x="10702925" y="5272088"/>
          <p14:tracePt t="48985" x="10702925" y="5278438"/>
          <p14:tracePt t="48989" x="10680700" y="5284788"/>
          <p14:tracePt t="48990" x="10674350" y="5284788"/>
          <p14:tracePt t="48991" x="10668000" y="5289550"/>
          <p14:tracePt t="48992" x="10663238" y="5289550"/>
          <p14:tracePt t="48994" x="10656888" y="5295900"/>
          <p14:tracePt t="48996" x="10634663" y="5300663"/>
          <p14:tracePt t="48997" x="10629900" y="5300663"/>
          <p14:tracePt t="48998" x="10623550" y="5307013"/>
          <p14:tracePt t="49000" x="10606088" y="5307013"/>
          <p14:tracePt t="49001" x="10601325" y="5311775"/>
          <p14:tracePt t="49002" x="10583863" y="5318125"/>
          <p14:tracePt t="49003" x="10579100" y="5318125"/>
          <p14:tracePt t="49005" x="10561638" y="5322888"/>
          <p14:tracePt t="49008" x="10539413" y="5329238"/>
          <p14:tracePt t="49010" x="10517188" y="5334000"/>
          <p14:tracePt t="49011" x="10510838" y="5334000"/>
          <p14:tracePt t="49012" x="10499725" y="5334000"/>
          <p14:tracePt t="49013" x="10488613" y="5334000"/>
          <p14:tracePt t="49015" x="10466388" y="5345113"/>
          <p14:tracePt t="49016" x="10455275" y="5345113"/>
          <p14:tracePt t="49017" x="10448925" y="5351463"/>
          <p14:tracePt t="49018" x="10433050" y="5351463"/>
          <p14:tracePt t="49019" x="10421938" y="5351463"/>
          <p14:tracePt t="49019" x="10404475" y="5357813"/>
          <p14:tracePt t="49021" x="10398125" y="5357813"/>
          <p14:tracePt t="49022" x="10387013" y="5362575"/>
          <p14:tracePt t="49023" x="10375900" y="5362575"/>
          <p14:tracePt t="49023" x="10364788" y="5362575"/>
          <p14:tracePt t="49024" x="10348913" y="5368925"/>
          <p14:tracePt t="49026" x="10337800" y="5368925"/>
          <p14:tracePt t="49027" x="10325100" y="5373688"/>
          <p14:tracePt t="49029" x="10302875" y="5380038"/>
          <p14:tracePt t="49030" x="10291763" y="5380038"/>
          <p14:tracePt t="49031" x="10280650" y="5380038"/>
          <p14:tracePt t="49031" x="10269538" y="5384800"/>
          <p14:tracePt t="49032" x="10258425" y="5384800"/>
          <p14:tracePt t="49033" x="10240963" y="5391150"/>
          <p14:tracePt t="49034" x="10229850" y="5395913"/>
          <p14:tracePt t="49036" x="10218738" y="5395913"/>
          <p14:tracePt t="49037" x="10207625" y="5395913"/>
          <p14:tracePt t="49037" x="10196513" y="5402263"/>
          <p14:tracePt t="49039" x="10185400" y="5402263"/>
          <p14:tracePt t="49039" x="10167938" y="5407025"/>
          <p14:tracePt t="49043" x="10134600" y="5413375"/>
          <p14:tracePt t="49044" x="10123488" y="5419725"/>
          <p14:tracePt t="49045" x="10112375" y="5419725"/>
          <p14:tracePt t="49046" x="10094913" y="5424488"/>
          <p14:tracePt t="49047" x="10083800" y="5424488"/>
          <p14:tracePt t="49047" x="10072688" y="5424488"/>
          <p14:tracePt t="49049" x="10061575" y="5430838"/>
          <p14:tracePt t="49050" x="10050463" y="5435600"/>
          <p14:tracePt t="49051" x="10039350" y="5435600"/>
          <p14:tracePt t="49052" x="10028238" y="5441950"/>
          <p14:tracePt t="49052" x="10017125" y="5441950"/>
          <p14:tracePt t="49054" x="10006013" y="5441950"/>
          <p14:tracePt t="49054" x="9988550" y="5446713"/>
          <p14:tracePt t="49056" x="9977438" y="5446713"/>
          <p14:tracePt t="49058" x="9948863" y="5457825"/>
          <p14:tracePt t="49059" x="9937750" y="5457825"/>
          <p14:tracePt t="49060" x="9926638" y="5457825"/>
          <p14:tracePt t="49060" x="9915525" y="5457825"/>
          <p14:tracePt t="49061" x="9898063" y="5464175"/>
          <p14:tracePt t="49062" x="9886950" y="5464175"/>
          <p14:tracePt t="49064" x="9875838" y="5468938"/>
          <p14:tracePt t="49065" x="9864725" y="5468938"/>
          <p14:tracePt t="49066" x="9853613" y="5475288"/>
          <p14:tracePt t="49066" x="9842500" y="5475288"/>
          <p14:tracePt t="49067" x="9825038" y="5475288"/>
          <p14:tracePt t="49069" x="9813925" y="5475288"/>
          <p14:tracePt t="49069" x="9802813" y="5475288"/>
          <p14:tracePt t="49071" x="9791700" y="5480050"/>
          <p14:tracePt t="49073" x="9758363" y="5486400"/>
          <p14:tracePt t="49074" x="9740900" y="5486400"/>
          <p14:tracePt t="49075" x="9729788" y="5486400"/>
          <p14:tracePt t="49076" x="9725025" y="5486400"/>
          <p14:tracePt t="49078" x="9707563" y="5486400"/>
          <p14:tracePt t="49079" x="9696450" y="5486400"/>
          <p14:tracePt t="49079" x="9685338" y="5486400"/>
          <p14:tracePt t="49080" x="9667875" y="5492750"/>
          <p14:tracePt t="49081" x="9652000" y="5492750"/>
          <p14:tracePt t="49084" x="9628188" y="5492750"/>
          <p14:tracePt t="49085" x="9617075" y="5492750"/>
          <p14:tracePt t="49085" x="9605963" y="5492750"/>
          <p14:tracePt t="49086" x="9590088" y="5492750"/>
          <p14:tracePt t="49088" x="9583738" y="5492750"/>
          <p14:tracePt t="49088" x="9566275" y="5492750"/>
          <p14:tracePt t="49092" x="9528175" y="5492750"/>
          <p14:tracePt t="49092" x="9510713" y="5492750"/>
          <p14:tracePt t="49094" x="9499600" y="5492750"/>
          <p14:tracePt t="49094" x="9482138" y="5492750"/>
          <p14:tracePt t="49096" x="9471025" y="5492750"/>
          <p14:tracePt t="49098" x="9444038" y="5492750"/>
          <p14:tracePt t="49099" x="9431338" y="5492750"/>
          <p14:tracePt t="49100" x="9420225" y="5492750"/>
          <p14:tracePt t="49101" x="9404350" y="5492750"/>
          <p14:tracePt t="49102" x="9386888" y="5492750"/>
          <p14:tracePt t="49105" x="9342438" y="5492750"/>
          <p14:tracePt t="49108" x="9302750" y="5486400"/>
          <p14:tracePt t="49109" x="9291638" y="5486400"/>
          <p14:tracePt t="49110" x="9269413" y="5480050"/>
          <p14:tracePt t="49112" x="9247188" y="5475288"/>
          <p14:tracePt t="49113" x="9229725" y="5475288"/>
          <p14:tracePt t="49113" x="9218613" y="5475288"/>
          <p14:tracePt t="49115" x="9201150" y="5468938"/>
          <p14:tracePt t="49116" x="9185275" y="5464175"/>
          <p14:tracePt t="49117" x="9167813" y="5464175"/>
          <p14:tracePt t="49118" x="9156700" y="5457825"/>
          <p14:tracePt t="49121" x="9112250" y="5453063"/>
          <p14:tracePt t="49122" x="9094788" y="5446713"/>
          <p14:tracePt t="49122" x="9083675" y="5446713"/>
          <p14:tracePt t="49124" x="9072563" y="5441950"/>
          <p14:tracePt t="49125" x="9043988" y="5435600"/>
          <p14:tracePt t="49126" x="9021763" y="5435600"/>
          <p14:tracePt t="49127" x="9004300" y="5430838"/>
          <p14:tracePt t="49128" x="8988425" y="5424488"/>
          <p14:tracePt t="49130" x="8977313" y="5419725"/>
          <p14:tracePt t="49130" x="8959850" y="5419725"/>
          <p14:tracePt t="49132" x="8942388" y="5419725"/>
          <p14:tracePt t="49132" x="8931275" y="5413375"/>
          <p14:tracePt t="49134" x="8909050" y="5407025"/>
          <p14:tracePt t="49134" x="8897938" y="5402263"/>
          <p14:tracePt t="49136" x="8880475" y="5402263"/>
          <p14:tracePt t="49137" x="8864600" y="5395913"/>
          <p14:tracePt t="49137" x="8853488" y="5395913"/>
          <p14:tracePt t="49139" x="8842375" y="5391150"/>
          <p14:tracePt t="49140" x="8820150" y="5384800"/>
          <p14:tracePt t="49141" x="8807450" y="5384800"/>
          <p14:tracePt t="49142" x="8785225" y="5384800"/>
          <p14:tracePt t="49142" x="8774113" y="5380038"/>
          <p14:tracePt t="49144" x="8758238" y="5373688"/>
          <p14:tracePt t="49144" x="8745538" y="5368925"/>
          <p14:tracePt t="49146" x="8734425" y="5368925"/>
          <p14:tracePt t="49147" x="8718550" y="5368925"/>
          <p14:tracePt t="49148" x="8701088" y="5362575"/>
          <p14:tracePt t="49149" x="8689975" y="5357813"/>
          <p14:tracePt t="49150" x="8678863" y="5351463"/>
          <p14:tracePt t="49151" x="8667750" y="5351463"/>
          <p14:tracePt t="49151" x="8650288" y="5351463"/>
          <p14:tracePt t="49152" x="8639175" y="5345113"/>
          <p14:tracePt t="49153" x="8623300" y="5340350"/>
          <p14:tracePt t="49155" x="8612188" y="5340350"/>
          <p14:tracePt t="49155" x="8599488" y="5334000"/>
          <p14:tracePt t="49156" x="8588375" y="5334000"/>
          <p14:tracePt t="49158" x="8577263" y="5329238"/>
          <p14:tracePt t="49158" x="8566150" y="5322888"/>
          <p14:tracePt t="49159" x="8550275" y="5318125"/>
          <p14:tracePt t="49161" x="8543925" y="5318125"/>
          <p14:tracePt t="49162" x="8537575" y="5311775"/>
          <p14:tracePt t="49162" x="8515350" y="5307013"/>
          <p14:tracePt t="49163" x="8504238" y="5307013"/>
          <p14:tracePt t="49164" x="8499475" y="5300663"/>
          <p14:tracePt t="49165" x="8488363" y="5295900"/>
          <p14:tracePt t="49167" x="8464550" y="5289550"/>
          <p14:tracePt t="49169" x="8448675" y="5284788"/>
          <p14:tracePt t="49170" x="8431213" y="5278438"/>
          <p14:tracePt t="49172" x="8420100" y="5272088"/>
          <p14:tracePt t="49172" x="8415338" y="5267325"/>
          <p14:tracePt t="49174" x="8408988" y="5260975"/>
          <p14:tracePt t="49174" x="8391525" y="5260975"/>
          <p14:tracePt t="49176" x="8380413" y="5256213"/>
          <p14:tracePt t="49176" x="8375650" y="5249863"/>
          <p14:tracePt t="49177" x="8364538" y="5249863"/>
          <p14:tracePt t="49178" x="8353425" y="5245100"/>
          <p14:tracePt t="49180" x="8342313" y="5233988"/>
          <p14:tracePt t="49181" x="8318500" y="5227638"/>
          <p14:tracePt t="49183" x="8313738" y="5222875"/>
          <p14:tracePt t="49184" x="8307388" y="5222875"/>
          <p14:tracePt t="49184" x="8291513" y="5210175"/>
          <p14:tracePt t="49185" x="8285163" y="5205413"/>
          <p14:tracePt t="49187" x="8274050" y="5205413"/>
          <p14:tracePt t="49189" x="8256588" y="5194300"/>
          <p14:tracePt t="49190" x="8245475" y="5187950"/>
          <p14:tracePt t="49192" x="8223250" y="5176838"/>
          <p14:tracePt t="49193" x="8218488" y="5172075"/>
          <p14:tracePt t="49194" x="8212138" y="5165725"/>
          <p14:tracePt t="49195" x="8194675" y="5160963"/>
          <p14:tracePt t="49197" x="8183563" y="5149850"/>
          <p14:tracePt t="49200" x="8156575" y="5137150"/>
          <p14:tracePt t="49202" x="8139113" y="5126038"/>
          <p14:tracePt t="49203" x="8128000" y="5121275"/>
          <p14:tracePt t="49204" x="8116888" y="5110163"/>
          <p14:tracePt t="49206" x="8105775" y="5103813"/>
          <p14:tracePt t="49207" x="8094663" y="5099050"/>
          <p14:tracePt t="49208" x="8083550" y="5092700"/>
          <p14:tracePt t="49210" x="8072438" y="5081588"/>
          <p14:tracePt t="49212" x="8061325" y="5076825"/>
          <p14:tracePt t="49213" x="8054975" y="5076825"/>
          <p14:tracePt t="49213" x="8043863" y="5064125"/>
          <p14:tracePt t="49215" x="8037513" y="5064125"/>
          <p14:tracePt t="49216" x="8032750" y="5059363"/>
          <p14:tracePt t="49217" x="8026400" y="5053013"/>
          <p14:tracePt t="49218" x="8021638" y="5053013"/>
          <p14:tracePt t="49218" x="8015288" y="5048250"/>
          <p14:tracePt t="49219" x="8010525" y="5048250"/>
          <p14:tracePt t="49221" x="8004175" y="5041900"/>
          <p14:tracePt t="49223" x="7993063" y="5037138"/>
          <p14:tracePt t="49224" x="7981950" y="5030788"/>
          <p14:tracePt t="49224" x="7975600" y="5026025"/>
          <p14:tracePt t="49226" x="7964488" y="5019675"/>
          <p14:tracePt t="49230" x="7953375" y="5014913"/>
          <p14:tracePt t="49232" x="7942263" y="5002213"/>
          <p14:tracePt t="49232" x="7937500" y="5002213"/>
          <p14:tracePt t="49234" x="7931150" y="5002213"/>
          <p14:tracePt t="49234" x="7926388" y="4997450"/>
          <p14:tracePt t="49236" x="7920038" y="4991100"/>
          <p14:tracePt t="49237" x="7913688" y="4991100"/>
          <p14:tracePt t="49238" x="7908925" y="4986338"/>
          <p14:tracePt t="49241" x="7897813" y="4979988"/>
          <p14:tracePt t="49243" x="7891463" y="4975225"/>
          <p14:tracePt t="49244" x="7880350" y="4968875"/>
          <p14:tracePt t="49247" x="7875588" y="4968875"/>
          <p14:tracePt t="49247" x="7875588" y="4964113"/>
          <p14:tracePt t="49249" x="7869238" y="4964113"/>
          <p14:tracePt t="49251" x="7858125" y="4957763"/>
          <p14:tracePt t="49253" x="7853363" y="4953000"/>
          <p14:tracePt t="49255" x="7847013" y="4953000"/>
          <p14:tracePt t="49256" x="7840663" y="4953000"/>
          <p14:tracePt t="49258" x="7835900" y="4946650"/>
          <p14:tracePt t="49261" x="7829550" y="4941888"/>
          <p14:tracePt t="49263" x="7818438" y="4935538"/>
          <p14:tracePt t="49267" x="7813675" y="4929188"/>
          <p14:tracePt t="49269" x="7807325" y="4929188"/>
          <p14:tracePt t="49270" x="7802563" y="4929188"/>
          <p14:tracePt t="49271" x="7802563" y="4924425"/>
          <p14:tracePt t="49273" x="7796213" y="4924425"/>
          <p14:tracePt t="49277" x="7791450" y="4918075"/>
          <p14:tracePt t="49280" x="7791450" y="4913313"/>
          <p14:tracePt t="49280" x="7785100" y="4913313"/>
          <p14:tracePt t="49282" x="7785100" y="4906963"/>
          <p14:tracePt t="49283" x="7778750" y="4906963"/>
          <p14:tracePt t="49286" x="7778750" y="4902200"/>
          <p14:tracePt t="49288" x="7773988" y="4902200"/>
          <p14:tracePt t="49291" x="7773988" y="4895850"/>
          <p14:tracePt t="49294" x="7767638" y="4891088"/>
          <p14:tracePt t="49295" x="7767638" y="4884738"/>
          <p14:tracePt t="49296" x="7762875" y="4884738"/>
          <p14:tracePt t="49300" x="7756525" y="4879975"/>
          <p14:tracePt t="49302" x="7756525" y="4873625"/>
          <p14:tracePt t="49305" x="7756525" y="4867275"/>
          <p14:tracePt t="49309" x="7751763" y="4856163"/>
          <p14:tracePt t="49312" x="7751763" y="4851400"/>
          <p14:tracePt t="49315" x="7751763" y="4845050"/>
          <p14:tracePt t="49316" x="7751763" y="4840288"/>
          <p14:tracePt t="49318" x="7745413" y="4840288"/>
          <p14:tracePt t="49322" x="7745413" y="4829175"/>
          <p14:tracePt t="49324" x="7745413" y="4822825"/>
          <p14:tracePt t="49325" x="7745413" y="4818063"/>
          <p14:tracePt t="49328" x="7745413" y="4811713"/>
          <p14:tracePt t="49330" x="7745413" y="4806950"/>
          <p14:tracePt t="49332" x="7745413" y="4800600"/>
          <p14:tracePt t="49334" x="7745413" y="4794250"/>
          <p14:tracePt t="49336" x="7745413" y="4789488"/>
          <p14:tracePt t="49339" x="7745413" y="4783138"/>
          <p14:tracePt t="49340" x="7745413" y="4772025"/>
          <p14:tracePt t="49343" x="7745413" y="4767263"/>
          <p14:tracePt t="49345" x="7745413" y="4760913"/>
          <p14:tracePt t="49349" x="7745413" y="4745038"/>
          <p14:tracePt t="49351" x="7745413" y="4738688"/>
          <p14:tracePt t="49353" x="7745413" y="4733925"/>
          <p14:tracePt t="49356" x="7745413" y="4721225"/>
          <p14:tracePt t="49357" x="7745413" y="4716463"/>
          <p14:tracePt t="49358" x="7745413" y="4710113"/>
          <p14:tracePt t="49359" x="7745413" y="4705350"/>
          <p14:tracePt t="49362" x="7751763" y="4694238"/>
          <p14:tracePt t="49363" x="7751763" y="4687888"/>
          <p14:tracePt t="49364" x="7751763" y="4683125"/>
          <p14:tracePt t="49366" x="7756525" y="4676775"/>
          <p14:tracePt t="49367" x="7756525" y="4672013"/>
          <p14:tracePt t="49369" x="7762875" y="4665663"/>
          <p14:tracePt t="49371" x="7762875" y="4654550"/>
          <p14:tracePt t="49372" x="7767638" y="4648200"/>
          <p14:tracePt t="49373" x="7767638" y="4643438"/>
          <p14:tracePt t="49373" x="7767638" y="4637088"/>
          <p14:tracePt t="49375" x="7767638" y="4632325"/>
          <p14:tracePt t="49376" x="7773988" y="4625975"/>
          <p14:tracePt t="49377" x="7778750" y="4621213"/>
          <p14:tracePt t="49377" x="7778750" y="4614863"/>
          <p14:tracePt t="49381" x="7791450" y="4598988"/>
          <p14:tracePt t="49382" x="7791450" y="4592638"/>
          <p14:tracePt t="49385" x="7796213" y="4575175"/>
          <p14:tracePt t="49386" x="7807325" y="4564063"/>
          <p14:tracePt t="49387" x="7807325" y="4559300"/>
          <p14:tracePt t="49390" x="7813675" y="4548188"/>
          <p14:tracePt t="49392" x="7818438" y="4541838"/>
          <p14:tracePt t="49393" x="7824788" y="4537075"/>
          <p14:tracePt t="49394" x="7824788" y="4530725"/>
          <p14:tracePt t="49395" x="7835900" y="4524375"/>
          <p14:tracePt t="49396" x="7835900" y="4519613"/>
          <p14:tracePt t="49397" x="7840663" y="4513263"/>
          <p14:tracePt t="49399" x="7847013" y="4502150"/>
          <p14:tracePt t="49402" x="7864475" y="4491038"/>
          <p14:tracePt t="49404" x="7869238" y="4486275"/>
          <p14:tracePt t="49405" x="7869238" y="4479925"/>
          <p14:tracePt t="49406" x="7875588" y="4479925"/>
          <p14:tracePt t="49407" x="7880350" y="4468813"/>
          <p14:tracePt t="49408" x="7886700" y="4468813"/>
          <p14:tracePt t="49408" x="7891463" y="4464050"/>
          <p14:tracePt t="49410" x="7897813" y="4457700"/>
          <p14:tracePt t="49412" x="7902575" y="4451350"/>
          <p14:tracePt t="49413" x="7908925" y="4451350"/>
          <p14:tracePt t="49414" x="7913688" y="4446588"/>
          <p14:tracePt t="49414" x="7926388" y="4440238"/>
          <p14:tracePt t="49416" x="7931150" y="4435475"/>
          <p14:tracePt t="49417" x="7937500" y="4435475"/>
          <p14:tracePt t="49419" x="7953375" y="4429125"/>
          <p14:tracePt t="49420" x="7953375" y="4424363"/>
          <p14:tracePt t="49421" x="7959725" y="4424363"/>
          <p14:tracePt t="49422" x="7970838" y="4418013"/>
          <p14:tracePt t="49424" x="7975600" y="4413250"/>
          <p14:tracePt t="49425" x="7986713" y="4413250"/>
          <p14:tracePt t="49426" x="7993063" y="4413250"/>
          <p14:tracePt t="49426" x="7999413" y="4406900"/>
          <p14:tracePt t="49427" x="8004175" y="4402138"/>
          <p14:tracePt t="49429" x="8010525" y="4402138"/>
          <p14:tracePt t="49430" x="8021638" y="4395788"/>
          <p14:tracePt t="49432" x="8032750" y="4391025"/>
          <p14:tracePt t="49435" x="8061325" y="4384675"/>
          <p14:tracePt t="49436" x="8066088" y="4378325"/>
          <p14:tracePt t="49437" x="8088313" y="4378325"/>
          <p14:tracePt t="49439" x="8094663" y="4373563"/>
          <p14:tracePt t="49440" x="8099425" y="4373563"/>
          <p14:tracePt t="49442" x="8116888" y="4367213"/>
          <p14:tracePt t="49443" x="8121650" y="4367213"/>
          <p14:tracePt t="49445" x="8139113" y="4362450"/>
          <p14:tracePt t="49447" x="8161338" y="4356100"/>
          <p14:tracePt t="49448" x="8172450" y="4351338"/>
          <p14:tracePt t="49449" x="8178800" y="4351338"/>
          <p14:tracePt t="49450" x="8189913" y="4344988"/>
          <p14:tracePt t="49451" x="8194675" y="4344988"/>
          <p14:tracePt t="49452" x="8207375" y="4340225"/>
          <p14:tracePt t="49453" x="8212138" y="4340225"/>
          <p14:tracePt t="49454" x="8223250" y="4340225"/>
          <p14:tracePt t="49455" x="8234363" y="4340225"/>
          <p14:tracePt t="49456" x="8240713" y="4333875"/>
          <p14:tracePt t="49457" x="8245475" y="4329113"/>
          <p14:tracePt t="49459" x="8262938" y="4329113"/>
          <p14:tracePt t="49460" x="8274050" y="4329113"/>
          <p14:tracePt t="49461" x="8285163" y="4322763"/>
          <p14:tracePt t="49462" x="8291513" y="4316413"/>
          <p14:tracePt t="49462" x="8302625" y="4316413"/>
          <p14:tracePt t="49465" x="8318500" y="4316413"/>
          <p14:tracePt t="49466" x="8329613" y="4311650"/>
          <p14:tracePt t="49467" x="8335963" y="4311650"/>
          <p14:tracePt t="49468" x="8347075" y="4305300"/>
          <p14:tracePt t="49468" x="8353425" y="4305300"/>
          <p14:tracePt t="49469" x="8364538" y="4305300"/>
          <p14:tracePt t="49471" x="8375650" y="4300538"/>
          <p14:tracePt t="49473" x="8391525" y="4294188"/>
          <p14:tracePt t="49474" x="8397875" y="4289425"/>
          <p14:tracePt t="49475" x="8402638" y="4289425"/>
          <p14:tracePt t="49476" x="8415338" y="4289425"/>
          <p14:tracePt t="49477" x="8426450" y="4289425"/>
          <p14:tracePt t="49479" x="8453438" y="4278313"/>
          <p14:tracePt t="49481" x="8464550" y="4271963"/>
          <p14:tracePt t="49483" x="8470900" y="4271963"/>
          <p14:tracePt t="49483" x="8482013" y="4267200"/>
          <p14:tracePt t="49485" x="8488363" y="4267200"/>
          <p14:tracePt t="49487" x="8515350" y="4260850"/>
          <p14:tracePt t="49488" x="8521700" y="4256088"/>
          <p14:tracePt t="49489" x="8532813" y="4256088"/>
          <p14:tracePt t="49490" x="8537575" y="4256088"/>
          <p14:tracePt t="49492" x="8543925" y="4256088"/>
          <p14:tracePt t="49495" x="8577263" y="4243388"/>
          <p14:tracePt t="49497" x="8594725" y="4243388"/>
          <p14:tracePt t="49497" x="8599488" y="4243388"/>
          <p14:tracePt t="49498" x="8599488" y="4238625"/>
          <p14:tracePt t="49502" x="8628063" y="4232275"/>
          <p14:tracePt t="49503" x="8639175" y="4232275"/>
          <p14:tracePt t="49504" x="8645525" y="4232275"/>
          <p14:tracePt t="49504" x="8656638" y="4227513"/>
          <p14:tracePt t="49506" x="8667750" y="4227513"/>
          <p14:tracePt t="49508" x="8685213" y="4221163"/>
          <p14:tracePt t="49511" x="8707438" y="4221163"/>
          <p14:tracePt t="49512" x="8723313" y="4216400"/>
          <p14:tracePt t="49513" x="8729663" y="4216400"/>
          <p14:tracePt t="49516" x="8758238" y="4210050"/>
          <p14:tracePt t="49517" x="8769350" y="4210050"/>
          <p14:tracePt t="49518" x="8780463" y="4205288"/>
          <p14:tracePt t="49519" x="8785225" y="4205288"/>
          <p14:tracePt t="49520" x="8796338" y="4205288"/>
          <p14:tracePt t="49521" x="8807450" y="4205288"/>
          <p14:tracePt t="49522" x="8820150" y="4205288"/>
          <p14:tracePt t="49523" x="8824913" y="4205288"/>
          <p14:tracePt t="49523" x="8842375" y="4205288"/>
          <p14:tracePt t="49526" x="8864600" y="4198938"/>
          <p14:tracePt t="49527" x="8875713" y="4198938"/>
          <p14:tracePt t="49529" x="8893175" y="4198938"/>
          <p14:tracePt t="49530" x="8909050" y="4198938"/>
          <p14:tracePt t="49531" x="8915400" y="4198938"/>
          <p14:tracePt t="49531" x="8931275" y="4198938"/>
          <p14:tracePt t="49532" x="8948738" y="4198938"/>
          <p14:tracePt t="49534" x="8970963" y="4194175"/>
          <p14:tracePt t="49536" x="8982075" y="4194175"/>
          <p14:tracePt t="49537" x="8993188" y="4194175"/>
          <p14:tracePt t="49538" x="9004300" y="4194175"/>
          <p14:tracePt t="49538" x="9015413" y="4194175"/>
          <p14:tracePt t="49539" x="9032875" y="4194175"/>
          <p14:tracePt t="49541" x="9043988" y="4194175"/>
          <p14:tracePt t="49542" x="9066213" y="4194175"/>
          <p14:tracePt t="49544" x="9083675" y="4194175"/>
          <p14:tracePt t="49544" x="9094788" y="4194175"/>
          <p14:tracePt t="49545" x="9105900" y="4194175"/>
          <p14:tracePt t="49546" x="9123363" y="4194175"/>
          <p14:tracePt t="49548" x="9134475" y="4194175"/>
          <p14:tracePt t="49549" x="9145588" y="4194175"/>
          <p14:tracePt t="49550" x="9167813" y="4194175"/>
          <p14:tracePt t="49551" x="9178925" y="4194175"/>
          <p14:tracePt t="49551" x="9185275" y="4194175"/>
          <p14:tracePt t="49553" x="9201150" y="4194175"/>
          <p14:tracePt t="49554" x="9212263" y="4194175"/>
          <p14:tracePt t="49554" x="9223375" y="4194175"/>
          <p14:tracePt t="49555" x="9240838" y="4194175"/>
          <p14:tracePt t="49558" x="9269413" y="4198938"/>
          <p14:tracePt t="49558" x="9280525" y="4198938"/>
          <p14:tracePt t="49559" x="9291638" y="4198938"/>
          <p14:tracePt t="49560" x="9302750" y="4198938"/>
          <p14:tracePt t="49561" x="9320213" y="4205288"/>
          <p14:tracePt t="49562" x="9331325" y="4205288"/>
          <p14:tracePt t="49564" x="9347200" y="4205288"/>
          <p14:tracePt t="49564" x="9358313" y="4205288"/>
          <p14:tracePt t="49565" x="9371013" y="4205288"/>
          <p14:tracePt t="49566" x="9386888" y="4205288"/>
          <p14:tracePt t="49568" x="9398000" y="4205288"/>
          <p14:tracePt t="49568" x="9409113" y="4205288"/>
          <p14:tracePt t="49569" x="9420225" y="4210050"/>
          <p14:tracePt t="49571" x="9431338" y="4210050"/>
          <p14:tracePt t="49571" x="9448800" y="4210050"/>
          <p14:tracePt t="49573" x="9459913" y="4210050"/>
          <p14:tracePt t="49573" x="9471025" y="4216400"/>
          <p14:tracePt t="49574" x="9482138" y="4216400"/>
          <p14:tracePt t="49575" x="9493250" y="4216400"/>
          <p14:tracePt t="49576" x="9504363" y="4216400"/>
          <p14:tracePt t="49578" x="9517063" y="4216400"/>
          <p14:tracePt t="49578" x="9532938" y="4216400"/>
          <p14:tracePt t="49580" x="9544050" y="4216400"/>
          <p14:tracePt t="49580" x="9555163" y="4216400"/>
          <p14:tracePt t="49582" x="9566275" y="4216400"/>
          <p14:tracePt t="49583" x="9578975" y="4216400"/>
          <p14:tracePt t="49586" x="9612313" y="4221163"/>
          <p14:tracePt t="49587" x="9617075" y="4221163"/>
          <p14:tracePt t="49591" x="9663113" y="4227513"/>
          <p14:tracePt t="49592" x="9685338" y="4232275"/>
          <p14:tracePt t="49594" x="9690100" y="4232275"/>
          <p14:tracePt t="49596" x="9713913" y="4232275"/>
          <p14:tracePt t="49597" x="9729788" y="4232275"/>
          <p14:tracePt t="49599" x="9740900" y="4232275"/>
          <p14:tracePt t="49600" x="9752013" y="4232275"/>
          <p14:tracePt t="49601" x="9758363" y="4232275"/>
          <p14:tracePt t="49602" x="9769475" y="4232275"/>
          <p14:tracePt t="49604" x="9791700" y="4232275"/>
          <p14:tracePt t="49606" x="9809163" y="4232275"/>
          <p14:tracePt t="49607" x="9813925" y="4238625"/>
          <p14:tracePt t="49608" x="9825038" y="4238625"/>
          <p14:tracePt t="49609" x="9836150" y="4238625"/>
          <p14:tracePt t="49610" x="9842500" y="4238625"/>
          <p14:tracePt t="49611" x="9847263" y="4238625"/>
          <p14:tracePt t="49612" x="9859963" y="4238625"/>
          <p14:tracePt t="49613" x="9871075" y="4238625"/>
          <p14:tracePt t="49613" x="9882188" y="4243388"/>
          <p14:tracePt t="49614" x="9886950" y="4243388"/>
          <p14:tracePt t="49616" x="9898063" y="4243388"/>
          <p14:tracePt t="49616" x="9904413" y="4243388"/>
          <p14:tracePt t="49619" x="9921875" y="4243388"/>
          <p14:tracePt t="49620" x="9926638" y="4243388"/>
          <p14:tracePt t="49620" x="9937750" y="4243388"/>
          <p14:tracePt t="49621" x="9948863" y="4243388"/>
          <p14:tracePt t="49623" x="9955213" y="4243388"/>
          <p14:tracePt t="49624" x="9966325" y="4243388"/>
          <p14:tracePt t="49625" x="9977438" y="4243388"/>
          <p14:tracePt t="49625" x="9982200" y="4243388"/>
          <p14:tracePt t="49626" x="9994900" y="4243388"/>
          <p14:tracePt t="49627" x="9999663" y="4243388"/>
          <p14:tracePt t="49629" x="10010775" y="4249738"/>
          <p14:tracePt t="49629" x="10021888" y="4249738"/>
          <p14:tracePt t="49631" x="10028238" y="4249738"/>
          <p14:tracePt t="49633" x="10044113" y="4249738"/>
          <p14:tracePt t="49635" x="10067925" y="4249738"/>
          <p14:tracePt t="49636" x="10072688" y="4249738"/>
          <p14:tracePt t="49637" x="10083800" y="4256088"/>
          <p14:tracePt t="49638" x="10094913" y="4256088"/>
          <p14:tracePt t="49639" x="10106025" y="4256088"/>
          <p14:tracePt t="49640" x="10112375" y="4256088"/>
          <p14:tracePt t="49641" x="10117138" y="4256088"/>
          <p14:tracePt t="49642" x="10129838" y="4256088"/>
          <p14:tracePt t="49643" x="10140950" y="4256088"/>
          <p14:tracePt t="49644" x="10145713" y="4256088"/>
          <p14:tracePt t="49645" x="10152063" y="4260850"/>
          <p14:tracePt t="49647" x="10179050" y="4260850"/>
          <p14:tracePt t="49649" x="10190163" y="4260850"/>
          <p14:tracePt t="49650" x="10196513" y="4260850"/>
          <p14:tracePt t="49650" x="10207625" y="4260850"/>
          <p14:tracePt t="49651" x="10213975" y="4260850"/>
          <p14:tracePt t="49653" x="10229850" y="4267200"/>
          <p14:tracePt t="49654" x="10240963" y="4267200"/>
          <p14:tracePt t="49655" x="10247313" y="4267200"/>
          <p14:tracePt t="49657" x="10252075" y="4267200"/>
          <p14:tracePt t="49657" x="10264775" y="4267200"/>
          <p14:tracePt t="49659" x="10269538" y="4271963"/>
          <p14:tracePt t="49660" x="10275888" y="4271963"/>
          <p14:tracePt t="49661" x="10280650" y="4271963"/>
          <p14:tracePt t="49662" x="10291763" y="4271963"/>
          <p14:tracePt t="49662" x="10298113" y="4271963"/>
          <p14:tracePt t="49664" x="10313988" y="4271963"/>
          <p14:tracePt t="49667" x="10325100" y="4278313"/>
          <p14:tracePt t="49674" x="10375900" y="4283075"/>
          <p14:tracePt t="49675" x="10387013" y="4283075"/>
          <p14:tracePt t="49675" x="10393363" y="4289425"/>
          <p14:tracePt t="49677" x="10398125" y="4289425"/>
          <p14:tracePt t="49677" x="10410825" y="4294188"/>
          <p14:tracePt t="49680" x="10421938" y="4294188"/>
          <p14:tracePt t="49682" x="10444163" y="4300538"/>
          <p14:tracePt t="49684" x="10455275" y="4300538"/>
          <p14:tracePt t="49684" x="10460038" y="4305300"/>
          <p14:tracePt t="49685" x="10466388" y="4305300"/>
          <p14:tracePt t="49687" x="10472738" y="4305300"/>
          <p14:tracePt t="49687" x="10483850" y="4305300"/>
          <p14:tracePt t="49689" x="10488613" y="4305300"/>
          <p14:tracePt t="49689" x="10494963" y="4311650"/>
          <p14:tracePt t="49690" x="10506075" y="4311650"/>
          <p14:tracePt t="49691" x="10510838" y="4311650"/>
          <p14:tracePt t="49692" x="10521950" y="4316413"/>
          <p14:tracePt t="49694" x="10528300" y="4316413"/>
          <p14:tracePt t="49695" x="10533063" y="4322763"/>
          <p14:tracePt t="49697" x="10550525" y="4322763"/>
          <p14:tracePt t="49698" x="10561638" y="4329113"/>
          <p14:tracePt t="49699" x="10572750" y="4333875"/>
          <p14:tracePt t="49701" x="10579100" y="4333875"/>
          <p14:tracePt t="49702" x="10583863" y="4333875"/>
          <p14:tracePt t="49703" x="10594975" y="4333875"/>
          <p14:tracePt t="49704" x="10601325" y="4340225"/>
          <p14:tracePt t="49704" x="10606088" y="4340225"/>
          <p14:tracePt t="49706" x="10612438" y="4344988"/>
          <p14:tracePt t="49707" x="10618788" y="4344988"/>
          <p14:tracePt t="49707" x="10623550" y="4344988"/>
          <p14:tracePt t="49708" x="10629900" y="4344988"/>
          <p14:tracePt t="49710" x="10634663" y="4351338"/>
          <p14:tracePt t="49710" x="10641013" y="4351338"/>
          <p14:tracePt t="49712" x="10652125" y="4351338"/>
          <p14:tracePt t="49714" x="10663238" y="4356100"/>
          <p14:tracePt t="49715" x="10663238" y="4362450"/>
          <p14:tracePt t="49717" x="10680700" y="4362450"/>
          <p14:tracePt t="49719" x="10691813" y="4367213"/>
          <p14:tracePt t="49720" x="10696575" y="4367213"/>
          <p14:tracePt t="49721" x="10696575" y="4373563"/>
          <p14:tracePt t="49723" x="10707688" y="4373563"/>
          <p14:tracePt t="49724" x="10714038" y="4378325"/>
          <p14:tracePt t="49725" x="10718800" y="4378325"/>
          <p14:tracePt t="49726" x="10725150" y="4378325"/>
          <p14:tracePt t="49727" x="10729913" y="4378325"/>
          <p14:tracePt t="49732" x="10753725" y="4391025"/>
          <p14:tracePt t="49733" x="10758488" y="4391025"/>
          <p14:tracePt t="49734" x="10758488" y="4395788"/>
          <p14:tracePt t="49734" x="10764838" y="4395788"/>
          <p14:tracePt t="49737" x="10775950" y="4395788"/>
          <p14:tracePt t="49738" x="10775950" y="4402138"/>
          <p14:tracePt t="49739" x="10780713" y="4402138"/>
          <p14:tracePt t="49739" x="10780713" y="4406900"/>
          <p14:tracePt t="49741" x="10787063" y="4406900"/>
          <p14:tracePt t="49744" x="10798175" y="4413250"/>
          <p14:tracePt t="49745" x="10802938" y="4413250"/>
          <p14:tracePt t="49747" x="10809288" y="4413250"/>
          <p14:tracePt t="49748" x="10815638" y="4418013"/>
          <p14:tracePt t="49750" x="10820400" y="4418013"/>
          <p14:tracePt t="49752" x="10820400" y="4424363"/>
          <p14:tracePt t="49753" x="10826750" y="4424363"/>
          <p14:tracePt t="49754" x="10826750" y="4429125"/>
          <p14:tracePt t="49755" x="10831513" y="4429125"/>
          <p14:tracePt t="49757" x="10837863" y="4429125"/>
          <p14:tracePt t="49758" x="10837863" y="4435475"/>
          <p14:tracePt t="49761" x="10842625" y="4435475"/>
          <p14:tracePt t="49763" x="10848975" y="4440238"/>
          <p14:tracePt t="49765" x="10853738" y="4440238"/>
          <p14:tracePt t="49766" x="10853738" y="4446588"/>
          <p14:tracePt t="49767" x="10853738" y="4451350"/>
          <p14:tracePt t="49768" x="10860088" y="4451350"/>
          <p14:tracePt t="49771" x="10864850" y="4457700"/>
          <p14:tracePt t="49773" x="10871200" y="4464050"/>
          <p14:tracePt t="49777" x="10875963" y="4468813"/>
          <p14:tracePt t="49780" x="10875963" y="4475163"/>
          <p14:tracePt t="49780" x="10882313" y="4479925"/>
          <p14:tracePt t="49782" x="10888663" y="4479925"/>
          <p14:tracePt t="49783" x="10888663" y="4491038"/>
          <p14:tracePt t="49786" x="10893425" y="4491038"/>
          <p14:tracePt t="49787" x="10893425" y="4497388"/>
          <p14:tracePt t="49788" x="10893425" y="4502150"/>
          <p14:tracePt t="49790" x="10899775" y="4502150"/>
          <p14:tracePt t="49790" x="10899775" y="4508500"/>
          <p14:tracePt t="49794" x="10904538" y="4519613"/>
          <p14:tracePt t="49795" x="10910888" y="4524375"/>
          <p14:tracePt t="49799" x="10910888" y="4537075"/>
          <p14:tracePt t="49800" x="10915650" y="4537075"/>
          <p14:tracePt t="49801" x="10915650" y="4541838"/>
          <p14:tracePt t="49802" x="10915650" y="4548188"/>
          <p14:tracePt t="49804" x="10922000" y="4552950"/>
          <p14:tracePt t="49806" x="10922000" y="4559300"/>
          <p14:tracePt t="49808" x="10926763" y="4564063"/>
          <p14:tracePt t="49810" x="10926763" y="4570413"/>
          <p14:tracePt t="49810" x="10926763" y="4575175"/>
          <p14:tracePt t="49812" x="10933113" y="4581525"/>
          <p14:tracePt t="49813" x="10933113" y="4586288"/>
          <p14:tracePt t="49816" x="10933113" y="4592638"/>
          <p14:tracePt t="49816" x="10933113" y="4598988"/>
          <p14:tracePt t="49818" x="10933113" y="4603750"/>
          <p14:tracePt t="49820" x="10933113" y="4610100"/>
          <p14:tracePt t="49822" x="10937875" y="4614863"/>
          <p14:tracePt t="49823" x="10937875" y="4621213"/>
          <p14:tracePt t="49824" x="10937875" y="4625975"/>
          <p14:tracePt t="49827" x="10937875" y="4637088"/>
          <p14:tracePt t="49828" x="10937875" y="4643438"/>
          <p14:tracePt t="49831" x="10937875" y="4648200"/>
          <p14:tracePt t="49832" x="10937875" y="4654550"/>
          <p14:tracePt t="49832" x="10937875" y="4659313"/>
          <p14:tracePt t="49834" x="10937875" y="4665663"/>
          <p14:tracePt t="49837" x="10937875" y="4672013"/>
          <p14:tracePt t="49838" x="10937875" y="4676775"/>
          <p14:tracePt t="49840" x="10937875" y="4683125"/>
          <p14:tracePt t="49841" x="10937875" y="4687888"/>
          <p14:tracePt t="49842" x="10937875" y="4694238"/>
          <p14:tracePt t="49843" x="10937875" y="4699000"/>
          <p14:tracePt t="49845" x="10937875" y="4705350"/>
          <p14:tracePt t="49848" x="10937875" y="4710113"/>
          <p14:tracePt t="49849" x="10937875" y="4716463"/>
          <p14:tracePt t="49850" x="10937875" y="4721225"/>
          <p14:tracePt t="49852" x="10937875" y="4727575"/>
          <p14:tracePt t="49855" x="10937875" y="4733925"/>
          <p14:tracePt t="49856" x="10937875" y="4738688"/>
          <p14:tracePt t="49858" x="10937875" y="4749800"/>
          <p14:tracePt t="49860" x="10933113" y="4756150"/>
          <p14:tracePt t="49863" x="10933113" y="4760913"/>
          <p14:tracePt t="49863" x="10933113" y="4767263"/>
          <p14:tracePt t="49866" x="10926763" y="4772025"/>
          <p14:tracePt t="49866" x="10926763" y="4778375"/>
          <p14:tracePt t="49870" x="10922000" y="4789488"/>
          <p14:tracePt t="49877" x="10915650" y="4818063"/>
          <p14:tracePt t="49878" x="10910888" y="4822825"/>
          <p14:tracePt t="49879" x="10910888" y="4829175"/>
          <p14:tracePt t="49883" x="10904538" y="4840288"/>
          <p14:tracePt t="49886" x="10899775" y="4851400"/>
          <p14:tracePt t="49887" x="10899775" y="4856163"/>
          <p14:tracePt t="49888" x="10893425" y="4856163"/>
          <p14:tracePt t="49889" x="10893425" y="4867275"/>
          <p14:tracePt t="49891" x="10893425" y="4873625"/>
          <p14:tracePt t="49893" x="10888663" y="4879975"/>
          <p14:tracePt t="49894" x="10888663" y="4884738"/>
          <p14:tracePt t="49895" x="10882313" y="4891088"/>
          <p14:tracePt t="49898" x="10882313" y="4902200"/>
          <p14:tracePt t="49900" x="10875963" y="4906963"/>
          <p14:tracePt t="49901" x="10875963" y="4918075"/>
          <p14:tracePt t="49902" x="10875963" y="4924425"/>
          <p14:tracePt t="49905" x="10871200" y="4929188"/>
          <p14:tracePt t="49906" x="10871200" y="4935538"/>
          <p14:tracePt t="49907" x="10871200" y="4941888"/>
          <p14:tracePt t="49909" x="10871200" y="4946650"/>
          <p14:tracePt t="49911" x="10864850" y="4953000"/>
          <p14:tracePt t="49912" x="10860088" y="4953000"/>
          <p14:tracePt t="49913" x="10860088" y="4957763"/>
          <p14:tracePt t="49914" x="10860088" y="4964113"/>
          <p14:tracePt t="49916" x="10860088" y="4968875"/>
          <p14:tracePt t="49918" x="10853738" y="4979988"/>
          <p14:tracePt t="49920" x="10853738" y="4986338"/>
          <p14:tracePt t="49922" x="10853738" y="4991100"/>
          <p14:tracePt t="49923" x="10848975" y="4991100"/>
          <p14:tracePt t="49926" x="10842625" y="5002213"/>
          <p14:tracePt t="49928" x="10842625" y="5008563"/>
          <p14:tracePt t="49933" x="10837863" y="5019675"/>
          <p14:tracePt t="49935" x="10837863" y="5026025"/>
          <p14:tracePt t="49937" x="10831513" y="5026025"/>
          <p14:tracePt t="49938" x="10831513" y="5030788"/>
          <p14:tracePt t="49941" x="10831513" y="5037138"/>
          <p14:tracePt t="49943" x="10826750" y="5037138"/>
          <p14:tracePt t="49944" x="10820400" y="5041900"/>
          <p14:tracePt t="49946" x="10820400" y="5048250"/>
          <p14:tracePt t="49949" x="10820400" y="5053013"/>
          <p14:tracePt t="49950" x="10815638" y="5053013"/>
          <p14:tracePt t="49953" x="10815638" y="5059363"/>
          <p14:tracePt t="49954" x="10809288" y="5059363"/>
          <p14:tracePt t="49956" x="10809288" y="5064125"/>
          <p14:tracePt t="49960" x="10802938" y="5070475"/>
          <p14:tracePt t="49961" x="10798175" y="5076825"/>
          <p14:tracePt t="49963" x="10791825" y="5076825"/>
          <p14:tracePt t="49965" x="10787063" y="5081588"/>
          <p14:tracePt t="49968" x="10780713" y="5087938"/>
          <p14:tracePt t="49970" x="10775950" y="5087938"/>
          <p14:tracePt t="49971" x="10769600" y="5092700"/>
          <p14:tracePt t="49973" x="10764838" y="5099050"/>
          <p14:tracePt t="49976" x="10753725" y="5099050"/>
          <p14:tracePt t="49977" x="10753725" y="5103813"/>
          <p14:tracePt t="49979" x="10747375" y="5103813"/>
          <p14:tracePt t="49980" x="10741025" y="5103813"/>
          <p14:tracePt t="49982" x="10736263" y="5110163"/>
          <p14:tracePt t="49983" x="10729913" y="5110163"/>
          <p14:tracePt t="49984" x="0" y="0"/>
        </p14:tracePtLst>
        <p14:tracePtLst>
          <p14:tracePt t="52009" x="7459663" y="4187825"/>
          <p14:tracePt t="52013" x="7453313" y="4181475"/>
          <p14:tracePt t="52017" x="7448550" y="4181475"/>
          <p14:tracePt t="52028" x="7448550" y="4176713"/>
          <p14:tracePt t="52031" x="7442200" y="4176713"/>
          <p14:tracePt t="52039" x="7435850" y="4176713"/>
          <p14:tracePt t="52045" x="7435850" y="4170363"/>
          <p14:tracePt t="52048" x="7431088" y="4170363"/>
          <p14:tracePt t="52052" x="7424738" y="4165600"/>
          <p14:tracePt t="52059" x="7419975" y="4165600"/>
          <p14:tracePt t="52066" x="7413625" y="4165600"/>
          <p14:tracePt t="52075" x="7408863" y="4165600"/>
          <p14:tracePt t="52082" x="7402513" y="4165600"/>
          <p14:tracePt t="52085" x="7397750" y="4165600"/>
          <p14:tracePt t="52092" x="7391400" y="4165600"/>
          <p14:tracePt t="52098" x="7386638" y="4165600"/>
          <p14:tracePt t="52105" x="7375525" y="4165600"/>
          <p14:tracePt t="52109" x="7369175" y="4165600"/>
          <p14:tracePt t="52114" x="7362825" y="4165600"/>
          <p14:tracePt t="52117" x="7358063" y="4165600"/>
          <p14:tracePt t="52120" x="7351713" y="4165600"/>
          <p14:tracePt t="52123" x="7346950" y="4165600"/>
          <p14:tracePt t="52126" x="7340600" y="4165600"/>
          <p14:tracePt t="52129" x="7335838" y="4165600"/>
          <p14:tracePt t="52131" x="7329488" y="4165600"/>
          <p14:tracePt t="52137" x="7318375" y="4165600"/>
          <p14:tracePt t="52141" x="7313613" y="4165600"/>
          <p14:tracePt t="52143" x="7307263" y="4165600"/>
          <p14:tracePt t="52148" x="7302500" y="4165600"/>
          <p14:tracePt t="52151" x="7296150" y="4165600"/>
          <p14:tracePt t="52152" x="7289800" y="4170363"/>
          <p14:tracePt t="52154" x="7285038" y="4170363"/>
          <p14:tracePt t="52157" x="7278688" y="4170363"/>
          <p14:tracePt t="52161" x="7273925" y="4176713"/>
          <p14:tracePt t="52168" x="7262813" y="4181475"/>
          <p14:tracePt t="52172" x="7256463" y="4187825"/>
          <p14:tracePt t="52173" x="7256463" y="4194175"/>
          <p14:tracePt t="52174" x="7251700" y="4194175"/>
          <p14:tracePt t="52177" x="7251700" y="4198938"/>
          <p14:tracePt t="52179" x="7245350" y="4198938"/>
          <p14:tracePt t="52181" x="7240588" y="4205288"/>
          <p14:tracePt t="52183" x="7240588" y="4216400"/>
          <p14:tracePt t="52185" x="7234238" y="4216400"/>
          <p14:tracePt t="52188" x="7234238" y="4221163"/>
          <p14:tracePt t="52190" x="7227888" y="4227513"/>
          <p14:tracePt t="52191" x="7227888" y="4232275"/>
          <p14:tracePt t="52192" x="7227888" y="4238625"/>
          <p14:tracePt t="52195" x="7223125" y="4243388"/>
          <p14:tracePt t="52197" x="7216775" y="4256088"/>
          <p14:tracePt t="52199" x="7216775" y="4260850"/>
          <p14:tracePt t="52200" x="7216775" y="4267200"/>
          <p14:tracePt t="52201" x="7216775" y="4271963"/>
          <p14:tracePt t="52203" x="7212013" y="4278313"/>
          <p14:tracePt t="52204" x="7212013" y="4283075"/>
          <p14:tracePt t="52204" x="7212013" y="4289425"/>
          <p14:tracePt t="52207" x="7212013" y="4294188"/>
          <p14:tracePt t="52209" x="7205663" y="4305300"/>
          <p14:tracePt t="52210" x="7205663" y="4311650"/>
          <p14:tracePt t="52211" x="7205663" y="4316413"/>
          <p14:tracePt t="52213" x="7205663" y="4322763"/>
          <p14:tracePt t="52214" x="7200900" y="4329113"/>
          <p14:tracePt t="52215" x="7200900" y="4333875"/>
          <p14:tracePt t="52217" x="7200900" y="4340225"/>
          <p14:tracePt t="52218" x="7200900" y="4344988"/>
          <p14:tracePt t="52220" x="7200900" y="4356100"/>
          <p14:tracePt t="52222" x="7200900" y="4362450"/>
          <p14:tracePt t="52225" x="7200900" y="4373563"/>
          <p14:tracePt t="52226" x="7200900" y="4378325"/>
          <p14:tracePt t="52227" x="7200900" y="4384675"/>
          <p14:tracePt t="52230" x="7200900" y="4395788"/>
          <p14:tracePt t="52233" x="7200900" y="4413250"/>
          <p14:tracePt t="52235" x="7200900" y="4418013"/>
          <p14:tracePt t="52236" x="7200900" y="4424363"/>
          <p14:tracePt t="52238" x="7200900" y="4429125"/>
          <p14:tracePt t="52240" x="7200900" y="4440238"/>
          <p14:tracePt t="52242" x="7200900" y="4446588"/>
          <p14:tracePt t="52247" x="7200900" y="4464050"/>
          <p14:tracePt t="52248" x="7200900" y="4468813"/>
          <p14:tracePt t="52252" x="7200900" y="4475163"/>
          <p14:tracePt t="52253" x="7200900" y="4479925"/>
          <p14:tracePt t="52255" x="7200900" y="4486275"/>
          <p14:tracePt t="52258" x="7200900" y="4491038"/>
          <p14:tracePt t="52260" x="7200900" y="4497388"/>
          <p14:tracePt t="52263" x="7205663" y="4502150"/>
          <p14:tracePt t="52265" x="7205663" y="4508500"/>
          <p14:tracePt t="52266" x="7205663" y="4513263"/>
          <p14:tracePt t="52268" x="7205663" y="4519613"/>
          <p14:tracePt t="52272" x="7205663" y="4524375"/>
          <p14:tracePt t="52273" x="7212013" y="4524375"/>
          <p14:tracePt t="52273" x="7212013" y="4530725"/>
          <p14:tracePt t="52276" x="7212013" y="4537075"/>
          <p14:tracePt t="52279" x="7212013" y="4541838"/>
          <p14:tracePt t="52279" x="7216775" y="4541838"/>
          <p14:tracePt t="52281" x="7216775" y="4548188"/>
          <p14:tracePt t="52282" x="7216775" y="4552950"/>
          <p14:tracePt t="52285" x="7223125" y="4559300"/>
          <p14:tracePt t="52287" x="7227888" y="4564063"/>
          <p14:tracePt t="52292" x="7234238" y="4570413"/>
          <p14:tracePt t="52294" x="7234238" y="4575175"/>
          <p14:tracePt t="52295" x="7240588" y="4581525"/>
          <p14:tracePt t="52298" x="7240588" y="4586288"/>
          <p14:tracePt t="52298" x="7245350" y="4586288"/>
          <p14:tracePt t="52300" x="7251700" y="4586288"/>
          <p14:tracePt t="52301" x="7251700" y="4592638"/>
          <p14:tracePt t="52303" x="7256463" y="4592638"/>
          <p14:tracePt t="52305" x="7256463" y="4598988"/>
          <p14:tracePt t="52306" x="7262813" y="4603750"/>
          <p14:tracePt t="52308" x="7267575" y="4603750"/>
          <p14:tracePt t="52310" x="7273925" y="4610100"/>
          <p14:tracePt t="52313" x="7278688" y="4614863"/>
          <p14:tracePt t="52316" x="7285038" y="4614863"/>
          <p14:tracePt t="52317" x="7285038" y="4621213"/>
          <p14:tracePt t="52318" x="7289800" y="4621213"/>
          <p14:tracePt t="52321" x="7296150" y="4625975"/>
          <p14:tracePt t="52324" x="7307263" y="4632325"/>
          <p14:tracePt t="52328" x="7313613" y="4637088"/>
          <p14:tracePt t="52330" x="7318375" y="4637088"/>
          <p14:tracePt t="52331" x="7324725" y="4637088"/>
          <p14:tracePt t="52335" x="7329488" y="4643438"/>
          <p14:tracePt t="52336" x="7335838" y="4648200"/>
          <p14:tracePt t="52344" x="7351713" y="4654550"/>
          <p14:tracePt t="52349" x="7358063" y="4654550"/>
          <p14:tracePt t="52350" x="7362825" y="4654550"/>
          <p14:tracePt t="52351" x="7369175" y="4654550"/>
          <p14:tracePt t="52351" x="7369175" y="4659313"/>
          <p14:tracePt t="52356" x="7375525" y="4659313"/>
          <p14:tracePt t="52357" x="7380288" y="4659313"/>
          <p14:tracePt t="52362" x="7391400" y="4659313"/>
          <p14:tracePt t="52364" x="7391400" y="4665663"/>
          <p14:tracePt t="52366" x="7397750" y="4665663"/>
          <p14:tracePt t="52369" x="7402513" y="4665663"/>
          <p14:tracePt t="52371" x="7402513" y="4672013"/>
          <p14:tracePt t="52372" x="7408863" y="4672013"/>
          <p14:tracePt t="52373" x="7413625" y="4672013"/>
          <p14:tracePt t="52377" x="7419975" y="4672013"/>
          <p14:tracePt t="52380" x="7424738" y="4672013"/>
          <p14:tracePt t="52383" x="7431088" y="4672013"/>
          <p14:tracePt t="52384" x="7435850" y="4672013"/>
          <p14:tracePt t="52387" x="7442200" y="4672013"/>
          <p14:tracePt t="52390" x="7448550" y="4676775"/>
          <p14:tracePt t="52391" x="7453313" y="4676775"/>
          <p14:tracePt t="52393" x="7459663" y="4676775"/>
          <p14:tracePt t="52397" x="7464425" y="4676775"/>
          <p14:tracePt t="52398" x="7470775" y="4676775"/>
          <p14:tracePt t="52400" x="7475538" y="4676775"/>
          <p14:tracePt t="52402" x="7486650" y="4676775"/>
          <p14:tracePt t="52405" x="7493000" y="4676775"/>
          <p14:tracePt t="52408" x="7504113" y="4676775"/>
          <p14:tracePt t="52411" x="7510463" y="4676775"/>
          <p14:tracePt t="52413" x="7515225" y="4676775"/>
          <p14:tracePt t="52416" x="7526338" y="4676775"/>
          <p14:tracePt t="52418" x="7532688" y="4676775"/>
          <p14:tracePt t="52421" x="7537450" y="4676775"/>
          <p14:tracePt t="52423" x="7543800" y="4676775"/>
          <p14:tracePt t="52425" x="7548563" y="4676775"/>
          <p14:tracePt t="52427" x="7554913" y="4676775"/>
          <p14:tracePt t="52429" x="7559675" y="4676775"/>
          <p14:tracePt t="52432" x="7566025" y="4676775"/>
          <p14:tracePt t="52436" x="7577138" y="4676775"/>
          <p14:tracePt t="52438" x="7583488" y="4676775"/>
          <p14:tracePt t="52439" x="7588250" y="4676775"/>
          <p14:tracePt t="52442" x="7599363" y="4676775"/>
          <p14:tracePt t="52443" x="7599363" y="4672013"/>
          <p14:tracePt t="52444" x="7605713" y="4672013"/>
          <p14:tracePt t="52446" x="7610475" y="4665663"/>
          <p14:tracePt t="52449" x="7616825" y="4665663"/>
          <p14:tracePt t="52450" x="7621588" y="4665663"/>
          <p14:tracePt t="52453" x="7627938" y="4659313"/>
          <p14:tracePt t="52455" x="7632700" y="4654550"/>
          <p14:tracePt t="52456" x="7639050" y="4654550"/>
          <p14:tracePt t="52458" x="7643813" y="4654550"/>
          <p14:tracePt t="52460" x="7643813" y="4648200"/>
          <p14:tracePt t="52461" x="7650163" y="4648200"/>
          <p14:tracePt t="52463" x="7656513" y="4643438"/>
          <p14:tracePt t="52465" x="7661275" y="4637088"/>
          <p14:tracePt t="52467" x="7667625" y="4637088"/>
          <p14:tracePt t="52470" x="7667625" y="4632325"/>
          <p14:tracePt t="52471" x="7672388" y="4632325"/>
          <p14:tracePt t="52473" x="7678738" y="4632325"/>
          <p14:tracePt t="52474" x="7678738" y="4625975"/>
          <p14:tracePt t="52476" x="7678738" y="4621213"/>
          <p14:tracePt t="52477" x="7683500" y="4621213"/>
          <p14:tracePt t="52479" x="7689850" y="4621213"/>
          <p14:tracePt t="52481" x="7689850" y="4614863"/>
          <p14:tracePt t="52481" x="7694613" y="4614863"/>
          <p14:tracePt t="52484" x="7694613" y="4610100"/>
          <p14:tracePt t="52488" x="7700963" y="4603750"/>
          <p14:tracePt t="52490" x="7705725" y="4598988"/>
          <p14:tracePt t="52493" x="7712075" y="4598988"/>
          <p14:tracePt t="52496" x="7712075" y="4592638"/>
          <p14:tracePt t="52498" x="7718425" y="4586288"/>
          <p14:tracePt t="52503" x="7723188" y="4581525"/>
          <p14:tracePt t="52505" x="7723188" y="4575175"/>
          <p14:tracePt t="52508" x="7723188" y="4570413"/>
          <p14:tracePt t="52510" x="7729538" y="4570413"/>
          <p14:tracePt t="52511" x="7729538" y="4564063"/>
          <p14:tracePt t="52516" x="7734300" y="4559300"/>
          <p14:tracePt t="52518" x="7734300" y="4552950"/>
          <p14:tracePt t="52520" x="7734300" y="4548188"/>
          <p14:tracePt t="52523" x="7734300" y="4541838"/>
          <p14:tracePt t="52524" x="7740650" y="4541838"/>
          <p14:tracePt t="52527" x="7740650" y="4537075"/>
          <p14:tracePt t="52530" x="7740650" y="4524375"/>
          <p14:tracePt t="52532" x="7740650" y="4519613"/>
          <p14:tracePt t="52537" x="7740650" y="4508500"/>
          <p14:tracePt t="52537" x="7740650" y="4502150"/>
          <p14:tracePt t="52540" x="7745413" y="4497388"/>
          <p14:tracePt t="52542" x="7745413" y="4491038"/>
          <p14:tracePt t="52545" x="7745413" y="4479925"/>
          <p14:tracePt t="52547" x="7745413" y="4475163"/>
          <p14:tracePt t="52551" x="7745413" y="4464050"/>
          <p14:tracePt t="52552" x="7745413" y="4457700"/>
          <p14:tracePt t="52554" x="7745413" y="4451350"/>
          <p14:tracePt t="52559" x="7745413" y="4435475"/>
          <p14:tracePt t="52560" x="7745413" y="4429125"/>
          <p14:tracePt t="52562" x="7745413" y="4418013"/>
          <p14:tracePt t="52565" x="7745413" y="4413250"/>
          <p14:tracePt t="52567" x="7745413" y="4406900"/>
          <p14:tracePt t="52570" x="7745413" y="4395788"/>
          <p14:tracePt t="52573" x="7745413" y="4391025"/>
          <p14:tracePt t="52575" x="7745413" y="4378325"/>
          <p14:tracePt t="52576" x="7745413" y="4373563"/>
          <p14:tracePt t="52580" x="7745413" y="4362450"/>
          <p14:tracePt t="52582" x="7745413" y="4356100"/>
          <p14:tracePt t="52584" x="7745413" y="4351338"/>
          <p14:tracePt t="52585" x="7740650" y="4351338"/>
          <p14:tracePt t="52586" x="7740650" y="4344988"/>
          <p14:tracePt t="52587" x="7740650" y="4340225"/>
          <p14:tracePt t="52589" x="7734300" y="4340225"/>
          <p14:tracePt t="52590" x="7734300" y="4333875"/>
          <p14:tracePt t="52592" x="7734300" y="4329113"/>
          <p14:tracePt t="52595" x="7729538" y="4322763"/>
          <p14:tracePt t="52596" x="7729538" y="4316413"/>
          <p14:tracePt t="52599" x="7729538" y="4311650"/>
          <p14:tracePt t="52601" x="7723188" y="4311650"/>
          <p14:tracePt t="52601" x="7723188" y="4305300"/>
          <p14:tracePt t="52605" x="7723188" y="4300538"/>
          <p14:tracePt t="52606" x="7718425" y="4300538"/>
          <p14:tracePt t="52607" x="7718425" y="4294188"/>
          <p14:tracePt t="52609" x="7712075" y="4294188"/>
          <p14:tracePt t="52610" x="7712075" y="4289425"/>
          <p14:tracePt t="52614" x="7705725" y="4283075"/>
          <p14:tracePt t="52617" x="7705725" y="4278313"/>
          <p14:tracePt t="52620" x="7700963" y="4271963"/>
          <p14:tracePt t="52625" x="7694613" y="4267200"/>
          <p14:tracePt t="52626" x="7689850" y="4267200"/>
          <p14:tracePt t="52629" x="7689850" y="4260850"/>
          <p14:tracePt t="52632" x="7683500" y="4260850"/>
          <p14:tracePt t="52636" x="7683500" y="4256088"/>
          <p14:tracePt t="52637" x="7678738" y="4256088"/>
          <p14:tracePt t="52637" x="7678738" y="4249738"/>
          <p14:tracePt t="52642" x="7672388" y="4249738"/>
          <p14:tracePt t="52645" x="7667625" y="4243388"/>
          <p14:tracePt t="52649" x="7661275" y="4243388"/>
          <p14:tracePt t="52654" x="7656513" y="4238625"/>
          <p14:tracePt t="52658" x="7650163" y="4238625"/>
          <p14:tracePt t="52660" x="7650163" y="4232275"/>
          <p14:tracePt t="52661" x="7643813" y="4232275"/>
          <p14:tracePt t="52664" x="7643813" y="4227513"/>
          <p14:tracePt t="52665" x="7639050" y="4227513"/>
          <p14:tracePt t="52669" x="7632700" y="4227513"/>
          <p14:tracePt t="52672" x="7632700" y="4221163"/>
          <p14:tracePt t="52673" x="7627938" y="4221163"/>
          <p14:tracePt t="52676" x="7621588" y="4221163"/>
          <p14:tracePt t="52679" x="7616825" y="4221163"/>
          <p14:tracePt t="52680" x="7616825" y="4216400"/>
          <p14:tracePt t="52682" x="7610475" y="4216400"/>
          <p14:tracePt t="52686" x="7605713" y="4216400"/>
          <p14:tracePt t="52689" x="7599363" y="4210050"/>
          <p14:tracePt t="52691" x="7594600" y="4210050"/>
          <p14:tracePt t="52693" x="7594600" y="4205288"/>
          <p14:tracePt t="52694" x="7588250" y="4205288"/>
          <p14:tracePt t="52697" x="7583488" y="4205288"/>
          <p14:tracePt t="52700" x="7577138" y="4198938"/>
          <p14:tracePt t="52703" x="7570788" y="4198938"/>
          <p14:tracePt t="52705" x="7566025" y="4198938"/>
          <p14:tracePt t="52707" x="7559675" y="4198938"/>
          <p14:tracePt t="52708" x="7559675" y="4194175"/>
          <p14:tracePt t="52710" x="7554913" y="4194175"/>
          <p14:tracePt t="52711" x="7548563" y="4194175"/>
          <p14:tracePt t="52715" x="7543800" y="4194175"/>
          <p14:tracePt t="52716" x="7537450" y="4187825"/>
          <p14:tracePt t="52719" x="7532688" y="4187825"/>
          <p14:tracePt t="52720" x="7526338" y="4187825"/>
          <p14:tracePt t="52724" x="7515225" y="4181475"/>
          <p14:tracePt t="52726" x="7510463" y="4181475"/>
          <p14:tracePt t="52727" x="7510463" y="4176713"/>
          <p14:tracePt t="52731" x="7497763" y="4176713"/>
          <p14:tracePt t="52732" x="7493000" y="4176713"/>
          <p14:tracePt t="52734" x="7486650" y="4176713"/>
          <p14:tracePt t="52735" x="7486650" y="4170363"/>
          <p14:tracePt t="52737" x="7481888" y="4170363"/>
          <p14:tracePt t="52738" x="7475538" y="4170363"/>
          <p14:tracePt t="52739" x="7470775" y="4170363"/>
          <p14:tracePt t="52745" x="7459663" y="4165600"/>
          <p14:tracePt t="52747" x="7453313" y="4165600"/>
          <p14:tracePt t="52748" x="7448550" y="4165600"/>
          <p14:tracePt t="52751" x="7442200" y="4165600"/>
          <p14:tracePt t="52752" x="7435850" y="4165600"/>
          <p14:tracePt t="52756" x="7431088" y="4165600"/>
          <p14:tracePt t="52761" x="7424738" y="4159250"/>
          <p14:tracePt t="52762" x="7419975" y="4159250"/>
          <p14:tracePt t="52766" x="7413625" y="4159250"/>
          <p14:tracePt t="52767" x="7408863" y="4159250"/>
          <p14:tracePt t="52771" x="7402513" y="4159250"/>
          <p14:tracePt t="52774" x="7397750" y="4159250"/>
          <p14:tracePt t="52780" x="7386638" y="4159250"/>
          <p14:tracePt t="52783" x="7386638" y="4154488"/>
          <p14:tracePt t="52785" x="7380288" y="4154488"/>
          <p14:tracePt t="52789" x="7375525" y="4154488"/>
          <p14:tracePt t="52793" x="7369175" y="4154488"/>
          <p14:tracePt t="52795" x="7362825" y="4154488"/>
          <p14:tracePt t="52800" x="7358063" y="4154488"/>
          <p14:tracePt t="52805" x="7351713" y="4154488"/>
          <p14:tracePt t="52811" x="7346950" y="4154488"/>
          <p14:tracePt t="52814" x="7340600" y="4154488"/>
          <p14:tracePt t="52820" x="7335838" y="4154488"/>
          <p14:tracePt t="52823" x="7329488" y="4154488"/>
          <p14:tracePt t="52826" x="7329488" y="4159250"/>
          <p14:tracePt t="52828" x="7324725" y="4159250"/>
          <p14:tracePt t="52831" x="7318375" y="4159250"/>
          <p14:tracePt t="52835" x="7313613" y="4159250"/>
          <p14:tracePt t="52838" x="7313613" y="4165600"/>
          <p14:tracePt t="52839" x="7307263" y="4165600"/>
          <p14:tracePt t="52843" x="7302500" y="4165600"/>
          <p14:tracePt t="52845" x="7296150" y="4170363"/>
          <p14:tracePt t="52849" x="7289800" y="4170363"/>
          <p14:tracePt t="52851" x="7285038" y="4170363"/>
          <p14:tracePt t="52852" x="7285038" y="4176713"/>
          <p14:tracePt t="52856" x="7273925" y="4181475"/>
          <p14:tracePt t="52859" x="7267575" y="4187825"/>
          <p14:tracePt t="52864" x="7256463" y="4194175"/>
          <p14:tracePt t="52865" x="7251700" y="4194175"/>
          <p14:tracePt t="52866" x="7251700" y="4198938"/>
          <p14:tracePt t="52872" x="7234238" y="4210050"/>
          <p14:tracePt t="52874" x="7234238" y="4216400"/>
          <p14:tracePt t="52875" x="7227888" y="4221163"/>
          <p14:tracePt t="52877" x="7223125" y="4221163"/>
          <p14:tracePt t="52881" x="7216775" y="4232275"/>
          <p14:tracePt t="52883" x="7212013" y="4238625"/>
          <p14:tracePt t="52885" x="7205663" y="4238625"/>
          <p14:tracePt t="52887" x="7200900" y="4243388"/>
          <p14:tracePt t="52888" x="7194550" y="4249738"/>
          <p14:tracePt t="52890" x="7194550" y="4256088"/>
          <p14:tracePt t="52892" x="7189788" y="4260850"/>
          <p14:tracePt t="52895" x="7183438" y="4267200"/>
          <p14:tracePt t="52897" x="7178675" y="4267200"/>
          <p14:tracePt t="52898" x="7178675" y="4271963"/>
          <p14:tracePt t="52900" x="7178675" y="4278313"/>
          <p14:tracePt t="52901" x="7172325" y="4278313"/>
          <p14:tracePt t="52902" x="7172325" y="4283075"/>
          <p14:tracePt t="52904" x="7167563" y="4289425"/>
          <p14:tracePt t="52908" x="7167563" y="4294188"/>
          <p14:tracePt t="52908" x="7167563" y="4300538"/>
          <p14:tracePt t="52910" x="7161213" y="4300538"/>
          <p14:tracePt t="52911" x="7161213" y="4305300"/>
          <p14:tracePt t="52913" x="7154863" y="4305300"/>
          <p14:tracePt t="52914" x="7154863" y="4311650"/>
          <p14:tracePt t="52918" x="7154863" y="4316413"/>
          <p14:tracePt t="52919" x="7154863" y="4322763"/>
          <p14:tracePt t="52921" x="7150100" y="4322763"/>
          <p14:tracePt t="52922" x="7150100" y="4329113"/>
          <p14:tracePt t="52925" x="7150100" y="4333875"/>
          <p14:tracePt t="52928" x="7150100" y="4344988"/>
          <p14:tracePt t="52932" x="7143750" y="4351338"/>
          <p14:tracePt t="52933" x="7143750" y="4356100"/>
          <p14:tracePt t="52937" x="7143750" y="4362450"/>
          <p14:tracePt t="52940" x="7143750" y="4367213"/>
          <p14:tracePt t="52940" x="7143750" y="4373563"/>
          <p14:tracePt t="52943" x="7143750" y="4378325"/>
          <p14:tracePt t="52944" x="7143750" y="4384675"/>
          <p14:tracePt t="52947" x="7143750" y="4391025"/>
          <p14:tracePt t="52948" x="7143750" y="4395788"/>
          <p14:tracePt t="52951" x="7143750" y="4402138"/>
          <p14:tracePt t="52952" x="7143750" y="4406900"/>
          <p14:tracePt t="52954" x="7138988" y="4413250"/>
          <p14:tracePt t="52955" x="7138988" y="4418013"/>
          <p14:tracePt t="52958" x="7138988" y="4424363"/>
          <p14:tracePt t="52959" x="7138988" y="4429125"/>
          <p14:tracePt t="52964" x="7138988" y="4440238"/>
          <p14:tracePt t="52964" x="7138988" y="4446588"/>
          <p14:tracePt t="52965" x="7132638" y="4446588"/>
          <p14:tracePt t="52966" x="7132638" y="4451350"/>
          <p14:tracePt t="52968" x="7132638" y="4457700"/>
          <p14:tracePt t="52969" x="7132638" y="4464050"/>
          <p14:tracePt t="52970" x="7132638" y="4468813"/>
          <p14:tracePt t="52973" x="7132638" y="4475163"/>
          <p14:tracePt t="52973" x="7132638" y="4479925"/>
          <p14:tracePt t="52976" x="7132638" y="4486275"/>
          <p14:tracePt t="52977" x="7132638" y="4491038"/>
          <p14:tracePt t="52979" x="7132638" y="4497388"/>
          <p14:tracePt t="52980" x="7132638" y="4502150"/>
          <p14:tracePt t="52981" x="7132638" y="4508500"/>
          <p14:tracePt t="52982" x="7132638" y="4519613"/>
          <p14:tracePt t="52985" x="7132638" y="4524375"/>
          <p14:tracePt t="52987" x="7132638" y="4537075"/>
          <p14:tracePt t="52988" x="7132638" y="4541838"/>
          <p14:tracePt t="52990" x="7132638" y="4548188"/>
          <p14:tracePt t="52992" x="7132638" y="4552950"/>
          <p14:tracePt t="52995" x="7132638" y="4564063"/>
          <p14:tracePt t="52996" x="7132638" y="4570413"/>
          <p14:tracePt t="52997" x="7132638" y="4575175"/>
          <p14:tracePt t="52999" x="7132638" y="4581525"/>
          <p14:tracePt t="53002" x="7132638" y="4592638"/>
          <p14:tracePt t="53003" x="7132638" y="4598988"/>
          <p14:tracePt t="53004" x="7138988" y="4598988"/>
          <p14:tracePt t="53005" x="7138988" y="4603750"/>
          <p14:tracePt t="53009" x="7143750" y="4621213"/>
          <p14:tracePt t="53013" x="7143750" y="4625975"/>
          <p14:tracePt t="53015" x="7150100" y="4625975"/>
          <p14:tracePt t="53017" x="7150100" y="4632325"/>
          <p14:tracePt t="53018" x="7150100" y="4637088"/>
          <p14:tracePt t="53019" x="7154863" y="4637088"/>
          <p14:tracePt t="53022" x="7161213" y="4643438"/>
          <p14:tracePt t="53027" x="7167563" y="4648200"/>
          <p14:tracePt t="53031" x="7172325" y="4648200"/>
          <p14:tracePt t="53032" x="7172325" y="4654550"/>
          <p14:tracePt t="53036" x="7178675" y="4659313"/>
          <p14:tracePt t="53038" x="7183438" y="4659313"/>
          <p14:tracePt t="53043" x="7189788" y="4665663"/>
          <p14:tracePt t="53047" x="7194550" y="4665663"/>
          <p14:tracePt t="53051" x="7200900" y="4665663"/>
          <p14:tracePt t="53052" x="7205663" y="4672013"/>
          <p14:tracePt t="53058" x="7212013" y="4672013"/>
          <p14:tracePt t="53059" x="7216775" y="4672013"/>
          <p14:tracePt t="53062" x="7216775" y="4676775"/>
          <p14:tracePt t="53065" x="7227888" y="4676775"/>
          <p14:tracePt t="53068" x="7227888" y="4683125"/>
          <p14:tracePt t="53071" x="7240588" y="4683125"/>
          <p14:tracePt t="53074" x="7245350" y="4683125"/>
          <p14:tracePt t="53076" x="7251700" y="4683125"/>
          <p14:tracePt t="53078" x="7256463" y="4687888"/>
          <p14:tracePt t="53081" x="7262813" y="4687888"/>
          <p14:tracePt t="53085" x="7278688" y="4687888"/>
          <p14:tracePt t="53090" x="7285038" y="4694238"/>
          <p14:tracePt t="53093" x="7296150" y="4694238"/>
          <p14:tracePt t="53095" x="7302500" y="4694238"/>
          <p14:tracePt t="53100" x="7318375" y="4699000"/>
          <p14:tracePt t="53103" x="7324725" y="4699000"/>
          <p14:tracePt t="53106" x="7329488" y="4699000"/>
          <p14:tracePt t="53107" x="7335838" y="4699000"/>
          <p14:tracePt t="53110" x="7340600" y="4699000"/>
          <p14:tracePt t="53111" x="7346950" y="4699000"/>
          <p14:tracePt t="53114" x="7351713" y="4699000"/>
          <p14:tracePt t="53115" x="7351713" y="4705350"/>
          <p14:tracePt t="53116" x="7358063" y="4705350"/>
          <p14:tracePt t="53120" x="7369175" y="4705350"/>
          <p14:tracePt t="53123" x="7375525" y="4705350"/>
          <p14:tracePt t="53126" x="7380288" y="4705350"/>
          <p14:tracePt t="53128" x="7386638" y="4705350"/>
          <p14:tracePt t="53130" x="7391400" y="4705350"/>
          <p14:tracePt t="53135" x="7402513" y="4705350"/>
          <p14:tracePt t="53138" x="7408863" y="4705350"/>
          <p14:tracePt t="53139" x="7413625" y="4705350"/>
          <p14:tracePt t="53142" x="7419975" y="4705350"/>
          <p14:tracePt t="53145" x="7424738" y="4705350"/>
          <p14:tracePt t="53148" x="7431088" y="4705350"/>
          <p14:tracePt t="53149" x="7435850" y="4705350"/>
          <p14:tracePt t="53152" x="7442200" y="4705350"/>
          <p14:tracePt t="53154" x="7448550" y="4705350"/>
          <p14:tracePt t="53158" x="7453313" y="4705350"/>
          <p14:tracePt t="53159" x="7459663" y="4705350"/>
          <p14:tracePt t="53162" x="7464425" y="4705350"/>
          <p14:tracePt t="53166" x="7470775" y="4705350"/>
          <p14:tracePt t="53168" x="7481888" y="4705350"/>
          <p14:tracePt t="53171" x="7486650" y="4705350"/>
          <p14:tracePt t="53174" x="7493000" y="4705350"/>
          <p14:tracePt t="53175" x="7497763" y="4705350"/>
          <p14:tracePt t="53180" x="7510463" y="4705350"/>
          <p14:tracePt t="53181" x="7510463" y="4699000"/>
          <p14:tracePt t="53182" x="7515225" y="4699000"/>
          <p14:tracePt t="53185" x="7521575" y="4699000"/>
          <p14:tracePt t="53187" x="7526338" y="4699000"/>
          <p14:tracePt t="53189" x="7532688" y="4694238"/>
          <p14:tracePt t="53191" x="7537450" y="4694238"/>
          <p14:tracePt t="53193" x="7543800" y="4694238"/>
          <p14:tracePt t="53198" x="7554913" y="4687888"/>
          <p14:tracePt t="53200" x="7559675" y="4687888"/>
          <p14:tracePt t="53203" x="7566025" y="4687888"/>
          <p14:tracePt t="53205" x="7570788" y="4683125"/>
          <p14:tracePt t="53206" x="7577138" y="4683125"/>
          <p14:tracePt t="53207" x="7577138" y="4676775"/>
          <p14:tracePt t="53209" x="7583488" y="4676775"/>
          <p14:tracePt t="53211" x="7588250" y="4676775"/>
          <p14:tracePt t="53213" x="7588250" y="4672013"/>
          <p14:tracePt t="53214" x="7594600" y="4672013"/>
          <p14:tracePt t="53217" x="7599363" y="4672013"/>
          <p14:tracePt t="53218" x="7599363" y="4665663"/>
          <p14:tracePt t="53219" x="7605713" y="4665663"/>
          <p14:tracePt t="53223" x="7610475" y="4659313"/>
          <p14:tracePt t="53226" x="7621588" y="4654550"/>
          <p14:tracePt t="53231" x="7627938" y="4648200"/>
          <p14:tracePt t="53233" x="7632700" y="4643438"/>
          <p14:tracePt t="53234" x="7632700" y="4637088"/>
          <p14:tracePt t="53236" x="7639050" y="4637088"/>
          <p14:tracePt t="53237" x="7639050" y="4632325"/>
          <p14:tracePt t="53239" x="7643813" y="4632325"/>
          <p14:tracePt t="53241" x="7650163" y="4625975"/>
          <p14:tracePt t="53245" x="7656513" y="4614863"/>
          <p14:tracePt t="53246" x="7661275" y="4614863"/>
          <p14:tracePt t="53247" x="7661275" y="4610100"/>
          <p14:tracePt t="53248" x="7667625" y="4610100"/>
          <p14:tracePt t="53249" x="7667625" y="4603750"/>
          <p14:tracePt t="53251" x="7672388" y="4603750"/>
          <p14:tracePt t="53252" x="7672388" y="4598988"/>
          <p14:tracePt t="53253" x="7678738" y="4598988"/>
          <p14:tracePt t="53253" x="7678738" y="4592638"/>
          <p14:tracePt t="53255" x="7678738" y="4586288"/>
          <p14:tracePt t="53256" x="7683500" y="4586288"/>
          <p14:tracePt t="53259" x="7689850" y="4581525"/>
          <p14:tracePt t="53260" x="7694613" y="4575175"/>
          <p14:tracePt t="53263" x="7694613" y="4570413"/>
          <p14:tracePt t="53266" x="7700963" y="4559300"/>
          <p14:tracePt t="53268" x="7705725" y="4552950"/>
          <p14:tracePt t="53273" x="7718425" y="4541838"/>
          <p14:tracePt t="53274" x="7718425" y="4537075"/>
          <p14:tracePt t="53276" x="7718425" y="4530725"/>
          <p14:tracePt t="53277" x="7723188" y="4530725"/>
          <p14:tracePt t="53280" x="7723188" y="4519613"/>
          <p14:tracePt t="53281" x="7729538" y="4519613"/>
          <p14:tracePt t="53281" x="7729538" y="4513263"/>
          <p14:tracePt t="53284" x="7729538" y="4508500"/>
          <p14:tracePt t="53286" x="7734300" y="4508500"/>
          <p14:tracePt t="53287" x="7734300" y="4502150"/>
          <p14:tracePt t="53289" x="7740650" y="4497388"/>
          <p14:tracePt t="53289" x="7740650" y="4491038"/>
          <p14:tracePt t="53292" x="7740650" y="4486275"/>
          <p14:tracePt t="53295" x="7740650" y="4479925"/>
          <p14:tracePt t="53296" x="7740650" y="4475163"/>
          <p14:tracePt t="53297" x="7740650" y="4468813"/>
          <p14:tracePt t="53300" x="7745413" y="4464050"/>
          <p14:tracePt t="53303" x="7745413" y="4457700"/>
          <p14:tracePt t="53304" x="7745413" y="4446588"/>
          <p14:tracePt t="53307" x="7745413" y="4440238"/>
          <p14:tracePt t="53309" x="7745413" y="4435475"/>
          <p14:tracePt t="53310" x="7745413" y="4429125"/>
          <p14:tracePt t="53313" x="7745413" y="4424363"/>
          <p14:tracePt t="53314" x="7745413" y="4413250"/>
          <p14:tracePt t="53316" x="7745413" y="4406900"/>
          <p14:tracePt t="53321" x="7745413" y="4395788"/>
          <p14:tracePt t="53322" x="7745413" y="4391025"/>
          <p14:tracePt t="53324" x="7745413" y="4384675"/>
          <p14:tracePt t="53326" x="7745413" y="4373563"/>
          <p14:tracePt t="53329" x="7745413" y="4367213"/>
          <p14:tracePt t="53330" x="7745413" y="4362450"/>
          <p14:tracePt t="53331" x="7745413" y="4356100"/>
          <p14:tracePt t="53332" x="7745413" y="4351338"/>
          <p14:tracePt t="53335" x="7745413" y="4344988"/>
          <p14:tracePt t="53336" x="7745413" y="4340225"/>
          <p14:tracePt t="53337" x="7745413" y="4333875"/>
          <p14:tracePt t="53339" x="7740650" y="4329113"/>
          <p14:tracePt t="53342" x="7734300" y="4311650"/>
          <p14:tracePt t="53344" x="7734300" y="4305300"/>
          <p14:tracePt t="53345" x="7734300" y="4300538"/>
          <p14:tracePt t="53349" x="7729538" y="4289425"/>
          <p14:tracePt t="53351" x="7729538" y="4283075"/>
          <p14:tracePt t="53352" x="7729538" y="4278313"/>
          <p14:tracePt t="53356" x="7723188" y="4267200"/>
          <p14:tracePt t="53359" x="7718425" y="4256088"/>
          <p14:tracePt t="53363" x="7718425" y="4249738"/>
          <p14:tracePt t="53366" x="7712075" y="4238625"/>
          <p14:tracePt t="53370" x="7705725" y="4227513"/>
          <p14:tracePt t="53372" x="7705725" y="4221163"/>
          <p14:tracePt t="53377" x="7700963" y="4210050"/>
          <p14:tracePt t="53378" x="7694613" y="4210050"/>
          <p14:tracePt t="53379" x="7694613" y="4205288"/>
          <p14:tracePt t="53385" x="7689850" y="4194175"/>
          <p14:tracePt t="53387" x="7689850" y="4187825"/>
          <p14:tracePt t="53388" x="7683500" y="4187825"/>
          <p14:tracePt t="53392" x="7683500" y="4181475"/>
          <p14:tracePt t="53393" x="7678738" y="4176713"/>
          <p14:tracePt t="53396" x="7672388" y="4176713"/>
          <p14:tracePt t="53398" x="7672388" y="4170363"/>
          <p14:tracePt t="53400" x="7667625" y="4165600"/>
          <p14:tracePt t="53404" x="7667625" y="4159250"/>
          <p14:tracePt t="53406" x="7661275" y="4159250"/>
          <p14:tracePt t="53408" x="7661275" y="4154488"/>
          <p14:tracePt t="53411" x="7656513" y="4154488"/>
          <p14:tracePt t="53412" x="7650163" y="4148138"/>
          <p14:tracePt t="53414" x="7650163" y="4143375"/>
          <p14:tracePt t="53417" x="7643813" y="4143375"/>
          <p14:tracePt t="53418" x="7643813" y="4137025"/>
          <p14:tracePt t="53422" x="7639050" y="4137025"/>
          <p14:tracePt t="53424" x="7639050" y="4132263"/>
          <p14:tracePt t="53427" x="7632700" y="4132263"/>
          <p14:tracePt t="53429" x="7632700" y="4125913"/>
          <p14:tracePt t="53429" x="7627938" y="4125913"/>
          <p14:tracePt t="53431" x="7627938" y="4121150"/>
          <p14:tracePt t="53432" x="7621588" y="4121150"/>
          <p14:tracePt t="53438" x="7616825" y="4114800"/>
          <p14:tracePt t="53440" x="7610475" y="4114800"/>
          <p14:tracePt t="53443" x="7610475" y="4108450"/>
          <p14:tracePt t="53447" x="7599363" y="4108450"/>
          <p14:tracePt t="53449" x="7594600" y="4103688"/>
          <p14:tracePt t="53454" x="7588250" y="4097338"/>
          <p14:tracePt t="53457" x="7577138" y="4097338"/>
          <p14:tracePt t="53463" x="7566025" y="4092575"/>
          <p14:tracePt t="53468" x="7554913" y="4092575"/>
          <p14:tracePt t="53471" x="7548563" y="4092575"/>
          <p14:tracePt t="53474" x="7543800" y="4092575"/>
          <p14:tracePt t="53475" x="7543800" y="4086225"/>
          <p14:tracePt t="53477" x="7537450" y="4086225"/>
          <p14:tracePt t="53477" x="7532688" y="4086225"/>
          <p14:tracePt t="53481" x="7526338" y="4086225"/>
          <p14:tracePt t="53484" x="7521575" y="4086225"/>
          <p14:tracePt t="53488" x="7510463" y="4086225"/>
          <p14:tracePt t="53490" x="7504113" y="4086225"/>
          <p14:tracePt t="53492" x="7497763" y="4086225"/>
          <p14:tracePt t="53495" x="7493000" y="4086225"/>
          <p14:tracePt t="53496" x="7486650" y="4086225"/>
          <p14:tracePt t="53497" x="7481888" y="4086225"/>
          <p14:tracePt t="53500" x="7475538" y="4086225"/>
          <p14:tracePt t="53503" x="7470775" y="4086225"/>
          <p14:tracePt t="53504" x="7464425" y="4086225"/>
          <p14:tracePt t="53505" x="7459663" y="4086225"/>
          <p14:tracePt t="53508" x="7453313" y="4086225"/>
          <p14:tracePt t="53511" x="7448550" y="4086225"/>
          <p14:tracePt t="53513" x="7442200" y="4086225"/>
          <p14:tracePt t="53515" x="7435850" y="4086225"/>
          <p14:tracePt t="53515" x="7431088" y="4086225"/>
          <p14:tracePt t="53519" x="7424738" y="4086225"/>
          <p14:tracePt t="53520" x="7419975" y="4086225"/>
          <p14:tracePt t="53521" x="7413625" y="4086225"/>
          <p14:tracePt t="53524" x="7408863" y="4086225"/>
          <p14:tracePt t="53526" x="7402513" y="4086225"/>
          <p14:tracePt t="53528" x="7397750" y="4086225"/>
          <p14:tracePt t="53529" x="7391400" y="4086225"/>
          <p14:tracePt t="53532" x="7386638" y="4086225"/>
          <p14:tracePt t="53535" x="7380288" y="4086225"/>
          <p14:tracePt t="53538" x="7375525" y="4086225"/>
          <p14:tracePt t="53539" x="7369175" y="4086225"/>
          <p14:tracePt t="53543" x="7362825" y="4086225"/>
          <p14:tracePt t="53547" x="7358063" y="4086225"/>
          <p14:tracePt t="53550" x="7351713" y="4086225"/>
          <p14:tracePt t="53553" x="7346950" y="4086225"/>
          <p14:tracePt t="53558" x="7340600" y="4086225"/>
          <p14:tracePt t="53565" x="7335838" y="4092575"/>
          <p14:tracePt t="53568" x="7329488" y="4092575"/>
          <p14:tracePt t="53571" x="7324725" y="4092575"/>
          <p14:tracePt t="53578" x="7318375" y="4092575"/>
          <p14:tracePt t="53579" x="7318375" y="4097338"/>
          <p14:tracePt t="53585" x="7313613" y="4103688"/>
          <p14:tracePt t="53587" x="7307263" y="4103688"/>
          <p14:tracePt t="53592" x="7302500" y="4108450"/>
          <p14:tracePt t="53594" x="7296150" y="4108450"/>
          <p14:tracePt t="53598" x="7289800" y="4114800"/>
          <p14:tracePt t="53602" x="7285038" y="4121150"/>
          <p14:tracePt t="53607" x="7273925" y="4132263"/>
          <p14:tracePt t="53610" x="7273925" y="4137025"/>
          <p14:tracePt t="53612" x="7267575" y="4137025"/>
          <p14:tracePt t="53613" x="7267575" y="4143375"/>
          <p14:tracePt t="53614" x="7262813" y="4148138"/>
          <p14:tracePt t="53617" x="7256463" y="4154488"/>
          <p14:tracePt t="53619" x="7251700" y="4154488"/>
          <p14:tracePt t="53621" x="7251700" y="4159250"/>
          <p14:tracePt t="53622" x="7245350" y="4165600"/>
          <p14:tracePt t="53623" x="7245350" y="4170363"/>
          <p14:tracePt t="53626" x="7240588" y="4176713"/>
          <p14:tracePt t="53628" x="7234238" y="4181475"/>
          <p14:tracePt t="53629" x="7234238" y="4187825"/>
          <p14:tracePt t="53630" x="7227888" y="4194175"/>
          <p14:tracePt t="53633" x="7223125" y="4198938"/>
          <p14:tracePt t="53634" x="7223125" y="4205288"/>
          <p14:tracePt t="53637" x="7216775" y="4210050"/>
          <p14:tracePt t="53638" x="7216775" y="4216400"/>
          <p14:tracePt t="53639" x="7212013" y="4216400"/>
          <p14:tracePt t="53640" x="7212013" y="4221163"/>
          <p14:tracePt t="53641" x="7212013" y="4227513"/>
          <p14:tracePt t="53642" x="7205663" y="4232275"/>
          <p14:tracePt t="53645" x="7200900" y="4238625"/>
          <p14:tracePt t="53646" x="7200900" y="4243388"/>
          <p14:tracePt t="53648" x="7200900" y="4249738"/>
          <p14:tracePt t="53648" x="7194550" y="4249738"/>
          <p14:tracePt t="53650" x="7194550" y="4256088"/>
          <p14:tracePt t="53652" x="7189788" y="4267200"/>
          <p14:tracePt t="53653" x="7189788" y="4271963"/>
          <p14:tracePt t="53655" x="7183438" y="4271963"/>
          <p14:tracePt t="53655" x="7183438" y="4278313"/>
          <p14:tracePt t="53658" x="7178675" y="4289425"/>
          <p14:tracePt t="53661" x="7178675" y="4294188"/>
          <p14:tracePt t="53663" x="7172325" y="4300538"/>
          <p14:tracePt t="53665" x="7167563" y="4305300"/>
          <p14:tracePt t="53667" x="7167563" y="4311650"/>
          <p14:tracePt t="53669" x="7167563" y="4316413"/>
          <p14:tracePt t="53670" x="7161213" y="4322763"/>
          <p14:tracePt t="53672" x="7161213" y="4329113"/>
          <p14:tracePt t="53674" x="7161213" y="4333875"/>
          <p14:tracePt t="53675" x="7154863" y="4340225"/>
          <p14:tracePt t="53677" x="7154863" y="4344988"/>
          <p14:tracePt t="53679" x="7154863" y="4351338"/>
          <p14:tracePt t="53680" x="7154863" y="4356100"/>
          <p14:tracePt t="53683" x="7150100" y="4367213"/>
          <p14:tracePt t="53684" x="7143750" y="4367213"/>
          <p14:tracePt t="53685" x="7143750" y="4373563"/>
          <p14:tracePt t="53686" x="7143750" y="4378325"/>
          <p14:tracePt t="53690" x="7143750" y="4391025"/>
          <p14:tracePt t="53691" x="7138988" y="4395788"/>
          <p14:tracePt t="53692" x="7138988" y="4402138"/>
          <p14:tracePt t="53695" x="7138988" y="4406900"/>
          <p14:tracePt t="53697" x="7138988" y="4413250"/>
          <p14:tracePt t="53697" x="7138988" y="4418013"/>
          <p14:tracePt t="53699" x="7132638" y="4418013"/>
          <p14:tracePt t="53699" x="7132638" y="4424363"/>
          <p14:tracePt t="53702" x="7132638" y="4429125"/>
          <p14:tracePt t="53703" x="7132638" y="4435475"/>
          <p14:tracePt t="53706" x="7132638" y="4440238"/>
          <p14:tracePt t="53707" x="7132638" y="4446588"/>
          <p14:tracePt t="53707" x="7132638" y="4451350"/>
          <p14:tracePt t="53709" x="7132638" y="4457700"/>
          <p14:tracePt t="53710" x="7132638" y="4464050"/>
          <p14:tracePt t="53712" x="7132638" y="4468813"/>
          <p14:tracePt t="53716" x="7132638" y="4479925"/>
          <p14:tracePt t="53716" x="7132638" y="4486275"/>
          <p14:tracePt t="53719" x="7132638" y="4491038"/>
          <p14:tracePt t="53723" x="7132638" y="4508500"/>
          <p14:tracePt t="53725" x="7132638" y="4513263"/>
          <p14:tracePt t="53728" x="7132638" y="4524375"/>
          <p14:tracePt t="53731" x="7132638" y="4530725"/>
          <p14:tracePt t="53733" x="7132638" y="4537075"/>
          <p14:tracePt t="53734" x="7132638" y="4541838"/>
          <p14:tracePt t="53738" x="7138988" y="4552950"/>
          <p14:tracePt t="53740" x="7138988" y="4559300"/>
          <p14:tracePt t="53746" x="7143750" y="4570413"/>
          <p14:tracePt t="53747" x="7150100" y="4575175"/>
          <p14:tracePt t="53749" x="7150100" y="4581525"/>
          <p14:tracePt t="53753" x="7154863" y="4592638"/>
          <p14:tracePt t="53756" x="7154863" y="4598988"/>
          <p14:tracePt t="53758" x="7161213" y="4598988"/>
          <p14:tracePt t="53760" x="7161213" y="4603750"/>
          <p14:tracePt t="53762" x="7167563" y="4603750"/>
          <p14:tracePt t="53763" x="7167563" y="4610100"/>
          <p14:tracePt t="53764" x="7172325" y="4614863"/>
          <p14:tracePt t="53768" x="7178675" y="4621213"/>
          <p14:tracePt t="53773" x="7183438" y="4625975"/>
          <p14:tracePt t="53775" x="7183438" y="4632325"/>
          <p14:tracePt t="53777" x="7183438" y="4637088"/>
          <p14:tracePt t="53779" x="7189788" y="4637088"/>
          <p14:tracePt t="53781" x="7194550" y="4643438"/>
          <p14:tracePt t="53787" x="7200900" y="4648200"/>
          <p14:tracePt t="53789" x="7205663" y="4654550"/>
          <p14:tracePt t="53791" x="7205663" y="4659313"/>
          <p14:tracePt t="53793" x="7212013" y="4659313"/>
          <p14:tracePt t="53795" x="7212013" y="4665663"/>
          <p14:tracePt t="53797" x="7216775" y="4665663"/>
          <p14:tracePt t="53800" x="7216775" y="4672013"/>
          <p14:tracePt t="53801" x="7223125" y="4672013"/>
          <p14:tracePt t="53803" x="7223125" y="4676775"/>
          <p14:tracePt t="53805" x="7227888" y="4683125"/>
          <p14:tracePt t="53809" x="7234238" y="4687888"/>
          <p14:tracePt t="53811" x="7240588" y="4687888"/>
          <p14:tracePt t="53811" x="7240588" y="4694238"/>
          <p14:tracePt t="53815" x="7245350" y="4699000"/>
          <p14:tracePt t="53817" x="7245350" y="4705350"/>
          <p14:tracePt t="53819" x="7251700" y="4705350"/>
          <p14:tracePt t="53821" x="7256463" y="4710113"/>
          <p14:tracePt t="53824" x="7262813" y="4716463"/>
          <p14:tracePt t="53829" x="7267575" y="4721225"/>
          <p14:tracePt t="53830" x="7267575" y="4727575"/>
          <p14:tracePt t="53832" x="7273925" y="4727575"/>
          <p14:tracePt t="53834" x="7273925" y="4733925"/>
          <p14:tracePt t="53836" x="7278688" y="4733925"/>
          <p14:tracePt t="53838" x="7285038" y="4733925"/>
          <p14:tracePt t="53839" x="7285038" y="4738688"/>
          <p14:tracePt t="53841" x="7289800" y="4738688"/>
          <p14:tracePt t="53843" x="7289800" y="4745038"/>
          <p14:tracePt t="53845" x="7296150" y="4745038"/>
          <p14:tracePt t="53849" x="7302500" y="4749800"/>
          <p14:tracePt t="53850" x="7307263" y="4749800"/>
          <p14:tracePt t="53852" x="7307263" y="4756150"/>
          <p14:tracePt t="53855" x="7313613" y="4756150"/>
          <p14:tracePt t="53856" x="7313613" y="4760913"/>
          <p14:tracePt t="53858" x="7318375" y="4760913"/>
          <p14:tracePt t="53863" x="7324725" y="4767263"/>
          <p14:tracePt t="53865" x="7329488" y="4767263"/>
          <p14:tracePt t="53866" x="7335838" y="4767263"/>
          <p14:tracePt t="53870" x="7340600" y="4767263"/>
          <p14:tracePt t="53871" x="7340600" y="4772025"/>
          <p14:tracePt t="53874" x="7346950" y="4778375"/>
          <p14:tracePt t="53876" x="7351713" y="4778375"/>
          <p14:tracePt t="53877" x="7358063" y="4778375"/>
          <p14:tracePt t="53886" x="7380288" y="4783138"/>
          <p14:tracePt t="53889" x="7386638" y="4789488"/>
          <p14:tracePt t="53892" x="7391400" y="4789488"/>
          <p14:tracePt t="53893" x="7397750" y="4789488"/>
          <p14:tracePt t="53894" x="7402513" y="4789488"/>
          <p14:tracePt t="53898" x="7408863" y="4789488"/>
          <p14:tracePt t="53899" x="7408863" y="4794250"/>
          <p14:tracePt t="53900" x="7413625" y="4794250"/>
          <p14:tracePt t="53902" x="7419975" y="4794250"/>
          <p14:tracePt t="53904" x="7424738" y="4800600"/>
          <p14:tracePt t="53906" x="7431088" y="4800600"/>
          <p14:tracePt t="53908" x="7435850" y="4800600"/>
          <p14:tracePt t="53911" x="7442200" y="4800600"/>
          <p14:tracePt t="53912" x="7448550" y="4800600"/>
          <p14:tracePt t="53914" x="7453313" y="4800600"/>
          <p14:tracePt t="53919" x="7464425" y="4806950"/>
          <p14:tracePt t="53920" x="7470775" y="4806950"/>
          <p14:tracePt t="53925" x="7481888" y="4806950"/>
          <p14:tracePt t="53929" x="7486650" y="4806950"/>
          <p14:tracePt t="53931" x="7493000" y="4806950"/>
          <p14:tracePt t="53933" x="7497763" y="4806950"/>
          <p14:tracePt t="53936" x="7504113" y="4806950"/>
          <p14:tracePt t="53940" x="7510463" y="4806950"/>
          <p14:tracePt t="53942" x="7515225" y="4806950"/>
          <p14:tracePt t="53945" x="7521575" y="4806950"/>
          <p14:tracePt t="53947" x="7526338" y="4806950"/>
          <p14:tracePt t="53949" x="7526338" y="4811713"/>
          <p14:tracePt t="53950" x="7532688" y="4811713"/>
          <p14:tracePt t="53953" x="7537450" y="4811713"/>
          <p14:tracePt t="53956" x="7543800" y="4811713"/>
          <p14:tracePt t="53958" x="7548563" y="4811713"/>
          <p14:tracePt t="53961" x="7554913" y="4811713"/>
          <p14:tracePt t="53964" x="7559675" y="4811713"/>
          <p14:tracePt t="53966" x="7566025" y="4811713"/>
          <p14:tracePt t="53969" x="7570788" y="4811713"/>
          <p14:tracePt t="53972" x="7577138" y="4811713"/>
          <p14:tracePt t="53975" x="7583488" y="4811713"/>
          <p14:tracePt t="53977" x="7588250" y="4811713"/>
          <p14:tracePt t="53981" x="7594600" y="4811713"/>
          <p14:tracePt t="53983" x="7599363" y="4811713"/>
          <p14:tracePt t="53989" x="7610475" y="4811713"/>
          <p14:tracePt t="53990" x="7616825" y="4811713"/>
          <p14:tracePt t="53995" x="7621588" y="4811713"/>
          <p14:tracePt t="53995" x="7627938" y="4811713"/>
          <p14:tracePt t="53997" x="7632700" y="4811713"/>
          <p14:tracePt t="54001" x="7639050" y="4811713"/>
          <p14:tracePt t="54003" x="7643813" y="4811713"/>
          <p14:tracePt t="54006" x="7650163" y="4811713"/>
          <p14:tracePt t="54007" x="7656513" y="4811713"/>
          <p14:tracePt t="54010" x="7661275" y="4811713"/>
          <p14:tracePt t="54012" x="7667625" y="4806950"/>
          <p14:tracePt t="54017" x="7672388" y="4806950"/>
          <p14:tracePt t="54019" x="7683500" y="4800600"/>
          <p14:tracePt t="54021" x="7689850" y="4794250"/>
          <p14:tracePt t="54023" x="7689850" y="4789488"/>
          <p14:tracePt t="54024" x="7694613" y="4789488"/>
          <p14:tracePt t="54027" x="7700963" y="4783138"/>
          <p14:tracePt t="54029" x="7705725" y="4783138"/>
          <p14:tracePt t="54031" x="7712075" y="4778375"/>
          <p14:tracePt t="54032" x="7718425" y="4772025"/>
          <p14:tracePt t="54033" x="7718425" y="4767263"/>
          <p14:tracePt t="54037" x="7729538" y="4760913"/>
          <p14:tracePt t="54039" x="7734300" y="4756150"/>
          <p14:tracePt t="54040" x="7734300" y="4749800"/>
          <p14:tracePt t="54042" x="7740650" y="4745038"/>
          <p14:tracePt t="54044" x="7745413" y="4738688"/>
          <p14:tracePt t="54046" x="7751763" y="4733925"/>
          <p14:tracePt t="54051" x="7762875" y="4716463"/>
          <p14:tracePt t="54053" x="7762875" y="4710113"/>
          <p14:tracePt t="54054" x="7767638" y="4710113"/>
          <p14:tracePt t="54055" x="7767638" y="4705350"/>
          <p14:tracePt t="54060" x="7778750" y="4683125"/>
          <p14:tracePt t="54062" x="7785100" y="4676775"/>
          <p14:tracePt t="54064" x="7791450" y="4672013"/>
          <p14:tracePt t="54065" x="7791450" y="4665663"/>
          <p14:tracePt t="54067" x="7796213" y="4659313"/>
          <p14:tracePt t="54070" x="7796213" y="4654550"/>
          <p14:tracePt t="54071" x="7796213" y="4643438"/>
          <p14:tracePt t="54075" x="7802563" y="4637088"/>
          <p14:tracePt t="54076" x="7802563" y="4632325"/>
          <p14:tracePt t="54080" x="7807325" y="4621213"/>
          <p14:tracePt t="54081" x="7807325" y="4614863"/>
          <p14:tracePt t="54082" x="7813675" y="4614863"/>
          <p14:tracePt t="54082" x="7813675" y="4610100"/>
          <p14:tracePt t="54085" x="7813675" y="4603750"/>
          <p14:tracePt t="54086" x="7813675" y="4598988"/>
          <p14:tracePt t="54088" x="7813675" y="4592638"/>
          <p14:tracePt t="54090" x="7813675" y="4586288"/>
          <p14:tracePt t="54091" x="7818438" y="4586288"/>
          <p14:tracePt t="54092" x="7818438" y="4581525"/>
          <p14:tracePt t="54094" x="7818438" y="4575175"/>
          <p14:tracePt t="54096" x="7818438" y="4570413"/>
          <p14:tracePt t="54098" x="7818438" y="4564063"/>
          <p14:tracePt t="54099" x="7818438" y="4559300"/>
          <p14:tracePt t="54101" x="7818438" y="4552950"/>
          <p14:tracePt t="54103" x="7818438" y="4548188"/>
          <p14:tracePt t="54106" x="7818438" y="4541838"/>
          <p14:tracePt t="54108" x="7818438" y="4537075"/>
          <p14:tracePt t="54111" x="7818438" y="4524375"/>
          <p14:tracePt t="54113" x="7818438" y="4519613"/>
          <p14:tracePt t="54114" x="7818438" y="4513263"/>
          <p14:tracePt t="54119" x="7818438" y="4502150"/>
          <p14:tracePt t="54121" x="7818438" y="4497388"/>
          <p14:tracePt t="54123" x="7818438" y="4491038"/>
          <p14:tracePt t="54126" x="7818438" y="4486275"/>
          <p14:tracePt t="54127" x="7818438" y="4479925"/>
          <p14:tracePt t="54129" x="7818438" y="4475163"/>
          <p14:tracePt t="54131" x="7818438" y="4468813"/>
          <p14:tracePt t="54134" x="7813675" y="4464050"/>
          <p14:tracePt t="54135" x="7813675" y="4457700"/>
          <p14:tracePt t="54137" x="7813675" y="4451350"/>
          <p14:tracePt t="54138" x="7807325" y="4451350"/>
          <p14:tracePt t="54142" x="7807325" y="4440238"/>
          <p14:tracePt t="54142" x="7807325" y="4435475"/>
          <p14:tracePt t="54148" x="7802563" y="4424363"/>
          <p14:tracePt t="54150" x="7802563" y="4418013"/>
          <p14:tracePt t="54151" x="7802563" y="4413250"/>
          <p14:tracePt t="54153" x="7796213" y="4413250"/>
          <p14:tracePt t="54155" x="7796213" y="4406900"/>
          <p14:tracePt t="54157" x="7796213" y="4395788"/>
          <p14:tracePt t="54161" x="7791450" y="4391025"/>
          <p14:tracePt t="54162" x="7791450" y="4384675"/>
          <p14:tracePt t="54164" x="7785100" y="4378325"/>
          <p14:tracePt t="54165" x="7785100" y="4373563"/>
          <p14:tracePt t="54168" x="7785100" y="4367213"/>
          <p14:tracePt t="54170" x="7785100" y="4362450"/>
          <p14:tracePt t="54171" x="7778750" y="4362450"/>
          <p14:tracePt t="54171" x="7778750" y="4356100"/>
          <p14:tracePt t="54175" x="7778750" y="4351338"/>
          <p14:tracePt t="54177" x="7773988" y="4344988"/>
          <p14:tracePt t="54178" x="7773988" y="4340225"/>
          <p14:tracePt t="54180" x="7773988" y="4333875"/>
          <p14:tracePt t="54183" x="7767638" y="4329113"/>
          <p14:tracePt t="54183" x="7767638" y="4322763"/>
          <p14:tracePt t="54184" x="7767638" y="4316413"/>
          <p14:tracePt t="54186" x="7762875" y="4316413"/>
          <p14:tracePt t="54188" x="7762875" y="4311650"/>
          <p14:tracePt t="54189" x="7762875" y="4305300"/>
          <p14:tracePt t="54191" x="7756525" y="4300538"/>
          <p14:tracePt t="54193" x="7756525" y="4294188"/>
          <p14:tracePt t="54196" x="7756525" y="4289425"/>
          <p14:tracePt t="54197" x="7751763" y="4289425"/>
          <p14:tracePt t="54199" x="7751763" y="4283075"/>
          <p14:tracePt t="54200" x="7751763" y="4278313"/>
          <p14:tracePt t="54203" x="7745413" y="4271963"/>
          <p14:tracePt t="54204" x="7745413" y="4267200"/>
          <p14:tracePt t="54205" x="7740650" y="4267200"/>
          <p14:tracePt t="54207" x="7740650" y="4260850"/>
          <p14:tracePt t="54210" x="7734300" y="4249738"/>
          <p14:tracePt t="54213" x="7734300" y="4243388"/>
          <p14:tracePt t="54218" x="7729538" y="4238625"/>
          <p14:tracePt t="54220" x="7723188" y="4232275"/>
          <p14:tracePt t="54222" x="7718425" y="4227513"/>
          <p14:tracePt t="54225" x="7718425" y="4221163"/>
          <p14:tracePt t="54226" x="7712075" y="4221163"/>
          <p14:tracePt t="54227" x="7712075" y="4216400"/>
          <p14:tracePt t="54232" x="7705725" y="4205288"/>
          <p14:tracePt t="54233" x="7700963" y="4205288"/>
          <p14:tracePt t="54235" x="7694613" y="4205288"/>
          <p14:tracePt t="54236" x="7694613" y="4198938"/>
          <p14:tracePt t="54239" x="7689850" y="4198938"/>
          <p14:tracePt t="54240" x="7689850" y="4194175"/>
          <p14:tracePt t="54242" x="7683500" y="4194175"/>
          <p14:tracePt t="54244" x="7683500" y="4187825"/>
          <p14:tracePt t="54245" x="7678738" y="4187825"/>
          <p14:tracePt t="54247" x="7672388" y="4187825"/>
          <p14:tracePt t="54252" x="7667625" y="4181475"/>
          <p14:tracePt t="54254" x="7661275" y="4176713"/>
          <p14:tracePt t="54258" x="7656513" y="4170363"/>
          <p14:tracePt t="54259" x="7650163" y="4170363"/>
          <p14:tracePt t="54262" x="7643813" y="4170363"/>
          <p14:tracePt t="54264" x="7643813" y="4165600"/>
          <p14:tracePt t="54267" x="7639050" y="4165600"/>
          <p14:tracePt t="54272" x="7632700" y="4159250"/>
          <p14:tracePt t="54273" x="7627938" y="4159250"/>
          <p14:tracePt t="54274" x="7621588" y="4159250"/>
          <p14:tracePt t="54276" x="7621588" y="4154488"/>
          <p14:tracePt t="54279" x="7616825" y="4154488"/>
          <p14:tracePt t="54282" x="7610475" y="4148138"/>
          <p14:tracePt t="54286" x="7605713" y="4148138"/>
          <p14:tracePt t="54287" x="7599363" y="4148138"/>
          <p14:tracePt t="54291" x="7594600" y="4148138"/>
          <p14:tracePt t="54293" x="7594600" y="4143375"/>
          <p14:tracePt t="54295" x="7588250" y="4143375"/>
          <p14:tracePt t="54299" x="7583488" y="4143375"/>
          <p14:tracePt t="54300" x="7577138" y="4143375"/>
          <p14:tracePt t="54301" x="7577138" y="4137025"/>
          <p14:tracePt t="54305" x="7570788" y="4137025"/>
          <p14:tracePt t="54309" x="7566025" y="4132263"/>
          <p14:tracePt t="54315" x="7554913" y="4132263"/>
          <p14:tracePt t="54321" x="7548563" y="4132263"/>
          <p14:tracePt t="54325" x="7548563" y="4125913"/>
          <p14:tracePt t="54329" x="7543800" y="4125913"/>
          <p14:tracePt t="54331" x="7537450" y="4125913"/>
          <p14:tracePt t="54335" x="7532688" y="4125913"/>
          <p14:tracePt t="54338" x="7526338" y="4125913"/>
          <p14:tracePt t="54342" x="7521575" y="4125913"/>
          <p14:tracePt t="54346" x="7515225" y="4125913"/>
          <p14:tracePt t="54349" x="7510463" y="4125913"/>
          <p14:tracePt t="54352" x="7504113" y="4125913"/>
          <p14:tracePt t="54356" x="7497763" y="4125913"/>
          <p14:tracePt t="54360" x="7493000" y="4125913"/>
          <p14:tracePt t="54363" x="7486650" y="4125913"/>
          <p14:tracePt t="54364" x="7481888" y="4125913"/>
          <p14:tracePt t="54370" x="7475538" y="4125913"/>
          <p14:tracePt t="54371" x="7470775" y="4125913"/>
          <p14:tracePt t="54375" x="7464425" y="4125913"/>
          <p14:tracePt t="54377" x="7459663" y="4125913"/>
          <p14:tracePt t="54379" x="7453313" y="4125913"/>
          <p14:tracePt t="54382" x="7448550" y="4125913"/>
          <p14:tracePt t="54385" x="7442200" y="4132263"/>
          <p14:tracePt t="54386" x="7435850" y="4132263"/>
          <p14:tracePt t="54391" x="7431088" y="4137025"/>
          <p14:tracePt t="54393" x="7424738" y="4137025"/>
          <p14:tracePt t="54395" x="7419975" y="4137025"/>
          <p14:tracePt t="54398" x="7413625" y="4143375"/>
          <p14:tracePt t="54400" x="7408863" y="4143375"/>
          <p14:tracePt t="54405" x="7402513" y="4148138"/>
          <p14:tracePt t="54406" x="7397750" y="4148138"/>
          <p14:tracePt t="54409" x="7391400" y="4148138"/>
          <p14:tracePt t="54412" x="7386638" y="4154488"/>
          <p14:tracePt t="54414" x="7380288" y="4154488"/>
          <p14:tracePt t="54415" x="7380288" y="4159250"/>
          <p14:tracePt t="54417" x="7375525" y="4159250"/>
          <p14:tracePt t="54420" x="7369175" y="4159250"/>
          <p14:tracePt t="54422" x="7362825" y="4165600"/>
          <p14:tracePt t="54426" x="7358063" y="4165600"/>
          <p14:tracePt t="54429" x="7351713" y="4165600"/>
          <p14:tracePt t="54431" x="7346950" y="4170363"/>
          <p14:tracePt t="54434" x="7340600" y="4170363"/>
          <p14:tracePt t="54436" x="7340600" y="4176713"/>
          <p14:tracePt t="54436" x="7335838" y="4176713"/>
          <p14:tracePt t="54438" x="7335838" y="4181475"/>
          <p14:tracePt t="54440" x="7329488" y="4181475"/>
          <p14:tracePt t="54442" x="7324725" y="4181475"/>
          <p14:tracePt t="54445" x="7318375" y="4187825"/>
          <p14:tracePt t="54448" x="7313613" y="4187825"/>
          <p14:tracePt t="54451" x="7302500" y="4194175"/>
          <p14:tracePt t="54453" x="7302500" y="4198938"/>
          <p14:tracePt t="54454" x="7296150" y="4198938"/>
          <p14:tracePt t="54455" x="7289800" y="4205288"/>
          <p14:tracePt t="54458" x="7289800" y="4210050"/>
          <p14:tracePt t="54461" x="7278688" y="4210050"/>
          <p14:tracePt t="54462" x="7273925" y="4216400"/>
          <p14:tracePt t="54466" x="7267575" y="4221163"/>
          <p14:tracePt t="54467" x="7262813" y="4221163"/>
          <p14:tracePt t="54468" x="7262813" y="4227513"/>
          <p14:tracePt t="54469" x="7256463" y="4232275"/>
          <p14:tracePt t="54469" x="7251700" y="4232275"/>
          <p14:tracePt t="54473" x="7245350" y="4238625"/>
          <p14:tracePt t="54474" x="7240588" y="4238625"/>
          <p14:tracePt t="54476" x="7240588" y="4243388"/>
          <p14:tracePt t="54476" x="7234238" y="4243388"/>
          <p14:tracePt t="54479" x="7227888" y="4249738"/>
          <p14:tracePt t="54480" x="7223125" y="4256088"/>
          <p14:tracePt t="54483" x="7212013" y="4260850"/>
          <p14:tracePt t="54488" x="7200900" y="4267200"/>
          <p14:tracePt t="54490" x="7194550" y="4271963"/>
          <p14:tracePt t="54491" x="7194550" y="4278313"/>
          <p14:tracePt t="54492" x="7189788" y="4278313"/>
          <p14:tracePt t="54494" x="7183438" y="4283075"/>
          <p14:tracePt t="54497" x="7178675" y="4289425"/>
          <p14:tracePt t="54502" x="7167563" y="4300538"/>
          <p14:tracePt t="54505" x="7161213" y="4305300"/>
          <p14:tracePt t="54510" x="7154863" y="4311650"/>
          <p14:tracePt t="54514" x="7154863" y="4316413"/>
          <p14:tracePt t="54517" x="7150100" y="4322763"/>
          <p14:tracePt t="54519" x="7143750" y="4329113"/>
          <p14:tracePt t="54524" x="7143750" y="4333875"/>
          <p14:tracePt t="54528" x="7143750" y="4340225"/>
          <p14:tracePt t="54530" x="7138988" y="4340225"/>
          <p14:tracePt t="54532" x="7138988" y="4344988"/>
          <p14:tracePt t="54537" x="7138988" y="4351338"/>
          <p14:tracePt t="54543" x="7138988" y="4356100"/>
          <p14:tracePt t="54548" x="7138988" y="4362450"/>
          <p14:tracePt t="54550" x="7138988" y="4367213"/>
          <p14:tracePt t="54555" x="7138988" y="4373563"/>
          <p14:tracePt t="54559" x="7138988" y="4378325"/>
          <p14:tracePt t="54564" x="7138988" y="4384675"/>
          <p14:tracePt t="54565" x="7138988" y="4391025"/>
          <p14:tracePt t="54569" x="7143750" y="4395788"/>
          <p14:tracePt t="54572" x="7143750" y="4402138"/>
          <p14:tracePt t="54574" x="7150100" y="4406900"/>
          <p14:tracePt t="54578" x="7150100" y="4413250"/>
          <p14:tracePt t="54581" x="7154863" y="4418013"/>
          <p14:tracePt t="54583" x="7154863" y="4424363"/>
          <p14:tracePt t="54586" x="7161213" y="4435475"/>
          <p14:tracePt t="54589" x="7161213" y="4440238"/>
          <p14:tracePt t="54592" x="7167563" y="4440238"/>
          <p14:tracePt t="54593" x="7172325" y="4446588"/>
          <p14:tracePt t="54595" x="7172325" y="4451350"/>
          <p14:tracePt t="54599" x="7178675" y="4464050"/>
          <p14:tracePt t="54602" x="7183438" y="4468813"/>
          <p14:tracePt t="54606" x="7189788" y="4475163"/>
          <p14:tracePt t="54608" x="7194550" y="4479925"/>
          <p14:tracePt t="54609" x="7194550" y="4486275"/>
          <p14:tracePt t="54613" x="7200900" y="4491038"/>
          <p14:tracePt t="54615" x="7205663" y="4491038"/>
          <p14:tracePt t="54617" x="7205663" y="4497388"/>
          <p14:tracePt t="54621" x="7216775" y="4502150"/>
          <p14:tracePt t="54623" x="7216775" y="4508500"/>
          <p14:tracePt t="54626" x="7223125" y="4513263"/>
          <p14:tracePt t="54629" x="7227888" y="4513263"/>
          <p14:tracePt t="54630" x="7227888" y="4519613"/>
          <p14:tracePt t="54634" x="7234238" y="4524375"/>
          <p14:tracePt t="54635" x="7240588" y="4524375"/>
          <p14:tracePt t="54636" x="7240588" y="4530725"/>
          <p14:tracePt t="54641" x="7245350" y="4537075"/>
          <p14:tracePt t="54642" x="7251700" y="4541838"/>
          <p14:tracePt t="54648" x="7262813" y="4548188"/>
          <p14:tracePt t="54650" x="7262813" y="4552950"/>
          <p14:tracePt t="54652" x="7267575" y="4552950"/>
          <p14:tracePt t="54655" x="7267575" y="4559300"/>
          <p14:tracePt t="54657" x="7273925" y="4559300"/>
          <p14:tracePt t="54661" x="7278688" y="4564063"/>
          <p14:tracePt t="54663" x="7285038" y="4564063"/>
          <p14:tracePt t="54667" x="7289800" y="4570413"/>
          <p14:tracePt t="54670" x="7289800" y="4575175"/>
          <p14:tracePt t="54672" x="7296150" y="4575175"/>
          <p14:tracePt t="54675" x="7296150" y="4581525"/>
          <p14:tracePt t="54677" x="7302500" y="4581525"/>
          <p14:tracePt t="54679" x="7307263" y="4581525"/>
          <p14:tracePt t="54682" x="7307263" y="4586288"/>
          <p14:tracePt t="54685" x="7313613" y="4586288"/>
          <p14:tracePt t="54685" x="7313613" y="4592638"/>
          <p14:tracePt t="54689" x="7318375" y="4598988"/>
          <p14:tracePt t="54692" x="7324725" y="4598988"/>
          <p14:tracePt t="54694" x="7324725" y="4603750"/>
          <p14:tracePt t="54696" x="7329488" y="4603750"/>
          <p14:tracePt t="54700" x="7335838" y="4610100"/>
          <p14:tracePt t="54702" x="7340600" y="4610100"/>
          <p14:tracePt t="54704" x="7340600" y="4614863"/>
          <p14:tracePt t="54706" x="7346950" y="4614863"/>
          <p14:tracePt t="54709" x="7346950" y="4621213"/>
          <p14:tracePt t="54711" x="7351713" y="4621213"/>
          <p14:tracePt t="54712" x="7358063" y="4625975"/>
          <p14:tracePt t="54718" x="7362825" y="4632325"/>
          <p14:tracePt t="54720" x="7369175" y="4632325"/>
          <p14:tracePt t="54724" x="7375525" y="4637088"/>
          <p14:tracePt t="54727" x="7380288" y="4637088"/>
          <p14:tracePt t="54729" x="7380288" y="4643438"/>
          <p14:tracePt t="54731" x="7386638" y="4643438"/>
          <p14:tracePt t="54731" x="7386638" y="4648200"/>
          <p14:tracePt t="54736" x="7391400" y="4648200"/>
          <p14:tracePt t="54738" x="7391400" y="4654550"/>
          <p14:tracePt t="54739" x="7397750" y="4654550"/>
          <p14:tracePt t="54744" x="7402513" y="4654550"/>
          <p14:tracePt t="54747" x="7402513" y="4659313"/>
          <p14:tracePt t="54748" x="7408863" y="4659313"/>
          <p14:tracePt t="54753" x="7413625" y="4659313"/>
          <p14:tracePt t="54758" x="7413625" y="4665663"/>
          <p14:tracePt t="54759" x="7419975" y="4665663"/>
          <p14:tracePt t="54762" x="7424738" y="4672013"/>
          <p14:tracePt t="54768" x="7431088" y="4672013"/>
          <p14:tracePt t="54775" x="7435850" y="4672013"/>
          <p14:tracePt t="54780" x="7435850" y="4676775"/>
          <p14:tracePt t="54783" x="7442200" y="4676775"/>
          <p14:tracePt t="54787" x="7448550" y="4676775"/>
          <p14:tracePt t="54794" x="7453313" y="4676775"/>
          <p14:tracePt t="54800" x="7459663" y="4683125"/>
          <p14:tracePt t="54804" x="7464425" y="4683125"/>
          <p14:tracePt t="54809" x="7470775" y="4683125"/>
          <p14:tracePt t="54811" x="7475538" y="4683125"/>
          <p14:tracePt t="54815" x="7475538" y="4687888"/>
          <p14:tracePt t="54816" x="7481888" y="4687888"/>
          <p14:tracePt t="54821" x="7486650" y="4687888"/>
          <p14:tracePt t="54824" x="7493000" y="4694238"/>
          <p14:tracePt t="54826" x="7497763" y="4694238"/>
          <p14:tracePt t="54830" x="7504113" y="4694238"/>
          <p14:tracePt t="54834" x="7510463" y="4694238"/>
          <p14:tracePt t="54837" x="7515225" y="4694238"/>
          <p14:tracePt t="54841" x="7521575" y="4694238"/>
          <p14:tracePt t="54843" x="7526338" y="4694238"/>
          <p14:tracePt t="54844" x="7526338" y="4699000"/>
          <p14:tracePt t="54848" x="7532688" y="4699000"/>
          <p14:tracePt t="54851" x="7537450" y="4699000"/>
          <p14:tracePt t="54853" x="7543800" y="4699000"/>
          <p14:tracePt t="54857" x="7548563" y="4699000"/>
          <p14:tracePt t="54862" x="7554913" y="4699000"/>
          <p14:tracePt t="54866" x="7559675" y="4699000"/>
          <p14:tracePt t="54869" x="7566025" y="4699000"/>
          <p14:tracePt t="54872" x="7570788" y="4699000"/>
          <p14:tracePt t="54876" x="7577138" y="4699000"/>
          <p14:tracePt t="54882" x="7583488" y="4699000"/>
          <p14:tracePt t="54884" x="7588250" y="4699000"/>
          <p14:tracePt t="54890" x="7594600" y="4699000"/>
          <p14:tracePt t="54895" x="7599363" y="4699000"/>
          <p14:tracePt t="54903" x="7605713" y="4699000"/>
          <p14:tracePt t="54905" x="7610475" y="4699000"/>
          <p14:tracePt t="54910" x="7616825" y="4699000"/>
          <p14:tracePt t="54915" x="7621588" y="4699000"/>
          <p14:tracePt t="54919" x="7621588" y="4694238"/>
          <p14:tracePt t="54922" x="7627938" y="4694238"/>
          <p14:tracePt t="54925" x="7632700" y="4694238"/>
          <p14:tracePt t="54929" x="7632700" y="4687888"/>
          <p14:tracePt t="54932" x="7639050" y="4687888"/>
          <p14:tracePt t="54937" x="7643813" y="4687888"/>
          <p14:tracePt t="54940" x="7643813" y="4683125"/>
          <p14:tracePt t="54943" x="7650163" y="4683125"/>
          <p14:tracePt t="54947" x="7656513" y="4683125"/>
          <p14:tracePt t="54950" x="7656513" y="4676775"/>
          <p14:tracePt t="54953" x="7661275" y="4676775"/>
          <p14:tracePt t="54959" x="7661275" y="4672013"/>
          <p14:tracePt t="54961" x="7667625" y="4665663"/>
          <p14:tracePt t="54967" x="7672388" y="4659313"/>
          <p14:tracePt t="54970" x="7678738" y="4659313"/>
          <p14:tracePt t="54971" x="7678738" y="4654550"/>
          <p14:tracePt t="54974" x="7683500" y="4648200"/>
          <p14:tracePt t="54976" x="7689850" y="4643438"/>
          <p14:tracePt t="54983" x="7694613" y="4632325"/>
          <p14:tracePt t="54984" x="7700963" y="4632325"/>
          <p14:tracePt t="54985" x="7700963" y="4625975"/>
          <p14:tracePt t="54986" x="7700963" y="4621213"/>
          <p14:tracePt t="54988" x="7705725" y="4621213"/>
          <p14:tracePt t="54989" x="7705725" y="4614863"/>
          <p14:tracePt t="54991" x="7712075" y="4614863"/>
          <p14:tracePt t="54992" x="7712075" y="4610100"/>
          <p14:tracePt t="54996" x="7718425" y="4598988"/>
          <p14:tracePt t="54998" x="7718425" y="4592638"/>
          <p14:tracePt t="55002" x="7729538" y="4581525"/>
          <p14:tracePt t="55004" x="7729538" y="4575175"/>
          <p14:tracePt t="55006" x="7734300" y="4570413"/>
          <p14:tracePt t="55009" x="7734300" y="4564063"/>
          <p14:tracePt t="55012" x="7740650" y="4552950"/>
          <p14:tracePt t="55016" x="7745413" y="4541838"/>
          <p14:tracePt t="55019" x="7745413" y="4537075"/>
          <p14:tracePt t="55020" x="7745413" y="4530725"/>
          <p14:tracePt t="55021" x="7751763" y="4530725"/>
          <p14:tracePt t="55023" x="7751763" y="4524375"/>
          <p14:tracePt t="55026" x="7751763" y="4519613"/>
          <p14:tracePt t="55030" x="7751763" y="4508500"/>
          <p14:tracePt t="55031" x="7756525" y="4508500"/>
          <p14:tracePt t="55033" x="7756525" y="4502150"/>
          <p14:tracePt t="55036" x="7756525" y="4497388"/>
          <p14:tracePt t="55039" x="7756525" y="4491038"/>
          <p14:tracePt t="55040" x="7756525" y="4486275"/>
          <p14:tracePt t="55044" x="7756525" y="4479925"/>
          <p14:tracePt t="55047" x="7756525" y="4475163"/>
          <p14:tracePt t="55049" x="7762875" y="4475163"/>
          <p14:tracePt t="55050" x="7762875" y="4468813"/>
          <p14:tracePt t="55050" x="7762875" y="4464050"/>
          <p14:tracePt t="55054" x="7762875" y="4457700"/>
          <p14:tracePt t="55058" x="7762875" y="4451350"/>
          <p14:tracePt t="55060" x="7762875" y="4446588"/>
          <p14:tracePt t="55062" x="7762875" y="4440238"/>
          <p14:tracePt t="55065" x="7762875" y="4435475"/>
          <p14:tracePt t="55068" x="7762875" y="4429125"/>
          <p14:tracePt t="55071" x="7762875" y="4424363"/>
          <p14:tracePt t="55074" x="7762875" y="4418013"/>
          <p14:tracePt t="55076" x="7762875" y="4413250"/>
          <p14:tracePt t="55078" x="7762875" y="4406900"/>
          <p14:tracePt t="55081" x="7762875" y="4402138"/>
          <p14:tracePt t="55083" x="7762875" y="4395788"/>
          <p14:tracePt t="55086" x="7762875" y="4391025"/>
          <p14:tracePt t="55089" x="7762875" y="4384675"/>
          <p14:tracePt t="55092" x="7762875" y="4378325"/>
          <p14:tracePt t="55095" x="7762875" y="4373563"/>
          <p14:tracePt t="55098" x="7762875" y="4367213"/>
          <p14:tracePt t="55101" x="7762875" y="4362450"/>
          <p14:tracePt t="55106" x="7762875" y="4356100"/>
          <p14:tracePt t="55108" x="7762875" y="4351338"/>
          <p14:tracePt t="55110" x="7762875" y="4344988"/>
          <p14:tracePt t="55114" x="7762875" y="4340225"/>
          <p14:tracePt t="55117" x="7756525" y="4340225"/>
          <p14:tracePt t="55118" x="7756525" y="4333875"/>
          <p14:tracePt t="55123" x="7756525" y="4329113"/>
          <p14:tracePt t="55124" x="7756525" y="4322763"/>
          <p14:tracePt t="55130" x="7751763" y="4316413"/>
          <p14:tracePt t="55134" x="7751763" y="4311650"/>
          <p14:tracePt t="55140" x="7751763" y="4305300"/>
          <p14:tracePt t="55141" x="7745413" y="4305300"/>
          <p14:tracePt t="55142" x="7745413" y="4300538"/>
          <p14:tracePt t="55144" x="7740650" y="4300538"/>
          <p14:tracePt t="55146" x="7740650" y="4294188"/>
          <p14:tracePt t="55151" x="7734300" y="4294188"/>
          <p14:tracePt t="55153" x="7734300" y="4289425"/>
          <p14:tracePt t="55158" x="7729538" y="4283075"/>
          <p14:tracePt t="55161" x="7729538" y="4278313"/>
          <p14:tracePt t="55163" x="7723188" y="4278313"/>
          <p14:tracePt t="55165" x="7723188" y="4271963"/>
          <p14:tracePt t="55169" x="7718425" y="4267200"/>
          <p14:tracePt t="55173" x="7712075" y="4267200"/>
          <p14:tracePt t="55174" x="7712075" y="4260850"/>
          <p14:tracePt t="55176" x="7705725" y="4256088"/>
          <p14:tracePt t="55180" x="7700963" y="4249738"/>
          <p14:tracePt t="55182" x="7694613" y="4249738"/>
          <p14:tracePt t="55183" x="7694613" y="4243388"/>
          <p14:tracePt t="55186" x="7689850" y="4243388"/>
          <p14:tracePt t="55188" x="7683500" y="4232275"/>
          <p14:tracePt t="55192" x="7678738" y="4227513"/>
          <p14:tracePt t="55193" x="7672388" y="4227513"/>
          <p14:tracePt t="55196" x="7672388" y="4221163"/>
          <p14:tracePt t="55199" x="7667625" y="4221163"/>
          <p14:tracePt t="55202" x="7661275" y="4210050"/>
          <p14:tracePt t="55205" x="7656513" y="4210050"/>
          <p14:tracePt t="55206" x="7650163" y="4205288"/>
          <p14:tracePt t="55210" x="7643813" y="4198938"/>
          <p14:tracePt t="55214" x="7639050" y="4198938"/>
          <p14:tracePt t="55217" x="7639050" y="4194175"/>
          <p14:tracePt t="55217" x="7632700" y="4194175"/>
          <p14:tracePt t="55219" x="7627938" y="4194175"/>
          <p14:tracePt t="55222" x="7627938" y="4187825"/>
          <p14:tracePt t="55223" x="7621588" y="4187825"/>
          <p14:tracePt t="55225" x="7621588" y="4181475"/>
          <p14:tracePt t="55228" x="7616825" y="4181475"/>
          <p14:tracePt t="55231" x="7616825" y="4176713"/>
          <p14:tracePt t="55231" x="7610475" y="4176713"/>
          <p14:tracePt t="55235" x="7605713" y="4176713"/>
          <p14:tracePt t="55238" x="7605713" y="4170363"/>
          <p14:tracePt t="55240" x="7599363" y="4170363"/>
          <p14:tracePt t="55246" x="7594600" y="4170363"/>
          <p14:tracePt t="55248" x="7594600" y="4165600"/>
          <p14:tracePt t="55251" x="7588250" y="4165600"/>
          <p14:tracePt t="55254" x="7583488" y="4165600"/>
          <p14:tracePt t="55256" x="7583488" y="4159250"/>
          <p14:tracePt t="55259" x="7577138" y="4159250"/>
          <p14:tracePt t="55266" x="7570788" y="4154488"/>
          <p14:tracePt t="55268" x="7566025" y="4154488"/>
          <p14:tracePt t="55273" x="7559675" y="4154488"/>
          <p14:tracePt t="55275" x="7554913" y="4154488"/>
          <p14:tracePt t="55279" x="7548563" y="4148138"/>
          <p14:tracePt t="55282" x="7543800" y="4148138"/>
          <p14:tracePt t="55286" x="7537450" y="4148138"/>
          <p14:tracePt t="55288" x="7532688" y="4148138"/>
          <p14:tracePt t="55294" x="7526338" y="4143375"/>
          <p14:tracePt t="55296" x="7521575" y="4143375"/>
          <p14:tracePt t="55300" x="7515225" y="4143375"/>
          <p14:tracePt t="55302" x="7515225" y="4137025"/>
          <p14:tracePt t="55303" x="7510463" y="4137025"/>
          <p14:tracePt t="55307" x="7504113" y="4137025"/>
          <p14:tracePt t="55310" x="7497763" y="4137025"/>
          <p14:tracePt t="55315" x="7493000" y="4137025"/>
          <p14:tracePt t="55317" x="7486650" y="4137025"/>
          <p14:tracePt t="55321" x="7481888" y="4137025"/>
          <p14:tracePt t="55325" x="7475538" y="4137025"/>
          <p14:tracePt t="55329" x="7470775" y="4137025"/>
          <p14:tracePt t="55331" x="7464425" y="4137025"/>
          <p14:tracePt t="55336" x="7459663" y="4137025"/>
          <p14:tracePt t="55343" x="7453313" y="4137025"/>
          <p14:tracePt t="55344" x="7448550" y="4137025"/>
          <p14:tracePt t="55347" x="7442200" y="4137025"/>
          <p14:tracePt t="55350" x="7435850" y="4137025"/>
          <p14:tracePt t="55353" x="7431088" y="4137025"/>
          <p14:tracePt t="55357" x="7424738" y="4137025"/>
          <p14:tracePt t="55358" x="7419975" y="4137025"/>
          <p14:tracePt t="55363" x="7413625" y="4143375"/>
          <p14:tracePt t="55364" x="7408863" y="4143375"/>
          <p14:tracePt t="55367" x="7402513" y="4143375"/>
          <p14:tracePt t="55369" x="7397750" y="4143375"/>
          <p14:tracePt t="55373" x="7386638" y="4148138"/>
          <p14:tracePt t="55376" x="7380288" y="4148138"/>
          <p14:tracePt t="55379" x="7375525" y="4154488"/>
          <p14:tracePt t="55380" x="7369175" y="4154488"/>
          <p14:tracePt t="55383" x="7362825" y="4154488"/>
          <p14:tracePt t="55386" x="7358063" y="4159250"/>
          <p14:tracePt t="55387" x="7351713" y="4159250"/>
          <p14:tracePt t="55388" x="7346950" y="4165600"/>
          <p14:tracePt t="55390" x="7340600" y="4165600"/>
          <p14:tracePt t="55393" x="7335838" y="4170363"/>
          <p14:tracePt t="55395" x="7329488" y="4170363"/>
          <p14:tracePt t="55397" x="7324725" y="4170363"/>
          <p14:tracePt t="55398" x="7318375" y="4176713"/>
          <p14:tracePt t="55401" x="7313613" y="4176713"/>
          <p14:tracePt t="55404" x="7302500" y="4187825"/>
          <p14:tracePt t="55407" x="7296150" y="4187825"/>
          <p14:tracePt t="55408" x="7289800" y="4194175"/>
          <p14:tracePt t="55411" x="7285038" y="4194175"/>
          <p14:tracePt t="55412" x="7278688" y="4198938"/>
          <p14:tracePt t="55416" x="7273925" y="4205288"/>
          <p14:tracePt t="55418" x="7267575" y="4205288"/>
          <p14:tracePt t="55420" x="7267575" y="4210050"/>
          <p14:tracePt t="55420" x="7262813" y="4216400"/>
          <p14:tracePt t="55421" x="7256463" y="4216400"/>
          <p14:tracePt t="55425" x="7251700" y="4221163"/>
          <p14:tracePt t="55428" x="7245350" y="4227513"/>
          <p14:tracePt t="55431" x="7240588" y="4232275"/>
          <p14:tracePt t="55432" x="7234238" y="4238625"/>
          <p14:tracePt t="55436" x="7227888" y="4243388"/>
          <p14:tracePt t="55438" x="7227888" y="4249738"/>
          <p14:tracePt t="55439" x="7223125" y="4256088"/>
          <p14:tracePt t="55442" x="7216775" y="4260850"/>
          <p14:tracePt t="55444" x="7212013" y="4267200"/>
          <p14:tracePt t="55447" x="7205663" y="4271963"/>
          <p14:tracePt t="55450" x="7205663" y="4278313"/>
          <p14:tracePt t="55451" x="7200900" y="4283075"/>
          <p14:tracePt t="55452" x="7200900" y="4289425"/>
          <p14:tracePt t="55453" x="7194550" y="4289425"/>
          <p14:tracePt t="55456" x="7194550" y="4294188"/>
          <p14:tracePt t="55459" x="7189788" y="4305300"/>
          <p14:tracePt t="55461" x="7183438" y="4311650"/>
          <p14:tracePt t="55464" x="7178675" y="4316413"/>
          <p14:tracePt t="55468" x="7172325" y="4329113"/>
          <p14:tracePt t="55470" x="7172325" y="4333875"/>
          <p14:tracePt t="55471" x="7167563" y="4340225"/>
          <p14:tracePt t="55475" x="7161213" y="4351338"/>
          <p14:tracePt t="55476" x="7161213" y="4356100"/>
          <p14:tracePt t="55478" x="7154863" y="4362450"/>
          <p14:tracePt t="55482" x="7150100" y="4373563"/>
          <p14:tracePt t="55483" x="7150100" y="4378325"/>
          <p14:tracePt t="55485" x="7150100" y="4384675"/>
          <p14:tracePt t="55487" x="7143750" y="4391025"/>
          <p14:tracePt t="55489" x="7138988" y="4402138"/>
          <p14:tracePt t="55491" x="7138988" y="4406900"/>
          <p14:tracePt t="55495" x="7132638" y="4418013"/>
          <p14:tracePt t="55496" x="7132638" y="4424363"/>
          <p14:tracePt t="55499" x="7127875" y="4435475"/>
          <p14:tracePt t="55501" x="7121525" y="4440238"/>
          <p14:tracePt t="55503" x="7121525" y="4451350"/>
          <p14:tracePt t="55504" x="7121525" y="4457700"/>
          <p14:tracePt t="55506" x="7116763" y="4464050"/>
          <p14:tracePt t="55508" x="7116763" y="4468813"/>
          <p14:tracePt t="55510" x="7116763" y="4475163"/>
          <p14:tracePt t="55511" x="7116763" y="4479925"/>
          <p14:tracePt t="55514" x="7110413" y="4486275"/>
          <p14:tracePt t="55515" x="7110413" y="4497388"/>
          <p14:tracePt t="55518" x="7110413" y="4502150"/>
          <p14:tracePt t="55522" x="7110413" y="4508500"/>
          <p14:tracePt t="55523" x="7110413" y="4513263"/>
          <p14:tracePt t="55526" x="7110413" y="4519613"/>
          <p14:tracePt t="55528" x="7110413" y="4524375"/>
          <p14:tracePt t="55535" x="7110413" y="4537075"/>
          <p14:tracePt t="55537" x="7110413" y="4541838"/>
          <p14:tracePt t="55541" x="7110413" y="4548188"/>
          <p14:tracePt t="55544" x="7110413" y="4552950"/>
          <p14:tracePt t="55550" x="7110413" y="4559300"/>
          <p14:tracePt t="55552" x="7110413" y="4564063"/>
          <p14:tracePt t="55557" x="7110413" y="4570413"/>
          <p14:tracePt t="55560" x="7116763" y="4570413"/>
          <p14:tracePt t="55562" x="7116763" y="4575175"/>
          <p14:tracePt t="55566" x="7121525" y="4575175"/>
          <p14:tracePt t="55567" x="7121525" y="4581525"/>
          <p14:tracePt t="55568" x="7127875" y="4581525"/>
          <p14:tracePt t="55569" x="7127875" y="4586288"/>
          <p14:tracePt t="55574" x="7132638" y="4586288"/>
          <p14:tracePt t="55577" x="7132638" y="4592638"/>
          <p14:tracePt t="55578" x="7138988" y="4598988"/>
          <p14:tracePt t="55582" x="7143750" y="4603750"/>
          <p14:tracePt t="55584" x="7150100" y="4610100"/>
          <p14:tracePt t="55589" x="7154863" y="4614863"/>
          <p14:tracePt t="55592" x="7161213" y="4621213"/>
          <p14:tracePt t="55595" x="7167563" y="4625975"/>
          <p14:tracePt t="55598" x="7172325" y="4632325"/>
          <p14:tracePt t="55601" x="7178675" y="4637088"/>
          <p14:tracePt t="55607" x="7189788" y="4648200"/>
          <p14:tracePt t="55610" x="7189788" y="4654550"/>
          <p14:tracePt t="55611" x="7194550" y="4654550"/>
          <p14:tracePt t="55613" x="7200900" y="4659313"/>
          <p14:tracePt t="55615" x="7205663" y="4665663"/>
          <p14:tracePt t="55617" x="7205663" y="4672013"/>
          <p14:tracePt t="55618" x="7212013" y="4672013"/>
          <p14:tracePt t="55620" x="7212013" y="4676775"/>
          <p14:tracePt t="55622" x="7223125" y="4683125"/>
          <p14:tracePt t="55624" x="7223125" y="4687888"/>
          <p14:tracePt t="55626" x="7227888" y="4694238"/>
          <p14:tracePt t="55628" x="7234238" y="4694238"/>
          <p14:tracePt t="55629" x="7234238" y="4699000"/>
          <p14:tracePt t="55630" x="7240588" y="4705350"/>
          <p14:tracePt t="55631" x="7245350" y="4705350"/>
          <p14:tracePt t="55633" x="7245350" y="4710113"/>
          <p14:tracePt t="55635" x="7251700" y="4716463"/>
          <p14:tracePt t="55637" x="7256463" y="4716463"/>
          <p14:tracePt t="55638" x="7256463" y="4721225"/>
          <p14:tracePt t="55639" x="7262813" y="4727575"/>
          <p14:tracePt t="55640" x="7267575" y="4727575"/>
          <p14:tracePt t="55642" x="7267575" y="4733925"/>
          <p14:tracePt t="55642" x="7273925" y="4733925"/>
          <p14:tracePt t="55644" x="7273925" y="4738688"/>
          <p14:tracePt t="55644" x="7278688" y="4738688"/>
          <p14:tracePt t="55646" x="7278688" y="4745038"/>
          <p14:tracePt t="55647" x="7285038" y="4749800"/>
          <p14:tracePt t="55649" x="7289800" y="4749800"/>
          <p14:tracePt t="55649" x="7289800" y="4756150"/>
          <p14:tracePt t="55651" x="7296150" y="4756150"/>
          <p14:tracePt t="55652" x="7296150" y="4760913"/>
          <p14:tracePt t="55656" x="7307263" y="4772025"/>
          <p14:tracePt t="55657" x="7313613" y="4772025"/>
          <p14:tracePt t="55659" x="7318375" y="4778375"/>
          <p14:tracePt t="55661" x="7324725" y="4783138"/>
          <p14:tracePt t="55664" x="7329488" y="4789488"/>
          <p14:tracePt t="55667" x="7340600" y="4794250"/>
          <p14:tracePt t="55670" x="7346950" y="4800600"/>
          <p14:tracePt t="55672" x="7351713" y="4806950"/>
          <p14:tracePt t="55675" x="7362825" y="4811713"/>
          <p14:tracePt t="55677" x="7369175" y="4811713"/>
          <p14:tracePt t="55678" x="7369175" y="4818063"/>
          <p14:tracePt t="55680" x="7375525" y="4822825"/>
          <p14:tracePt t="55682" x="7380288" y="4822825"/>
          <p14:tracePt t="55684" x="7386638" y="4829175"/>
          <p14:tracePt t="55685" x="7391400" y="4829175"/>
          <p14:tracePt t="55689" x="7397750" y="4833938"/>
          <p14:tracePt t="55691" x="7402513" y="4833938"/>
          <p14:tracePt t="55693" x="7408863" y="4840288"/>
          <p14:tracePt t="55694" x="7413625" y="4840288"/>
          <p14:tracePt t="55696" x="7413625" y="4845050"/>
          <p14:tracePt t="55697" x="7419975" y="4845050"/>
          <p14:tracePt t="55701" x="7424738" y="4845050"/>
          <p14:tracePt t="55702" x="7424738" y="4851400"/>
          <p14:tracePt t="55703" x="7431088" y="4851400"/>
          <p14:tracePt t="55705" x="7435850" y="4851400"/>
          <p14:tracePt t="55710" x="7442200" y="4856163"/>
          <p14:tracePt t="55714" x="7448550" y="4856163"/>
          <p14:tracePt t="55717" x="7453313" y="4856163"/>
          <p14:tracePt t="55721" x="7459663" y="4862513"/>
          <p14:tracePt t="55727" x="7464425" y="4862513"/>
          <p14:tracePt t="55732" x="7464425" y="4867275"/>
          <p14:tracePt t="55733" x="7470775" y="4867275"/>
          <p14:tracePt t="55737" x="7475538" y="4867275"/>
          <p14:tracePt t="55745" x="7481888" y="4867275"/>
          <p14:tracePt t="55752" x="7486650" y="4867275"/>
          <p14:tracePt t="55757" x="7493000" y="4867275"/>
          <p14:tracePt t="55759" x="7497763" y="4867275"/>
          <p14:tracePt t="55766" x="7504113" y="4867275"/>
          <p14:tracePt t="55769" x="7510463" y="4867275"/>
          <p14:tracePt t="55773" x="7515225" y="4867275"/>
          <p14:tracePt t="55775" x="7521575" y="4867275"/>
          <p14:tracePt t="55779" x="7526338" y="4867275"/>
          <p14:tracePt t="55783" x="7532688" y="4867275"/>
          <p14:tracePt t="55787" x="7537450" y="4867275"/>
          <p14:tracePt t="55791" x="7543800" y="4867275"/>
          <p14:tracePt t="55795" x="7548563" y="4867275"/>
          <p14:tracePt t="55797" x="7554913" y="4867275"/>
          <p14:tracePt t="55802" x="7559675" y="4867275"/>
          <p14:tracePt t="55807" x="7566025" y="4867275"/>
          <p14:tracePt t="55808" x="7570788" y="4862513"/>
          <p14:tracePt t="55814" x="7577138" y="4862513"/>
          <p14:tracePt t="55816" x="7577138" y="4856163"/>
          <p14:tracePt t="55817" x="7583488" y="4856163"/>
          <p14:tracePt t="55821" x="7588250" y="4856163"/>
          <p14:tracePt t="55823" x="7588250" y="4851400"/>
          <p14:tracePt t="55825" x="7594600" y="4851400"/>
          <p14:tracePt t="55827" x="7594600" y="4845050"/>
          <p14:tracePt t="55829" x="7599363" y="4840288"/>
          <p14:tracePt t="55832" x="7605713" y="4840288"/>
          <p14:tracePt t="55834" x="7605713" y="4833938"/>
          <p14:tracePt t="55836" x="7610475" y="4833938"/>
          <p14:tracePt t="55838" x="7610475" y="4829175"/>
          <p14:tracePt t="55840" x="7616825" y="4829175"/>
          <p14:tracePt t="55842" x="7621588" y="4822825"/>
          <p14:tracePt t="55844" x="7621588" y="4818063"/>
          <p14:tracePt t="55846" x="7627938" y="4818063"/>
          <p14:tracePt t="55847" x="7627938" y="4811713"/>
          <p14:tracePt t="55850" x="7632700" y="4806950"/>
          <p14:tracePt t="55852" x="7639050" y="4800600"/>
          <p14:tracePt t="55854" x="7639050" y="4794250"/>
          <p14:tracePt t="55856" x="7643813" y="4789488"/>
          <p14:tracePt t="55857" x="7643813" y="4783138"/>
          <p14:tracePt t="55860" x="7650163" y="4778375"/>
          <p14:tracePt t="55863" x="7650163" y="4772025"/>
          <p14:tracePt t="55864" x="7656513" y="4767263"/>
          <p14:tracePt t="55864" x="7661275" y="4760913"/>
          <p14:tracePt t="55869" x="7667625" y="4749800"/>
          <p14:tracePt t="55871" x="7667625" y="4738688"/>
          <p14:tracePt t="55873" x="7672388" y="4733925"/>
          <p14:tracePt t="55875" x="7678738" y="4727575"/>
          <p14:tracePt t="55876" x="7678738" y="4721225"/>
          <p14:tracePt t="55877" x="7678738" y="4716463"/>
          <p14:tracePt t="55880" x="7683500" y="4710113"/>
          <p14:tracePt t="55885" x="7689850" y="4694238"/>
          <p14:tracePt t="55887" x="7694613" y="4687888"/>
          <p14:tracePt t="55888" x="7694613" y="4683125"/>
          <p14:tracePt t="55889" x="7694613" y="4676775"/>
          <p14:tracePt t="55896" x="7700963" y="4654550"/>
          <p14:tracePt t="55899" x="7705725" y="4648200"/>
          <p14:tracePt t="55900" x="7705725" y="4637088"/>
          <p14:tracePt t="55903" x="7705725" y="4632325"/>
          <p14:tracePt t="55907" x="7712075" y="4621213"/>
          <p14:tracePt t="55908" x="7712075" y="4614863"/>
          <p14:tracePt t="55911" x="7718425" y="4610100"/>
          <p14:tracePt t="55912" x="7718425" y="4603750"/>
          <p14:tracePt t="55914" x="7718425" y="4598988"/>
          <p14:tracePt t="55917" x="7718425" y="4586288"/>
          <p14:tracePt t="55919" x="7718425" y="4581525"/>
          <p14:tracePt t="55922" x="7718425" y="4575175"/>
          <p14:tracePt t="55923" x="7718425" y="4570413"/>
          <p14:tracePt t="55925" x="7718425" y="4564063"/>
          <p14:tracePt t="55926" x="7723188" y="4564063"/>
          <p14:tracePt t="55927" x="7723188" y="4559300"/>
          <p14:tracePt t="55929" x="7723188" y="4552950"/>
          <p14:tracePt t="55931" x="7723188" y="4548188"/>
          <p14:tracePt t="55934" x="7723188" y="4541838"/>
          <p14:tracePt t="55936" x="7723188" y="4537075"/>
          <p14:tracePt t="55939" x="7723188" y="4524375"/>
          <p14:tracePt t="55942" x="7723188" y="4519613"/>
          <p14:tracePt t="55944" x="7723188" y="4513263"/>
          <p14:tracePt t="55948" x="7723188" y="4502150"/>
          <p14:tracePt t="55952" x="7723188" y="4497388"/>
          <p14:tracePt t="55953" x="7723188" y="4491038"/>
          <p14:tracePt t="55956" x="7723188" y="4486275"/>
          <p14:tracePt t="55959" x="7723188" y="4479925"/>
          <p14:tracePt t="55959" x="7723188" y="4475163"/>
          <p14:tracePt t="55965" x="7723188" y="4468813"/>
          <p14:tracePt t="55968" x="7723188" y="4457700"/>
          <p14:tracePt t="55970" x="7723188" y="4451350"/>
          <p14:tracePt t="55974" x="7723188" y="4446588"/>
          <p14:tracePt t="55976" x="7723188" y="4440238"/>
          <p14:tracePt t="55981" x="7723188" y="4429125"/>
          <p14:tracePt t="55984" x="7723188" y="4424363"/>
          <p14:tracePt t="55987" x="7723188" y="4418013"/>
          <p14:tracePt t="55991" x="7723188" y="4413250"/>
          <p14:tracePt t="55996" x="7723188" y="4402138"/>
          <p14:tracePt t="56002" x="7723188" y="4395788"/>
          <p14:tracePt t="56003" x="7723188" y="4391025"/>
          <p14:tracePt t="56005" x="7718425" y="4384675"/>
          <p14:tracePt t="56009" x="7718425" y="4378325"/>
          <p14:tracePt t="56013" x="7718425" y="4373563"/>
          <p14:tracePt t="56015" x="7712075" y="4373563"/>
          <p14:tracePt t="56018" x="7712075" y="4367213"/>
          <p14:tracePt t="56020" x="7712075" y="4362450"/>
          <p14:tracePt t="56026" x="7712075" y="4356100"/>
          <p14:tracePt t="56030" x="7705725" y="4351338"/>
          <p14:tracePt t="56036" x="7705725" y="4344988"/>
          <p14:tracePt t="56038" x="7705725" y="4340225"/>
          <p14:tracePt t="56039" x="7700963" y="4340225"/>
          <p14:tracePt t="56044" x="7700963" y="4333875"/>
          <p14:tracePt t="56046" x="7694613" y="4333875"/>
          <p14:tracePt t="56048" x="7694613" y="4329113"/>
          <p14:tracePt t="56050" x="7689850" y="4329113"/>
          <p14:tracePt t="56054" x="7689850" y="4322763"/>
          <p14:tracePt t="56055" x="7683500" y="4322763"/>
          <p14:tracePt t="56060" x="7678738" y="4316413"/>
          <p14:tracePt t="56063" x="7678738" y="4311650"/>
          <p14:tracePt t="56066" x="7667625" y="4311650"/>
          <p14:tracePt t="56068" x="7667625" y="4305300"/>
          <p14:tracePt t="56070" x="7661275" y="4305300"/>
          <p14:tracePt t="56075" x="7656513" y="4300538"/>
          <p14:tracePt t="56078" x="7650163" y="4300538"/>
          <p14:tracePt t="56080" x="7643813" y="4294188"/>
          <p14:tracePt t="56083" x="7639050" y="4289425"/>
          <p14:tracePt t="56087" x="7632700" y="4289425"/>
          <p14:tracePt t="56091" x="7627938" y="4283075"/>
          <p14:tracePt t="56094" x="7621588" y="4278313"/>
          <p14:tracePt t="56096" x="7616825" y="4278313"/>
          <p14:tracePt t="56098" x="7610475" y="4278313"/>
          <p14:tracePt t="56100" x="7610475" y="4271963"/>
          <p14:tracePt t="56101" x="7605713" y="4267200"/>
          <p14:tracePt t="56106" x="7594600" y="4260850"/>
          <p14:tracePt t="56109" x="7588250" y="4260850"/>
          <p14:tracePt t="56112" x="7588250" y="4256088"/>
          <p14:tracePt t="56114" x="7583488" y="4256088"/>
          <p14:tracePt t="56116" x="7577138" y="4256088"/>
          <p14:tracePt t="56120" x="7570788" y="4249738"/>
          <p14:tracePt t="56122" x="7566025" y="4243388"/>
          <p14:tracePt t="56124" x="7559675" y="4243388"/>
          <p14:tracePt t="56127" x="7554913" y="4238625"/>
          <p14:tracePt t="56129" x="7548563" y="4238625"/>
          <p14:tracePt t="56132" x="7543800" y="4232275"/>
          <p14:tracePt t="56137" x="7537450" y="4232275"/>
          <p14:tracePt t="56139" x="7532688" y="4227513"/>
          <p14:tracePt t="56141" x="7526338" y="4227513"/>
          <p14:tracePt t="56142" x="7526338" y="4221163"/>
          <p14:tracePt t="56145" x="7521575" y="4221163"/>
          <p14:tracePt t="56149" x="7515225" y="4221163"/>
          <p14:tracePt t="56150" x="7515225" y="4216400"/>
          <p14:tracePt t="56152" x="7510463" y="4216400"/>
          <p14:tracePt t="56156" x="7504113" y="4216400"/>
          <p14:tracePt t="56159" x="7497763" y="4210050"/>
          <p14:tracePt t="56162" x="7493000" y="4210050"/>
          <p14:tracePt t="56168" x="7481888" y="4210050"/>
          <p14:tracePt t="56170" x="7481888" y="4205288"/>
          <p14:tracePt t="56171" x="7475538" y="4205288"/>
          <p14:tracePt t="56176" x="7470775" y="4205288"/>
          <p14:tracePt t="56177" x="7470775" y="4198938"/>
          <p14:tracePt t="56179" x="7464425" y="4198938"/>
          <p14:tracePt t="56184" x="7453313" y="4198938"/>
          <p14:tracePt t="56187" x="7448550" y="4198938"/>
          <p14:tracePt t="56191" x="7442200" y="4198938"/>
          <p14:tracePt t="56192" x="7435850" y="4198938"/>
          <p14:tracePt t="56195" x="7431088" y="4198938"/>
          <p14:tracePt t="56199" x="7424738" y="4198938"/>
          <p14:tracePt t="56201" x="7419975" y="4198938"/>
          <p14:tracePt t="56203" x="7413625" y="4198938"/>
          <p14:tracePt t="56206" x="7408863" y="4198938"/>
          <p14:tracePt t="56211" x="7397750" y="4198938"/>
          <p14:tracePt t="56214" x="7391400" y="4198938"/>
          <p14:tracePt t="56217" x="7386638" y="4198938"/>
          <p14:tracePt t="56219" x="7380288" y="4198938"/>
          <p14:tracePt t="56222" x="7375525" y="4198938"/>
          <p14:tracePt t="56227" x="7369175" y="4198938"/>
          <p14:tracePt t="56232" x="7362825" y="4198938"/>
          <p14:tracePt t="56234" x="7358063" y="4198938"/>
          <p14:tracePt t="56240" x="7351713" y="4198938"/>
          <p14:tracePt t="56246" x="7346950" y="4198938"/>
          <p14:tracePt t="56251" x="7340600" y="4198938"/>
          <p14:tracePt t="56259" x="7335838" y="4198938"/>
          <p14:tracePt t="56267" x="7329488" y="4198938"/>
          <p14:tracePt t="56273" x="7324725" y="4205288"/>
          <p14:tracePt t="56277" x="7318375" y="4205288"/>
          <p14:tracePt t="56281" x="7318375" y="4210050"/>
          <p14:tracePt t="56283" x="7313613" y="4210050"/>
          <p14:tracePt t="56287" x="7307263" y="4210050"/>
          <p14:tracePt t="56289" x="7307263" y="4216400"/>
          <p14:tracePt t="56295" x="7296150" y="4221163"/>
          <p14:tracePt t="56297" x="7296150" y="4227513"/>
          <p14:tracePt t="56298" x="7289800" y="4227513"/>
          <p14:tracePt t="56301" x="7285038" y="4227513"/>
          <p14:tracePt t="56302" x="7285038" y="4232275"/>
          <p14:tracePt t="56305" x="7278688" y="4232275"/>
          <p14:tracePt t="56308" x="7273925" y="4238625"/>
          <p14:tracePt t="56310" x="7267575" y="4243388"/>
          <p14:tracePt t="56312" x="7262813" y="4249738"/>
          <p14:tracePt t="56316" x="7262813" y="4256088"/>
          <p14:tracePt t="56317" x="7256463" y="4256088"/>
          <p14:tracePt t="56317" x="7251700" y="4260850"/>
          <p14:tracePt t="56321" x="7245350" y="4267200"/>
          <p14:tracePt t="56325" x="7240588" y="4271963"/>
          <p14:tracePt t="56326" x="7240588" y="4278313"/>
          <p14:tracePt t="56327" x="7234238" y="4278313"/>
          <p14:tracePt t="56328" x="7234238" y="4283075"/>
          <p14:tracePt t="56330" x="7227888" y="4283075"/>
          <p14:tracePt t="56332" x="7223125" y="4289425"/>
          <p14:tracePt t="56332" x="7223125" y="4294188"/>
          <p14:tracePt t="56336" x="7216775" y="4300538"/>
          <p14:tracePt t="56339" x="7212013" y="4305300"/>
          <p14:tracePt t="56342" x="7205663" y="4311650"/>
          <p14:tracePt t="56344" x="7200900" y="4316413"/>
          <p14:tracePt t="56347" x="7200900" y="4322763"/>
          <p14:tracePt t="56350" x="7194550" y="4329113"/>
          <p14:tracePt t="56358" x="7189788" y="4340225"/>
          <p14:tracePt t="56363" x="7183438" y="4344988"/>
          <p14:tracePt t="56364" x="7178675" y="4344988"/>
          <p14:tracePt t="56366" x="7178675" y="4351338"/>
          <p14:tracePt t="56372" x="7178675" y="4356100"/>
          <p14:tracePt t="56373" x="7172325" y="4356100"/>
          <p14:tracePt t="56379" x="7172325" y="4362450"/>
          <p14:tracePt t="56382" x="7172325" y="4367213"/>
          <p14:tracePt t="56388" x="7167563" y="4367213"/>
          <p14:tracePt t="56390" x="7167563" y="4373563"/>
          <p14:tracePt t="56400" x="7167563" y="4378325"/>
          <p14:tracePt t="56410" x="7167563" y="4384675"/>
          <p14:tracePt t="56416" x="7167563" y="4391025"/>
          <p14:tracePt t="56420" x="7161213" y="4391025"/>
          <p14:tracePt t="56423" x="7161213" y="4395788"/>
          <p14:tracePt t="56430" x="7161213" y="4402138"/>
          <p14:tracePt t="56434" x="7154863" y="4402138"/>
          <p14:tracePt t="56436" x="7154863" y="4406900"/>
          <p14:tracePt t="56438" x="7154863" y="4413250"/>
          <p14:tracePt t="56442" x="7154863" y="4418013"/>
          <p14:tracePt t="56447" x="7154863" y="4424363"/>
          <p14:tracePt t="56452" x="7154863" y="4429125"/>
          <p14:tracePt t="56454" x="7154863" y="4435475"/>
          <p14:tracePt t="56459" x="7154863" y="4440238"/>
          <p14:tracePt t="56466" x="7154863" y="4446588"/>
          <p14:tracePt t="56469" x="7154863" y="4451350"/>
          <p14:tracePt t="56472" x="7154863" y="4457700"/>
          <p14:tracePt t="56477" x="7154863" y="4464050"/>
          <p14:tracePt t="56481" x="7150100" y="4464050"/>
          <p14:tracePt t="56483" x="7150100" y="4468813"/>
          <p14:tracePt t="56489" x="7150100" y="4475163"/>
          <p14:tracePt t="56495" x="7150100" y="4479925"/>
          <p14:tracePt t="56498" x="7150100" y="4486275"/>
          <p14:tracePt t="56504" x="7150100" y="4491038"/>
          <p14:tracePt t="56512" x="7150100" y="4497388"/>
          <p14:tracePt t="56517" x="7150100" y="4502150"/>
          <p14:tracePt t="56520" x="7150100" y="4508500"/>
          <p14:tracePt t="56528" x="7150100" y="4513263"/>
          <p14:tracePt t="56533" x="7150100" y="4519613"/>
          <p14:tracePt t="56541" x="7150100" y="4524375"/>
          <p14:tracePt t="56544" x="7150100" y="4530725"/>
          <p14:tracePt t="56551" x="7150100" y="4537075"/>
          <p14:tracePt t="56559" x="7150100" y="4541838"/>
          <p14:tracePt t="56565" x="7150100" y="4548188"/>
          <p14:tracePt t="56569" x="7150100" y="4552950"/>
          <p14:tracePt t="56577" x="7154863" y="4559300"/>
          <p14:tracePt t="56584" x="7161213" y="4564063"/>
          <p14:tracePt t="56593" x="7161213" y="4570413"/>
          <p14:tracePt t="56595" x="7167563" y="4570413"/>
          <p14:tracePt t="56599" x="7167563" y="4575175"/>
          <p14:tracePt t="56606" x="7172325" y="4575175"/>
          <p14:tracePt t="56607" x="7172325" y="4581525"/>
          <p14:tracePt t="56613" x="7178675" y="4581525"/>
          <p14:tracePt t="56615" x="7183438" y="4581525"/>
          <p14:tracePt t="56622" x="7189788" y="4586288"/>
          <p14:tracePt t="56628" x="7194550" y="4586288"/>
          <p14:tracePt t="56629" x="7194550" y="4592638"/>
          <p14:tracePt t="56636" x="7205663" y="4598988"/>
          <p14:tracePt t="56641" x="7212013" y="4598988"/>
          <p14:tracePt t="56647" x="7216775" y="4598988"/>
          <p14:tracePt t="56652" x="7223125" y="4603750"/>
          <p14:tracePt t="56654" x="7227888" y="4603750"/>
          <p14:tracePt t="56658" x="7234238" y="4603750"/>
          <p14:tracePt t="56663" x="7234238" y="4610100"/>
          <p14:tracePt t="56664" x="7240588" y="4610100"/>
          <p14:tracePt t="56670" x="7245350" y="4610100"/>
          <p14:tracePt t="56676" x="7251700" y="4610100"/>
          <p14:tracePt t="56679" x="7256463" y="4610100"/>
          <p14:tracePt t="56683" x="7256463" y="4614863"/>
          <p14:tracePt t="56686" x="7262813" y="4614863"/>
          <p14:tracePt t="56693" x="7267575" y="4614863"/>
          <p14:tracePt t="56699" x="7267575" y="4621213"/>
          <p14:tracePt t="56701" x="7273925" y="4621213"/>
          <p14:tracePt t="56703" x="7278688" y="4621213"/>
          <p14:tracePt t="56709" x="7285038" y="4621213"/>
          <p14:tracePt t="56716" x="7289800" y="4621213"/>
          <p14:tracePt t="56724" x="7302500" y="4625975"/>
          <p14:tracePt t="56730" x="7307263" y="4625975"/>
          <p14:tracePt t="56738" x="7313613" y="4625975"/>
          <p14:tracePt t="56742" x="7318375" y="4625975"/>
          <p14:tracePt t="56746" x="7324725" y="4625975"/>
          <p14:tracePt t="56755" x="7329488" y="4625975"/>
          <p14:tracePt t="56770" x="7335838" y="4625975"/>
          <p14:tracePt t="56935" x="7340600" y="4625975"/>
          <p14:tracePt t="56944" x="7346950" y="4625975"/>
          <p14:tracePt t="56960" x="7351713" y="4625975"/>
          <p14:tracePt t="56977" x="7358063" y="4625975"/>
          <p14:tracePt t="56992" x="7362825" y="4625975"/>
          <p14:tracePt t="56999" x="7369175" y="4625975"/>
          <p14:tracePt t="57010" x="7375525" y="4625975"/>
          <p14:tracePt t="57013" x="7375525" y="4621213"/>
          <p14:tracePt t="57023" x="7380288" y="4621213"/>
          <p14:tracePt t="57029" x="7386638" y="4621213"/>
          <p14:tracePt t="57033" x="7391400" y="4621213"/>
          <p14:tracePt t="57038" x="7391400" y="4614863"/>
          <p14:tracePt t="57039" x="7397750" y="4614863"/>
          <p14:tracePt t="57046" x="7402513" y="4614863"/>
          <p14:tracePt t="57053" x="7408863" y="4614863"/>
          <p14:tracePt t="57057" x="7413625" y="4614863"/>
          <p14:tracePt t="57064" x="7419975" y="4614863"/>
          <p14:tracePt t="57071" x="7424738" y="4614863"/>
          <p14:tracePt t="57078" x="7431088" y="4614863"/>
          <p14:tracePt t="57083" x="7435850" y="4610100"/>
          <p14:tracePt t="57089" x="7442200" y="4610100"/>
          <p14:tracePt t="57094" x="7448550" y="4610100"/>
          <p14:tracePt t="57101" x="7453313" y="4603750"/>
          <p14:tracePt t="57109" x="7459663" y="4603750"/>
          <p14:tracePt t="57115" x="7464425" y="4603750"/>
          <p14:tracePt t="57120" x="7464425" y="4598988"/>
          <p14:tracePt t="57124" x="7470775" y="4598988"/>
          <p14:tracePt t="57127" x="7470775" y="4592638"/>
          <p14:tracePt t="57139" x="7475538" y="4592638"/>
          <p14:tracePt t="57143" x="7475538" y="4586288"/>
          <p14:tracePt t="57157" x="7481888" y="4581525"/>
          <p14:tracePt t="57164" x="7486650" y="4575175"/>
          <p14:tracePt t="57167" x="7486650" y="4570413"/>
          <p14:tracePt t="57171" x="7486650" y="4564063"/>
          <p14:tracePt t="57175" x="7493000" y="4559300"/>
          <p14:tracePt t="57178" x="7493000" y="4552950"/>
          <p14:tracePt t="57180" x="7493000" y="4548188"/>
          <p14:tracePt t="57182" x="7493000" y="4541838"/>
          <p14:tracePt t="57184" x="7497763" y="4541838"/>
          <p14:tracePt t="57185" x="7497763" y="4537075"/>
          <p14:tracePt t="57188" x="7497763" y="4524375"/>
          <p14:tracePt t="57191" x="7504113" y="4519613"/>
          <p14:tracePt t="57193" x="7504113" y="4513263"/>
          <p14:tracePt t="57194" x="7510463" y="4508500"/>
          <p14:tracePt t="57196" x="7510463" y="4502150"/>
          <p14:tracePt t="57200" x="7510463" y="4491038"/>
          <p14:tracePt t="57202" x="7515225" y="4486275"/>
          <p14:tracePt t="57204" x="7515225" y="4479925"/>
          <p14:tracePt t="57206" x="7515225" y="4475163"/>
          <p14:tracePt t="57207" x="7521575" y="4468813"/>
          <p14:tracePt t="57209" x="7521575" y="4464050"/>
          <p14:tracePt t="57212" x="7521575" y="4457700"/>
          <p14:tracePt t="57214" x="7526338" y="4451350"/>
          <p14:tracePt t="57215" x="7526338" y="4446588"/>
          <p14:tracePt t="57217" x="7526338" y="4440238"/>
          <p14:tracePt t="57218" x="7532688" y="4440238"/>
          <p14:tracePt t="57219" x="7532688" y="4435475"/>
          <p14:tracePt t="57222" x="7532688" y="4429125"/>
          <p14:tracePt t="57224" x="7532688" y="4424363"/>
          <p14:tracePt t="57228" x="7537450" y="4418013"/>
          <p14:tracePt t="57230" x="7537450" y="4413250"/>
          <p14:tracePt t="57232" x="7537450" y="4406900"/>
          <p14:tracePt t="57234" x="7537450" y="4402138"/>
          <p14:tracePt t="57238" x="7537450" y="4391025"/>
          <p14:tracePt t="57241" x="7543800" y="4384675"/>
          <p14:tracePt t="57245" x="7543800" y="4378325"/>
          <p14:tracePt t="57247" x="7543800" y="4373563"/>
          <p14:tracePt t="57250" x="7543800" y="4367213"/>
          <p14:tracePt t="57254" x="7543800" y="4362450"/>
          <p14:tracePt t="57255" x="7543800" y="4356100"/>
          <p14:tracePt t="57259" x="7543800" y="4351338"/>
          <p14:tracePt t="57262" x="7543800" y="4344988"/>
          <p14:tracePt t="57266" x="7543800" y="4340225"/>
          <p14:tracePt t="57267" x="7543800" y="4333875"/>
          <p14:tracePt t="57269" x="7543800" y="4329113"/>
          <p14:tracePt t="57273" x="7543800" y="4322763"/>
          <p14:tracePt t="57274" x="7543800" y="4316413"/>
          <p14:tracePt t="57277" x="7543800" y="4311650"/>
          <p14:tracePt t="57280" x="7543800" y="4305300"/>
          <p14:tracePt t="57282" x="7543800" y="4300538"/>
          <p14:tracePt t="57287" x="7543800" y="4289425"/>
          <p14:tracePt t="57289" x="7543800" y="4283075"/>
          <p14:tracePt t="57291" x="7543800" y="4278313"/>
          <p14:tracePt t="57294" x="7543800" y="4271963"/>
          <p14:tracePt t="57295" x="7543800" y="4267200"/>
          <p14:tracePt t="57297" x="7543800" y="4260850"/>
          <p14:tracePt t="57300" x="7543800" y="4256088"/>
          <p14:tracePt t="57302" x="7543800" y="4249738"/>
          <p14:tracePt t="57303" x="7543800" y="4243388"/>
          <p14:tracePt t="57307" x="7543800" y="4238625"/>
          <p14:tracePt t="57309" x="7537450" y="4232275"/>
          <p14:tracePt t="57311" x="7537450" y="4227513"/>
          <p14:tracePt t="57312" x="7537450" y="4221163"/>
          <p14:tracePt t="57315" x="7532688" y="4216400"/>
          <p14:tracePt t="57317" x="7532688" y="4210050"/>
          <p14:tracePt t="57319" x="7532688" y="4205288"/>
          <p14:tracePt t="57322" x="7526338" y="4198938"/>
          <p14:tracePt t="57324" x="7526338" y="4194175"/>
          <p14:tracePt t="57326" x="7521575" y="4187825"/>
          <p14:tracePt t="57329" x="7521575" y="4181475"/>
          <p14:tracePt t="57330" x="7521575" y="4176713"/>
          <p14:tracePt t="57331" x="7515225" y="4176713"/>
          <p14:tracePt t="57334" x="7515225" y="4170363"/>
          <p14:tracePt t="57339" x="7510463" y="4165600"/>
          <p14:tracePt t="57342" x="7504113" y="4159250"/>
          <p14:tracePt t="57344" x="7504113" y="4154488"/>
          <p14:tracePt t="57350" x="7497763" y="4148138"/>
          <p14:tracePt t="57351" x="7493000" y="4148138"/>
          <p14:tracePt t="57353" x="7493000" y="4143375"/>
          <p14:tracePt t="57356" x="7486650" y="4143375"/>
          <p14:tracePt t="57358" x="7486650" y="4137025"/>
          <p14:tracePt t="57359" x="7481888" y="4137025"/>
          <p14:tracePt t="57362" x="7481888" y="4132263"/>
          <p14:tracePt t="57364" x="7475538" y="4132263"/>
          <p14:tracePt t="57370" x="7470775" y="4125913"/>
          <p14:tracePt t="57377" x="7464425" y="4125913"/>
          <p14:tracePt t="57380" x="7459663" y="4121150"/>
          <p14:tracePt t="57384" x="7453313" y="4121150"/>
          <p14:tracePt t="57388" x="7448550" y="4121150"/>
          <p14:tracePt t="57393" x="7442200" y="4114800"/>
          <p14:tracePt t="57395" x="7435850" y="4114800"/>
          <p14:tracePt t="57400" x="7431088" y="4114800"/>
          <p14:tracePt t="57405" x="7424738" y="4114800"/>
          <p14:tracePt t="57410" x="7419975" y="4108450"/>
          <p14:tracePt t="57413" x="7413625" y="4108450"/>
          <p14:tracePt t="57416" x="7408863" y="4108450"/>
          <p14:tracePt t="57419" x="7402513" y="4103688"/>
          <p14:tracePt t="57422" x="7397750" y="4103688"/>
          <p14:tracePt t="57426" x="7391400" y="4103688"/>
          <p14:tracePt t="57428" x="7386638" y="4103688"/>
          <p14:tracePt t="57432" x="7380288" y="4103688"/>
          <p14:tracePt t="57436" x="7375525" y="4103688"/>
          <p14:tracePt t="57441" x="7369175" y="4103688"/>
          <p14:tracePt t="57443" x="7362825" y="4103688"/>
          <p14:tracePt t="57448" x="7358063" y="4103688"/>
          <p14:tracePt t="57453" x="7351713" y="4103688"/>
          <p14:tracePt t="57459" x="7340600" y="4103688"/>
          <p14:tracePt t="57464" x="7335838" y="4103688"/>
          <p14:tracePt t="57468" x="7329488" y="4103688"/>
          <p14:tracePt t="57471" x="7324725" y="4103688"/>
          <p14:tracePt t="57473" x="7318375" y="4103688"/>
          <p14:tracePt t="57478" x="7313613" y="4103688"/>
          <p14:tracePt t="57481" x="7307263" y="4103688"/>
          <p14:tracePt t="57483" x="7307263" y="4108450"/>
          <p14:tracePt t="57484" x="7302500" y="4108450"/>
          <p14:tracePt t="57486" x="7296150" y="4108450"/>
          <p14:tracePt t="57489" x="7289800" y="4114800"/>
          <p14:tracePt t="57491" x="7285038" y="4114800"/>
          <p14:tracePt t="57494" x="7278688" y="4121150"/>
          <p14:tracePt t="57496" x="7273925" y="4121150"/>
          <p14:tracePt t="57497" x="7267575" y="4121150"/>
          <p14:tracePt t="57498" x="7267575" y="4125913"/>
          <p14:tracePt t="57502" x="7262813" y="4132263"/>
          <p14:tracePt t="57504" x="7251700" y="4137025"/>
          <p14:tracePt t="57506" x="7245350" y="4143375"/>
          <p14:tracePt t="57509" x="7240588" y="4143375"/>
          <p14:tracePt t="57512" x="7234238" y="4154488"/>
          <p14:tracePt t="57514" x="7227888" y="4159250"/>
          <p14:tracePt t="57515" x="7223125" y="4159250"/>
          <p14:tracePt t="57520" x="7216775" y="4170363"/>
          <p14:tracePt t="57521" x="7212013" y="4170363"/>
          <p14:tracePt t="57525" x="7200900" y="4181475"/>
          <p14:tracePt t="57527" x="7194550" y="4187825"/>
          <p14:tracePt t="57531" x="7189788" y="4194175"/>
          <p14:tracePt t="57532" x="7189788" y="4198938"/>
          <p14:tracePt t="57533" x="7189788" y="4205288"/>
          <p14:tracePt t="57534" x="7183438" y="4205288"/>
          <p14:tracePt t="57536" x="7178675" y="4210050"/>
          <p14:tracePt t="57538" x="7172325" y="4216400"/>
          <p14:tracePt t="57541" x="7172325" y="4221163"/>
          <p14:tracePt t="57544" x="7167563" y="4227513"/>
          <p14:tracePt t="57545" x="7161213" y="4232275"/>
          <p14:tracePt t="57549" x="7154863" y="4238625"/>
          <p14:tracePt t="57552" x="7150100" y="4249738"/>
          <p14:tracePt t="57554" x="7150100" y="4256088"/>
          <p14:tracePt t="57557" x="7143750" y="4256088"/>
          <p14:tracePt t="57558" x="7143750" y="4260850"/>
          <p14:tracePt t="57561" x="7143750" y="4267200"/>
          <p14:tracePt t="57565" x="7138988" y="4271963"/>
          <p14:tracePt t="57566" x="7132638" y="4278313"/>
          <p14:tracePt t="57569" x="7132638" y="4283075"/>
          <p14:tracePt t="57572" x="7132638" y="4289425"/>
          <p14:tracePt t="57574" x="7127875" y="4294188"/>
          <p14:tracePt t="57579" x="7127875" y="4300538"/>
          <p14:tracePt t="57582" x="7127875" y="4305300"/>
          <p14:tracePt t="57586" x="7127875" y="4311650"/>
          <p14:tracePt t="57587" x="7121525" y="4311650"/>
          <p14:tracePt t="57591" x="7121525" y="4316413"/>
          <p14:tracePt t="57593" x="7121525" y="4322763"/>
          <p14:tracePt t="57599" x="7121525" y="4329113"/>
          <p14:tracePt t="57602" x="7121525" y="4333875"/>
          <p14:tracePt t="57606" x="7116763" y="4333875"/>
          <p14:tracePt t="57608" x="7116763" y="4340225"/>
          <p14:tracePt t="57610" x="7116763" y="4344988"/>
          <p14:tracePt t="57616" x="7116763" y="4351338"/>
          <p14:tracePt t="57621" x="7116763" y="4356100"/>
          <p14:tracePt t="57627" x="7116763" y="4362450"/>
          <p14:tracePt t="57629" x="7116763" y="4367213"/>
          <p14:tracePt t="57634" x="7116763" y="4373563"/>
          <p14:tracePt t="57638" x="7116763" y="4378325"/>
          <p14:tracePt t="57642" x="7110413" y="4384675"/>
          <p14:tracePt t="57644" x="7110413" y="4391025"/>
          <p14:tracePt t="57647" x="7110413" y="4395788"/>
          <p14:tracePt t="57650" x="7110413" y="4402138"/>
          <p14:tracePt t="57654" x="7110413" y="4406900"/>
          <p14:tracePt t="57656" x="7110413" y="4413250"/>
          <p14:tracePt t="57659" x="7110413" y="4418013"/>
          <p14:tracePt t="57662" x="7110413" y="4424363"/>
          <p14:tracePt t="57663" x="7110413" y="4429125"/>
          <p14:tracePt t="57664" x="7110413" y="4435475"/>
          <p14:tracePt t="57668" x="7110413" y="4440238"/>
          <p14:tracePt t="57670" x="7110413" y="4446588"/>
          <p14:tracePt t="57672" x="7110413" y="4451350"/>
          <p14:tracePt t="57673" x="7110413" y="4457700"/>
          <p14:tracePt t="57676" x="7110413" y="4464050"/>
          <p14:tracePt t="57678" x="7110413" y="4468813"/>
          <p14:tracePt t="57680" x="7110413" y="4475163"/>
          <p14:tracePt t="57682" x="7110413" y="4479925"/>
          <p14:tracePt t="57684" x="7110413" y="4486275"/>
          <p14:tracePt t="57689" x="7110413" y="4497388"/>
          <p14:tracePt t="57692" x="7110413" y="4502150"/>
          <p14:tracePt t="57693" x="7110413" y="4508500"/>
          <p14:tracePt t="57696" x="7110413" y="4513263"/>
          <p14:tracePt t="57699" x="7110413" y="4519613"/>
          <p14:tracePt t="57701" x="7110413" y="4524375"/>
          <p14:tracePt t="57703" x="7116763" y="4530725"/>
          <p14:tracePt t="57706" x="7116763" y="4537075"/>
          <p14:tracePt t="57708" x="7116763" y="4541838"/>
          <p14:tracePt t="57711" x="7116763" y="4548188"/>
          <p14:tracePt t="57713" x="7116763" y="4552950"/>
          <p14:tracePt t="57714" x="7121525" y="4552950"/>
          <p14:tracePt t="57716" x="7121525" y="4559300"/>
          <p14:tracePt t="57719" x="7121525" y="4564063"/>
          <p14:tracePt t="57723" x="7127875" y="4570413"/>
          <p14:tracePt t="57725" x="7127875" y="4575175"/>
          <p14:tracePt t="57730" x="7127875" y="4581525"/>
          <p14:tracePt t="57733" x="7132638" y="4586288"/>
          <p14:tracePt t="57738" x="7138988" y="4592638"/>
          <p14:tracePt t="57741" x="7138988" y="4598988"/>
          <p14:tracePt t="57747" x="7138988" y="4603750"/>
          <p14:tracePt t="57750" x="7143750" y="4603750"/>
          <p14:tracePt t="57754" x="7143750" y="4610100"/>
          <p14:tracePt t="57759" x="7150100" y="4610100"/>
          <p14:tracePt t="57762" x="7150100" y="4614863"/>
          <p14:tracePt t="57766" x="7150100" y="4621213"/>
          <p14:tracePt t="57768" x="7154863" y="4621213"/>
          <p14:tracePt t="57773" x="7161213" y="4625975"/>
          <p14:tracePt t="57780" x="7167563" y="4632325"/>
          <p14:tracePt t="57786" x="7172325" y="4632325"/>
          <p14:tracePt t="57788" x="7172325" y="4637088"/>
          <p14:tracePt t="57790" x="7172325" y="4643438"/>
          <p14:tracePt t="57794" x="7183438" y="4643438"/>
          <p14:tracePt t="57798" x="7183438" y="4648200"/>
          <p14:tracePt t="57801" x="7189788" y="4648200"/>
          <p14:tracePt t="57804" x="7189788" y="4654550"/>
          <p14:tracePt t="57807" x="7194550" y="4654550"/>
          <p14:tracePt t="57810" x="7194550" y="4659313"/>
          <p14:tracePt t="57815" x="7205663" y="4665663"/>
          <p14:tracePt t="57821" x="7212013" y="4665663"/>
          <p14:tracePt t="57823" x="7212013" y="4672013"/>
          <p14:tracePt t="57826" x="7216775" y="4672013"/>
          <p14:tracePt t="57831" x="7223125" y="4672013"/>
          <p14:tracePt t="57834" x="7227888" y="4676775"/>
          <p14:tracePt t="57841" x="7234238" y="4676775"/>
          <p14:tracePt t="57849" x="7240588" y="4683125"/>
          <p14:tracePt t="57857" x="7245350" y="4683125"/>
          <p14:tracePt t="57861" x="7251700" y="4683125"/>
          <p14:tracePt t="57864" x="7256463" y="4683125"/>
          <p14:tracePt t="57865" x="7256463" y="4687888"/>
          <p14:tracePt t="57870" x="7262813" y="4687888"/>
          <p14:tracePt t="57874" x="7262813" y="4694238"/>
          <p14:tracePt t="57877" x="7267575" y="4694238"/>
          <p14:tracePt t="57880" x="7273925" y="4694238"/>
          <p14:tracePt t="57882" x="7278688" y="4694238"/>
          <p14:tracePt t="57887" x="7285038" y="4694238"/>
          <p14:tracePt t="57891" x="7289800" y="4699000"/>
          <p14:tracePt t="57895" x="7296150" y="4699000"/>
          <p14:tracePt t="57897" x="7302500" y="4699000"/>
          <p14:tracePt t="57902" x="7307263" y="4699000"/>
          <p14:tracePt t="57907" x="7313613" y="4705350"/>
          <p14:tracePt t="57909" x="7318375" y="4705350"/>
          <p14:tracePt t="57911" x="7324725" y="4705350"/>
          <p14:tracePt t="57917" x="7329488" y="4705350"/>
          <p14:tracePt t="57919" x="7335838" y="4705350"/>
          <p14:tracePt t="57922" x="7335838" y="4710113"/>
          <p14:tracePt t="57925" x="7346950" y="4710113"/>
          <p14:tracePt t="57928" x="7351713" y="4710113"/>
          <p14:tracePt t="57933" x="7358063" y="4716463"/>
          <p14:tracePt t="57936" x="7362825" y="4716463"/>
          <p14:tracePt t="57940" x="7369175" y="4716463"/>
          <p14:tracePt t="57941" x="7375525" y="4716463"/>
          <p14:tracePt t="57946" x="7380288" y="4716463"/>
          <p14:tracePt t="57948" x="7386638" y="4716463"/>
          <p14:tracePt t="57949" x="7391400" y="4716463"/>
          <p14:tracePt t="57952" x="7397750" y="4716463"/>
          <p14:tracePt t="57956" x="7402513" y="4716463"/>
          <p14:tracePt t="57959" x="7408863" y="4716463"/>
          <p14:tracePt t="57960" x="7413625" y="4716463"/>
          <p14:tracePt t="57964" x="7419975" y="4716463"/>
          <p14:tracePt t="57968" x="7424738" y="4716463"/>
          <p14:tracePt t="57971" x="7431088" y="4716463"/>
          <p14:tracePt t="57975" x="7435850" y="4716463"/>
          <p14:tracePt t="57977" x="7442200" y="4716463"/>
          <p14:tracePt t="57981" x="7448550" y="4716463"/>
          <p14:tracePt t="57984" x="7453313" y="4716463"/>
          <p14:tracePt t="57988" x="7464425" y="4716463"/>
          <p14:tracePt t="57993" x="7470775" y="4716463"/>
          <p14:tracePt t="57996" x="7475538" y="4716463"/>
          <p14:tracePt t="58002" x="7486650" y="4716463"/>
          <p14:tracePt t="58006" x="7493000" y="4716463"/>
          <p14:tracePt t="58009" x="7497763" y="4716463"/>
          <p14:tracePt t="58011" x="7504113" y="4710113"/>
          <p14:tracePt t="58017" x="7515225" y="4710113"/>
          <p14:tracePt t="58023" x="7521575" y="4710113"/>
          <p14:tracePt t="58025" x="7526338" y="4710113"/>
          <p14:tracePt t="58027" x="7532688" y="4705350"/>
          <p14:tracePt t="58031" x="7537450" y="4705350"/>
          <p14:tracePt t="58035" x="7543800" y="4705350"/>
          <p14:tracePt t="58037" x="7543800" y="4699000"/>
          <p14:tracePt t="58038" x="7548563" y="4699000"/>
          <p14:tracePt t="58040" x="7554913" y="4699000"/>
          <p14:tracePt t="58044" x="7559675" y="4699000"/>
          <p14:tracePt t="58045" x="7559675" y="4694238"/>
          <p14:tracePt t="58047" x="7566025" y="4694238"/>
          <p14:tracePt t="58053" x="7577138" y="4687888"/>
          <p14:tracePt t="58054" x="7577138" y="4683125"/>
          <p14:tracePt t="58055" x="7583488" y="4683125"/>
          <p14:tracePt t="58061" x="7594600" y="4676775"/>
          <p14:tracePt t="58065" x="7599363" y="4672013"/>
          <p14:tracePt t="58067" x="7605713" y="4665663"/>
          <p14:tracePt t="58071" x="7610475" y="4659313"/>
          <p14:tracePt t="58074" x="7621588" y="4654550"/>
          <p14:tracePt t="58076" x="7627938" y="4648200"/>
          <p14:tracePt t="58081" x="7632700" y="4637088"/>
          <p14:tracePt t="58082" x="7639050" y="4637088"/>
          <p14:tracePt t="58084" x="7639050" y="4632325"/>
          <p14:tracePt t="58086" x="7643813" y="4625975"/>
          <p14:tracePt t="58088" x="7650163" y="4625975"/>
          <p14:tracePt t="58089" x="7650163" y="4621213"/>
          <p14:tracePt t="58089" x="7656513" y="4621213"/>
          <p14:tracePt t="58092" x="7656513" y="4614863"/>
          <p14:tracePt t="58093" x="7661275" y="4610100"/>
          <p14:tracePt t="58096" x="7661275" y="4603750"/>
          <p14:tracePt t="58096" x="7667625" y="4603750"/>
          <p14:tracePt t="58097" x="7672388" y="4598988"/>
          <p14:tracePt t="58100" x="7672388" y="4592638"/>
          <p14:tracePt t="58101" x="7678738" y="4586288"/>
          <p14:tracePt t="58104" x="7678738" y="4581525"/>
          <p14:tracePt t="58106" x="7683500" y="4581525"/>
          <p14:tracePt t="58108" x="7683500" y="4570413"/>
          <p14:tracePt t="58110" x="7689850" y="4570413"/>
          <p14:tracePt t="58112" x="7694613" y="4564063"/>
          <p14:tracePt t="58113" x="7694613" y="4559300"/>
          <p14:tracePt t="58114" x="7694613" y="4552950"/>
          <p14:tracePt t="58116" x="7700963" y="4548188"/>
          <p14:tracePt t="58119" x="7700963" y="4541838"/>
          <p14:tracePt t="58120" x="7700963" y="4537075"/>
          <p14:tracePt t="58121" x="7705725" y="4530725"/>
          <p14:tracePt t="58124" x="7705725" y="4524375"/>
          <p14:tracePt t="58126" x="7705725" y="4519613"/>
          <p14:tracePt t="58128" x="7705725" y="4513263"/>
          <p14:tracePt t="58129" x="7712075" y="4508500"/>
          <p14:tracePt t="58130" x="7712075" y="4502150"/>
          <p14:tracePt t="58134" x="7718425" y="4491038"/>
          <p14:tracePt t="58135" x="7718425" y="4486275"/>
          <p14:tracePt t="58137" x="7718425" y="4479925"/>
          <p14:tracePt t="58142" x="7718425" y="4464050"/>
          <p14:tracePt t="58144" x="7718425" y="4457700"/>
          <p14:tracePt t="58148" x="7718425" y="4446588"/>
          <p14:tracePt t="58149" x="7718425" y="4440238"/>
          <p14:tracePt t="58151" x="7718425" y="4435475"/>
          <p14:tracePt t="58155" x="7718425" y="4424363"/>
          <p14:tracePt t="58156" x="7718425" y="4418013"/>
          <p14:tracePt t="58159" x="7718425" y="4413250"/>
          <p14:tracePt t="58162" x="7718425" y="4406900"/>
          <p14:tracePt t="58163" x="7718425" y="4402138"/>
          <p14:tracePt t="58165" x="7718425" y="4395788"/>
          <p14:tracePt t="58169" x="7718425" y="4384675"/>
          <p14:tracePt t="58173" x="7712075" y="4373563"/>
          <p14:tracePt t="58176" x="7712075" y="4367213"/>
          <p14:tracePt t="58182" x="7705725" y="4351338"/>
          <p14:tracePt t="58186" x="7700963" y="4344988"/>
          <p14:tracePt t="58190" x="7700963" y="4340225"/>
          <p14:tracePt t="58192" x="7694613" y="4333875"/>
          <p14:tracePt t="58194" x="7689850" y="4329113"/>
          <p14:tracePt t="58198" x="7689850" y="4322763"/>
          <p14:tracePt t="58199" x="7683500" y="4322763"/>
          <p14:tracePt t="58201" x="7683500" y="4316413"/>
          <p14:tracePt t="58205" x="7678738" y="4311650"/>
          <p14:tracePt t="58207" x="7678738" y="4305300"/>
          <p14:tracePt t="58210" x="7672388" y="4305300"/>
          <p14:tracePt t="58211" x="7672388" y="4300538"/>
          <p14:tracePt t="58217" x="7667625" y="4294188"/>
          <p14:tracePt t="58220" x="7661275" y="4294188"/>
          <p14:tracePt t="58221" x="7661275" y="4289425"/>
          <p14:tracePt t="58224" x="7661275" y="4283075"/>
          <p14:tracePt t="58227" x="7656513" y="4283075"/>
          <p14:tracePt t="58230" x="7656513" y="4278313"/>
          <p14:tracePt t="58235" x="7650163" y="4278313"/>
          <p14:tracePt t="58236" x="7650163" y="4271963"/>
          <p14:tracePt t="58242" x="7643813" y="4267200"/>
          <p14:tracePt t="58246" x="7639050" y="4260850"/>
          <p14:tracePt t="58253" x="7632700" y="4256088"/>
          <p14:tracePt t="58260" x="7627938" y="4249738"/>
          <p14:tracePt t="58267" x="7627938" y="4243388"/>
          <p14:tracePt t="58268" x="7621588" y="4243388"/>
          <p14:tracePt t="58273" x="7616825" y="4238625"/>
          <p14:tracePt t="58281" x="7610475" y="4232275"/>
          <p14:tracePt t="58287" x="7605713" y="4232275"/>
          <p14:tracePt t="58294" x="7599363" y="4227513"/>
          <p14:tracePt t="58298" x="7594600" y="4227513"/>
          <p14:tracePt t="58307" x="7594600" y="4221163"/>
          <p14:tracePt t="58309" x="7588250" y="4221163"/>
          <p14:tracePt t="58374" x="0" y="0"/>
        </p14:tracePtLst>
        <p14:tracePtLst>
          <p14:tracePt t="59290" x="9128125" y="4464050"/>
          <p14:tracePt t="59293" x="9123363" y="4464050"/>
          <p14:tracePt t="59295" x="9117013" y="4457700"/>
          <p14:tracePt t="59300" x="9117013" y="4451350"/>
          <p14:tracePt t="59307" x="9112250" y="4451350"/>
          <p14:tracePt t="59310" x="9112250" y="4446588"/>
          <p14:tracePt t="59315" x="9105900" y="4446588"/>
          <p14:tracePt t="59319" x="9105900" y="4440238"/>
          <p14:tracePt t="59324" x="9101138" y="4440238"/>
          <p14:tracePt t="59329" x="9094788" y="4440238"/>
          <p14:tracePt t="59331" x="9094788" y="4435475"/>
          <p14:tracePt t="59339" x="9094788" y="4429125"/>
          <p14:tracePt t="59342" x="9088438" y="4429125"/>
          <p14:tracePt t="59357" x="9083675" y="4429125"/>
          <p14:tracePt t="59362" x="9083675" y="4424363"/>
          <p14:tracePt t="59371" x="9077325" y="4424363"/>
          <p14:tracePt t="59377" x="9072563" y="4424363"/>
          <p14:tracePt t="59388" x="9066213" y="4418013"/>
          <p14:tracePt t="59393" x="9061450" y="4418013"/>
          <p14:tracePt t="59399" x="9055100" y="4418013"/>
          <p14:tracePt t="59402" x="9055100" y="4413250"/>
          <p14:tracePt t="59404" x="9050338" y="4413250"/>
          <p14:tracePt t="59406" x="9043988" y="4413250"/>
          <p14:tracePt t="59407" x="9043988" y="4406900"/>
          <p14:tracePt t="59411" x="9039225" y="4406900"/>
          <p14:tracePt t="59414" x="9032875" y="4406900"/>
          <p14:tracePt t="59418" x="9028113" y="4402138"/>
          <p14:tracePt t="59420" x="9021763" y="4402138"/>
          <p14:tracePt t="59426" x="9015413" y="4395788"/>
          <p14:tracePt t="59426" x="9010650" y="4395788"/>
          <p14:tracePt t="59430" x="9004300" y="4395788"/>
          <p14:tracePt t="59432" x="8999538" y="4395788"/>
          <p14:tracePt t="59434" x="8999538" y="4391025"/>
          <p14:tracePt t="59435" x="8993188" y="4391025"/>
          <p14:tracePt t="59438" x="8988425" y="4391025"/>
          <p14:tracePt t="59440" x="8982075" y="4391025"/>
          <p14:tracePt t="59442" x="8977313" y="4384675"/>
          <p14:tracePt t="59444" x="8970963" y="4384675"/>
          <p14:tracePt t="59447" x="8966200" y="4378325"/>
          <p14:tracePt t="59450" x="8959850" y="4378325"/>
          <p14:tracePt t="59453" x="8953500" y="4378325"/>
          <p14:tracePt t="59455" x="8948738" y="4373563"/>
          <p14:tracePt t="59456" x="8942388" y="4373563"/>
          <p14:tracePt t="59461" x="8931275" y="4373563"/>
          <p14:tracePt t="59463" x="8920163" y="4367213"/>
          <p14:tracePt t="59467" x="8915400" y="4367213"/>
          <p14:tracePt t="59469" x="8909050" y="4367213"/>
          <p14:tracePt t="59470" x="8904288" y="4367213"/>
          <p14:tracePt t="59471" x="8904288" y="4362450"/>
          <p14:tracePt t="59473" x="8897938" y="4362450"/>
          <p14:tracePt t="59475" x="8893175" y="4362450"/>
          <p14:tracePt t="59476" x="8886825" y="4356100"/>
          <p14:tracePt t="59480" x="8880475" y="4356100"/>
          <p14:tracePt t="59482" x="8875713" y="4356100"/>
          <p14:tracePt t="59483" x="8869363" y="4356100"/>
          <p14:tracePt t="59486" x="8864600" y="4356100"/>
          <p14:tracePt t="59487" x="8858250" y="4356100"/>
          <p14:tracePt t="59488" x="8858250" y="4351338"/>
          <p14:tracePt t="59488" x="8853488" y="4351338"/>
          <p14:tracePt t="59491" x="8847138" y="4351338"/>
          <p14:tracePt t="59495" x="8836025" y="4351338"/>
          <p14:tracePt t="59497" x="8831263" y="4351338"/>
          <p14:tracePt t="59499" x="8824913" y="4351338"/>
          <p14:tracePt t="59502" x="8813800" y="4351338"/>
          <p14:tracePt t="59504" x="8807450" y="4344988"/>
          <p14:tracePt t="59506" x="8802688" y="4344988"/>
          <p14:tracePt t="59507" x="8796338" y="4344988"/>
          <p14:tracePt t="59509" x="8791575" y="4344988"/>
          <p14:tracePt t="59511" x="8780463" y="4344988"/>
          <p14:tracePt t="59514" x="8774113" y="4344988"/>
          <p14:tracePt t="59515" x="8769350" y="4344988"/>
          <p14:tracePt t="59517" x="8763000" y="4344988"/>
          <p14:tracePt t="59518" x="8758238" y="4344988"/>
          <p14:tracePt t="59519" x="8751888" y="4344988"/>
          <p14:tracePt t="59524" x="8734425" y="4344988"/>
          <p14:tracePt t="59526" x="8723313" y="4340225"/>
          <p14:tracePt t="59527" x="8718550" y="4340225"/>
          <p14:tracePt t="59527" x="8712200" y="4340225"/>
          <p14:tracePt t="59530" x="8707438" y="4340225"/>
          <p14:tracePt t="59531" x="8701088" y="4340225"/>
          <p14:tracePt t="59531" x="8696325" y="4340225"/>
          <p14:tracePt t="59534" x="8685213" y="4340225"/>
          <p14:tracePt t="59536" x="8678863" y="4340225"/>
          <p14:tracePt t="59537" x="8672513" y="4333875"/>
          <p14:tracePt t="59539" x="8667750" y="4333875"/>
          <p14:tracePt t="59539" x="8661400" y="4333875"/>
          <p14:tracePt t="59541" x="8656638" y="4333875"/>
          <p14:tracePt t="59543" x="8650288" y="4333875"/>
          <p14:tracePt t="59544" x="8645525" y="4333875"/>
          <p14:tracePt t="59544" x="8639175" y="4333875"/>
          <p14:tracePt t="59547" x="8634413" y="4333875"/>
          <p14:tracePt t="59547" x="8628063" y="4333875"/>
          <p14:tracePt t="59550" x="8623300" y="4333875"/>
          <p14:tracePt t="59551" x="8616950" y="4333875"/>
          <p14:tracePt t="59551" x="8612188" y="4333875"/>
          <p14:tracePt t="59554" x="8605838" y="4333875"/>
          <p14:tracePt t="59558" x="8588375" y="4329113"/>
          <p14:tracePt t="59560" x="8583613" y="4329113"/>
          <p14:tracePt t="59562" x="8577263" y="4329113"/>
          <p14:tracePt t="59565" x="8566150" y="4329113"/>
          <p14:tracePt t="59567" x="8561388" y="4329113"/>
          <p14:tracePt t="59573" x="8543925" y="4329113"/>
          <p14:tracePt t="59575" x="8537575" y="4329113"/>
          <p14:tracePt t="59577" x="8532813" y="4322763"/>
          <p14:tracePt t="59578" x="8526463" y="4322763"/>
          <p14:tracePt t="59580" x="8521700" y="4322763"/>
          <p14:tracePt t="59582" x="8515350" y="4322763"/>
          <p14:tracePt t="59585" x="8510588" y="4322763"/>
          <p14:tracePt t="59586" x="8504238" y="4322763"/>
          <p14:tracePt t="59588" x="8499475" y="4316413"/>
          <p14:tracePt t="59591" x="8493125" y="4316413"/>
          <p14:tracePt t="59593" x="8488363" y="4316413"/>
          <p14:tracePt t="59594" x="8482013" y="4316413"/>
          <p14:tracePt t="59598" x="8477250" y="4316413"/>
          <p14:tracePt t="59600" x="8470900" y="4316413"/>
          <p14:tracePt t="59602" x="8464550" y="4316413"/>
          <p14:tracePt t="59603" x="8459788" y="4316413"/>
          <p14:tracePt t="59606" x="8453438" y="4316413"/>
          <p14:tracePt t="59608" x="8448675" y="4316413"/>
          <p14:tracePt t="59612" x="8437563" y="4316413"/>
          <p14:tracePt t="59615" x="8431213" y="4316413"/>
          <p14:tracePt t="59620" x="8420100" y="4316413"/>
          <p14:tracePt t="59622" x="8415338" y="4316413"/>
          <p14:tracePt t="59624" x="8408988" y="4316413"/>
          <p14:tracePt t="59628" x="8402638" y="4316413"/>
          <p14:tracePt t="59632" x="8391525" y="4316413"/>
          <p14:tracePt t="59635" x="8386763" y="4316413"/>
          <p14:tracePt t="59636" x="8380413" y="4316413"/>
          <p14:tracePt t="59641" x="8369300" y="4316413"/>
          <p14:tracePt t="59643" x="8364538" y="4316413"/>
          <p14:tracePt t="59645" x="8358188" y="4316413"/>
          <p14:tracePt t="59648" x="8353425" y="4316413"/>
          <p14:tracePt t="59650" x="8347075" y="4316413"/>
          <p14:tracePt t="59654" x="8335963" y="4316413"/>
          <p14:tracePt t="59656" x="8329613" y="4316413"/>
          <p14:tracePt t="59659" x="8324850" y="4316413"/>
          <p14:tracePt t="59660" x="8318500" y="4316413"/>
          <p14:tracePt t="59662" x="8313738" y="4316413"/>
          <p14:tracePt t="59664" x="8302625" y="4316413"/>
          <p14:tracePt t="59668" x="8296275" y="4316413"/>
          <p14:tracePt t="59669" x="8291513" y="4316413"/>
          <p14:tracePt t="59672" x="8285163" y="4316413"/>
          <p14:tracePt t="59672" x="8280400" y="4316413"/>
          <p14:tracePt t="59675" x="8274050" y="4316413"/>
          <p14:tracePt t="59677" x="8269288" y="4316413"/>
          <p14:tracePt t="59682" x="8256588" y="4316413"/>
          <p14:tracePt t="59683" x="8251825" y="4316413"/>
          <p14:tracePt t="59687" x="8245475" y="4316413"/>
          <p14:tracePt t="59689" x="8240713" y="4316413"/>
          <p14:tracePt t="59691" x="8234363" y="4316413"/>
          <p14:tracePt t="59695" x="8229600" y="4316413"/>
          <p14:tracePt t="59699" x="8218488" y="4316413"/>
          <p14:tracePt t="59703" x="8212138" y="4316413"/>
          <p14:tracePt t="59704" x="8207375" y="4316413"/>
          <p14:tracePt t="59709" x="8201025" y="4316413"/>
          <p14:tracePt t="59711" x="8194675" y="4316413"/>
          <p14:tracePt t="59716" x="8183563" y="4316413"/>
          <p14:tracePt t="59720" x="8178800" y="4316413"/>
          <p14:tracePt t="59724" x="8172450" y="4316413"/>
          <p14:tracePt t="59728" x="8167688" y="4316413"/>
          <p14:tracePt t="59730" x="8161338" y="4316413"/>
          <p14:tracePt t="59732" x="8161338" y="4322763"/>
          <p14:tracePt t="59734" x="8156575" y="4322763"/>
          <p14:tracePt t="59740" x="8150225" y="4322763"/>
          <p14:tracePt t="59745" x="8150225" y="4329113"/>
          <p14:tracePt t="59746" x="8145463" y="4329113"/>
          <p14:tracePt t="59749" x="8139113" y="4329113"/>
          <p14:tracePt t="59753" x="8139113" y="4333875"/>
          <p14:tracePt t="59760" x="8134350" y="4333875"/>
          <p14:tracePt t="59762" x="8134350" y="4340225"/>
          <p14:tracePt t="59766" x="8134350" y="4344988"/>
          <p14:tracePt t="59768" x="8128000" y="4344988"/>
          <p14:tracePt t="59772" x="8128000" y="4351338"/>
          <p14:tracePt t="59780" x="8121650" y="4356100"/>
          <p14:tracePt t="59783" x="8116888" y="4362450"/>
          <p14:tracePt t="59789" x="8116888" y="4367213"/>
          <p14:tracePt t="59790" x="8116888" y="4373563"/>
          <p14:tracePt t="59795" x="8110538" y="4378325"/>
          <p14:tracePt t="59798" x="8110538" y="4384675"/>
          <p14:tracePt t="59802" x="8110538" y="4391025"/>
          <p14:tracePt t="59804" x="8110538" y="4395788"/>
          <p14:tracePt t="59808" x="8105775" y="4402138"/>
          <p14:tracePt t="59811" x="8105775" y="4406900"/>
          <p14:tracePt t="59815" x="8105775" y="4418013"/>
          <p14:tracePt t="59823" x="8105775" y="4429125"/>
          <p14:tracePt t="59825" x="8105775" y="4435475"/>
          <p14:tracePt t="59828" x="8105775" y="4440238"/>
          <p14:tracePt t="59829" x="8105775" y="4446588"/>
          <p14:tracePt t="59832" x="8105775" y="4451350"/>
          <p14:tracePt t="59834" x="8105775" y="4457700"/>
          <p14:tracePt t="59836" x="8105775" y="4464050"/>
          <p14:tracePt t="59838" x="8105775" y="4468813"/>
          <p14:tracePt t="59840" x="8105775" y="4475163"/>
          <p14:tracePt t="59842" x="8105775" y="4479925"/>
          <p14:tracePt t="59844" x="8105775" y="4486275"/>
          <p14:tracePt t="59846" x="8105775" y="4491038"/>
          <p14:tracePt t="59849" x="8105775" y="4497388"/>
          <p14:tracePt t="59852" x="8105775" y="4508500"/>
          <p14:tracePt t="59854" x="8105775" y="4513263"/>
          <p14:tracePt t="59856" x="8105775" y="4519613"/>
          <p14:tracePt t="59858" x="8105775" y="4524375"/>
          <p14:tracePt t="59859" x="8105775" y="4530725"/>
          <p14:tracePt t="59860" x="8110538" y="4530725"/>
          <p14:tracePt t="59861" x="8110538" y="4537075"/>
          <p14:tracePt t="59864" x="8110538" y="4541838"/>
          <p14:tracePt t="59865" x="8110538" y="4548188"/>
          <p14:tracePt t="59866" x="8116888" y="4548188"/>
          <p14:tracePt t="59870" x="8121650" y="4559300"/>
          <p14:tracePt t="59871" x="8121650" y="4564063"/>
          <p14:tracePt t="59874" x="8121650" y="4570413"/>
          <p14:tracePt t="59876" x="8128000" y="4575175"/>
          <p14:tracePt t="59877" x="8128000" y="4581525"/>
          <p14:tracePt t="59880" x="8128000" y="4586288"/>
          <p14:tracePt t="59883" x="8134350" y="4592638"/>
          <p14:tracePt t="59893" x="8145463" y="4625975"/>
          <p14:tracePt t="59894" x="8145463" y="4632325"/>
          <p14:tracePt t="59895" x="8150225" y="4632325"/>
          <p14:tracePt t="59900" x="8156575" y="4648200"/>
          <p14:tracePt t="59902" x="8156575" y="4654550"/>
          <p14:tracePt t="59904" x="8156575" y="4659313"/>
          <p14:tracePt t="59906" x="8161338" y="4672013"/>
          <p14:tracePt t="59909" x="8167688" y="4676775"/>
          <p14:tracePt t="59911" x="8167688" y="4683125"/>
          <p14:tracePt t="59913" x="8172450" y="4687888"/>
          <p14:tracePt t="59914" x="8172450" y="4694238"/>
          <p14:tracePt t="59917" x="8172450" y="4699000"/>
          <p14:tracePt t="59919" x="8178800" y="4705350"/>
          <p14:tracePt t="59921" x="8178800" y="4710113"/>
          <p14:tracePt t="59924" x="8183563" y="4721225"/>
          <p14:tracePt t="59926" x="8189913" y="4721225"/>
          <p14:tracePt t="59927" x="8189913" y="4727575"/>
          <p14:tracePt t="59930" x="8194675" y="4733925"/>
          <p14:tracePt t="59933" x="8201025" y="4745038"/>
          <p14:tracePt t="59934" x="8201025" y="4749800"/>
          <p14:tracePt t="59939" x="8207375" y="4756150"/>
          <p14:tracePt t="59941" x="8207375" y="4760913"/>
          <p14:tracePt t="59942" x="8212138" y="4767263"/>
          <p14:tracePt t="59947" x="8218488" y="4772025"/>
          <p14:tracePt t="59949" x="8218488" y="4778375"/>
          <p14:tracePt t="59951" x="8223250" y="4783138"/>
          <p14:tracePt t="59954" x="8223250" y="4789488"/>
          <p14:tracePt t="59956" x="8229600" y="4789488"/>
          <p14:tracePt t="59958" x="8229600" y="4794250"/>
          <p14:tracePt t="59959" x="8234363" y="4794250"/>
          <p14:tracePt t="59962" x="8234363" y="4800600"/>
          <p14:tracePt t="59964" x="8240713" y="4806950"/>
          <p14:tracePt t="59966" x="8240713" y="4811713"/>
          <p14:tracePt t="59970" x="8245475" y="4818063"/>
          <p14:tracePt t="59974" x="8245475" y="4822825"/>
          <p14:tracePt t="59976" x="8251825" y="4822825"/>
          <p14:tracePt t="59977" x="8256588" y="4822825"/>
          <p14:tracePt t="59980" x="8256588" y="4829175"/>
          <p14:tracePt t="59981" x="8256588" y="4833938"/>
          <p14:tracePt t="59983" x="8262938" y="4833938"/>
          <p14:tracePt t="59985" x="8262938" y="4840288"/>
          <p14:tracePt t="59987" x="8269288" y="4840288"/>
          <p14:tracePt t="59988" x="8269288" y="4845050"/>
          <p14:tracePt t="59992" x="8274050" y="4845050"/>
          <p14:tracePt t="59995" x="8274050" y="4856163"/>
          <p14:tracePt t="59996" x="8280400" y="4856163"/>
          <p14:tracePt t="59998" x="8280400" y="4862513"/>
          <p14:tracePt t="59999" x="8285163" y="4862513"/>
          <p14:tracePt t="60002" x="8285163" y="4867275"/>
          <p14:tracePt t="60003" x="8291513" y="4867275"/>
          <p14:tracePt t="60005" x="8291513" y="4873625"/>
          <p14:tracePt t="60006" x="8296275" y="4873625"/>
          <p14:tracePt t="60010" x="8302625" y="4884738"/>
          <p14:tracePt t="60012" x="8307388" y="4884738"/>
          <p14:tracePt t="60015" x="8313738" y="4891088"/>
          <p14:tracePt t="60017" x="8313738" y="4895850"/>
          <p14:tracePt t="60018" x="8318500" y="4895850"/>
          <p14:tracePt t="60020" x="8318500" y="4902200"/>
          <p14:tracePt t="60021" x="8324850" y="4902200"/>
          <p14:tracePt t="60022" x="8329613" y="4906963"/>
          <p14:tracePt t="60024" x="8335963" y="4913313"/>
          <p14:tracePt t="60028" x="8342313" y="4918075"/>
          <p14:tracePt t="60029" x="8347075" y="4924425"/>
          <p14:tracePt t="60031" x="8353425" y="4924425"/>
          <p14:tracePt t="60032" x="8353425" y="4929188"/>
          <p14:tracePt t="60033" x="8358188" y="4929188"/>
          <p14:tracePt t="60034" x="8358188" y="4935538"/>
          <p14:tracePt t="60037" x="8364538" y="4941888"/>
          <p14:tracePt t="60038" x="8375650" y="4941888"/>
          <p14:tracePt t="60039" x="8375650" y="4946650"/>
          <p14:tracePt t="60041" x="8380413" y="4953000"/>
          <p14:tracePt t="60044" x="8386763" y="4957763"/>
          <p14:tracePt t="60045" x="8391525" y="4957763"/>
          <p14:tracePt t="60047" x="8397875" y="4964113"/>
          <p14:tracePt t="60048" x="8397875" y="4968875"/>
          <p14:tracePt t="60049" x="8402638" y="4968875"/>
          <p14:tracePt t="60051" x="8408988" y="4975225"/>
          <p14:tracePt t="60051" x="8415338" y="4975225"/>
          <p14:tracePt t="60053" x="8420100" y="4979988"/>
          <p14:tracePt t="60060" x="8431213" y="4991100"/>
          <p14:tracePt t="60062" x="8442325" y="4997450"/>
          <p14:tracePt t="60064" x="8448675" y="4997450"/>
          <p14:tracePt t="60066" x="8448675" y="5002213"/>
          <p14:tracePt t="60067" x="8453438" y="5002213"/>
          <p14:tracePt t="60068" x="8453438" y="5008563"/>
          <p14:tracePt t="60070" x="8459788" y="5008563"/>
          <p14:tracePt t="60072" x="8464550" y="5008563"/>
          <p14:tracePt t="60073" x="8470900" y="5014913"/>
          <p14:tracePt t="60075" x="8477250" y="5019675"/>
          <p14:tracePt t="60079" x="8482013" y="5019675"/>
          <p14:tracePt t="60081" x="8488363" y="5019675"/>
          <p14:tracePt t="60082" x="8488363" y="5026025"/>
          <p14:tracePt t="60084" x="8493125" y="5026025"/>
          <p14:tracePt t="60087" x="8499475" y="5026025"/>
          <p14:tracePt t="60090" x="8504238" y="5030788"/>
          <p14:tracePt t="60092" x="8510588" y="5030788"/>
          <p14:tracePt t="60095" x="8515350" y="5030788"/>
          <p14:tracePt t="60096" x="8515350" y="5037138"/>
          <p14:tracePt t="60098" x="8521700" y="5037138"/>
          <p14:tracePt t="60100" x="8521700" y="5041900"/>
          <p14:tracePt t="60100" x="8526463" y="5041900"/>
          <p14:tracePt t="60103" x="8532813" y="5041900"/>
          <p14:tracePt t="60105" x="8537575" y="5041900"/>
          <p14:tracePt t="60109" x="8543925" y="5041900"/>
          <p14:tracePt t="60110" x="8543925" y="5048250"/>
          <p14:tracePt t="60113" x="8555038" y="5048250"/>
          <p14:tracePt t="60116" x="8561388" y="5048250"/>
          <p14:tracePt t="60121" x="8566150" y="5053013"/>
          <p14:tracePt t="60122" x="8572500" y="5053013"/>
          <p14:tracePt t="60123" x="8577263" y="5053013"/>
          <p14:tracePt t="60126" x="8583613" y="5053013"/>
          <p14:tracePt t="60129" x="8588375" y="5059363"/>
          <p14:tracePt t="60135" x="8599488" y="5064125"/>
          <p14:tracePt t="60136" x="8605838" y="5064125"/>
          <p14:tracePt t="60141" x="8616950" y="5064125"/>
          <p14:tracePt t="60144" x="8623300" y="5070475"/>
          <p14:tracePt t="60145" x="8628063" y="5070475"/>
          <p14:tracePt t="60149" x="8634413" y="5070475"/>
          <p14:tracePt t="60151" x="8639175" y="5070475"/>
          <p14:tracePt t="60155" x="8650288" y="5076825"/>
          <p14:tracePt t="60157" x="8656638" y="5076825"/>
          <p14:tracePt t="60161" x="8661400" y="5076825"/>
          <p14:tracePt t="60163" x="8667750" y="5076825"/>
          <p14:tracePt t="60164" x="8672513" y="5081588"/>
          <p14:tracePt t="60167" x="8678863" y="5081588"/>
          <p14:tracePt t="60169" x="8685213" y="5087938"/>
          <p14:tracePt t="60170" x="8689975" y="5087938"/>
          <p14:tracePt t="60172" x="8696325" y="5087938"/>
          <p14:tracePt t="60175" x="8701088" y="5087938"/>
          <p14:tracePt t="60178" x="8707438" y="5087938"/>
          <p14:tracePt t="60180" x="8712200" y="5092700"/>
          <p14:tracePt t="60181" x="8718550" y="5092700"/>
          <p14:tracePt t="60184" x="8723313" y="5092700"/>
          <p14:tracePt t="60185" x="8729663" y="5092700"/>
          <p14:tracePt t="60188" x="8734425" y="5092700"/>
          <p14:tracePt t="60189" x="8740775" y="5092700"/>
          <p14:tracePt t="60192" x="8745538" y="5092700"/>
          <p14:tracePt t="60194" x="8751888" y="5092700"/>
          <p14:tracePt t="60196" x="8758238" y="5092700"/>
          <p14:tracePt t="60197" x="8763000" y="5099050"/>
          <p14:tracePt t="60198" x="8769350" y="5099050"/>
          <p14:tracePt t="60202" x="8774113" y="5099050"/>
          <p14:tracePt t="60204" x="8780463" y="5099050"/>
          <p14:tracePt t="60204" x="8785225" y="5099050"/>
          <p14:tracePt t="60207" x="8791575" y="5099050"/>
          <p14:tracePt t="60209" x="8796338" y="5099050"/>
          <p14:tracePt t="60211" x="8802688" y="5099050"/>
          <p14:tracePt t="60213" x="8807450" y="5099050"/>
          <p14:tracePt t="60215" x="8813800" y="5099050"/>
          <p14:tracePt t="60217" x="8820150" y="5099050"/>
          <p14:tracePt t="60220" x="8824913" y="5099050"/>
          <p14:tracePt t="60221" x="8831263" y="5099050"/>
          <p14:tracePt t="60224" x="8836025" y="5099050"/>
          <p14:tracePt t="60225" x="8842375" y="5099050"/>
          <p14:tracePt t="60229" x="8853488" y="5099050"/>
          <p14:tracePt t="60232" x="8858250" y="5099050"/>
          <p14:tracePt t="60233" x="8864600" y="5099050"/>
          <p14:tracePt t="60237" x="8869363" y="5099050"/>
          <p14:tracePt t="60239" x="8875713" y="5099050"/>
          <p14:tracePt t="60240" x="8880475" y="5099050"/>
          <p14:tracePt t="60242" x="8886825" y="5099050"/>
          <p14:tracePt t="60245" x="8893175" y="5099050"/>
          <p14:tracePt t="60247" x="8897938" y="5099050"/>
          <p14:tracePt t="60249" x="8904288" y="5099050"/>
          <p14:tracePt t="60252" x="8909050" y="5099050"/>
          <p14:tracePt t="60254" x="8915400" y="5099050"/>
          <p14:tracePt t="60260" x="8926513" y="5099050"/>
          <p14:tracePt t="60262" x="8931275" y="5099050"/>
          <p14:tracePt t="60265" x="8937625" y="5099050"/>
          <p14:tracePt t="60268" x="8942388" y="5099050"/>
          <p14:tracePt t="60270" x="8948738" y="5099050"/>
          <p14:tracePt t="60273" x="8953500" y="5099050"/>
          <p14:tracePt t="60276" x="8959850" y="5099050"/>
          <p14:tracePt t="60280" x="8966200" y="5099050"/>
          <p14:tracePt t="60281" x="8970963" y="5099050"/>
          <p14:tracePt t="60284" x="8977313" y="5099050"/>
          <p14:tracePt t="60287" x="8982075" y="5099050"/>
          <p14:tracePt t="60294" x="8999538" y="5099050"/>
          <p14:tracePt t="60296" x="9004300" y="5099050"/>
          <p14:tracePt t="60298" x="9010650" y="5099050"/>
          <p14:tracePt t="60300" x="9015413" y="5099050"/>
          <p14:tracePt t="60302" x="9021763" y="5092700"/>
          <p14:tracePt t="60304" x="9028113" y="5092700"/>
          <p14:tracePt t="60308" x="9039225" y="5092700"/>
          <p14:tracePt t="60310" x="9043988" y="5087938"/>
          <p14:tracePt t="60311" x="9050338" y="5087938"/>
          <p14:tracePt t="60314" x="9055100" y="5081588"/>
          <p14:tracePt t="60315" x="9061450" y="5081588"/>
          <p14:tracePt t="60316" x="9066213" y="5081588"/>
          <p14:tracePt t="60321" x="9083675" y="5076825"/>
          <p14:tracePt t="60324" x="9088438" y="5076825"/>
          <p14:tracePt t="60326" x="9101138" y="5070475"/>
          <p14:tracePt t="60329" x="9112250" y="5064125"/>
          <p14:tracePt t="60331" x="9117013" y="5064125"/>
          <p14:tracePt t="60333" x="9123363" y="5059363"/>
          <p14:tracePt t="60335" x="9128125" y="5059363"/>
          <p14:tracePt t="60337" x="9134475" y="5059363"/>
          <p14:tracePt t="60338" x="9139238" y="5059363"/>
          <p14:tracePt t="60339" x="9139238" y="5053013"/>
          <p14:tracePt t="60339" x="9145588" y="5053013"/>
          <p14:tracePt t="60342" x="9150350" y="5053013"/>
          <p14:tracePt t="60343" x="9156700" y="5053013"/>
          <p14:tracePt t="60344" x="9156700" y="5048250"/>
          <p14:tracePt t="60345" x="9163050" y="5048250"/>
          <p14:tracePt t="60347" x="9167813" y="5041900"/>
          <p14:tracePt t="60349" x="9174163" y="5041900"/>
          <p14:tracePt t="60349" x="9178925" y="5041900"/>
          <p14:tracePt t="60352" x="9185275" y="5037138"/>
          <p14:tracePt t="60355" x="9190038" y="5037138"/>
          <p14:tracePt t="60356" x="9201150" y="5030788"/>
          <p14:tracePt t="60359" x="9207500" y="5030788"/>
          <p14:tracePt t="60361" x="9212263" y="5030788"/>
          <p14:tracePt t="60363" x="9212263" y="5026025"/>
          <p14:tracePt t="60364" x="9218613" y="5019675"/>
          <p14:tracePt t="60364" x="9223375" y="5019675"/>
          <p14:tracePt t="60367" x="9229725" y="5019675"/>
          <p14:tracePt t="60369" x="9236075" y="5014913"/>
          <p14:tracePt t="60372" x="9240838" y="5014913"/>
          <p14:tracePt t="60373" x="9247188" y="5014913"/>
          <p14:tracePt t="60377" x="9251950" y="5008563"/>
          <p14:tracePt t="60379" x="9258300" y="5008563"/>
          <p14:tracePt t="60380" x="9258300" y="5002213"/>
          <p14:tracePt t="60384" x="9269413" y="4997450"/>
          <p14:tracePt t="60387" x="9274175" y="4997450"/>
          <p14:tracePt t="60389" x="9280525" y="4991100"/>
          <p14:tracePt t="60393" x="9285288" y="4991100"/>
          <p14:tracePt t="60394" x="9285288" y="4986338"/>
          <p14:tracePt t="60395" x="9291638" y="4986338"/>
          <p14:tracePt t="60399" x="9296400" y="4979988"/>
          <p14:tracePt t="60405" x="9302750" y="4975225"/>
          <p14:tracePt t="60407" x="9309100" y="4975225"/>
          <p14:tracePt t="60412" x="9309100" y="4968875"/>
          <p14:tracePt t="60414" x="9313863" y="4968875"/>
          <p14:tracePt t="60416" x="9320213" y="4964113"/>
          <p14:tracePt t="60421" x="9324975" y="4957763"/>
          <p14:tracePt t="60426" x="9324975" y="4953000"/>
          <p14:tracePt t="60428" x="9331325" y="4953000"/>
          <p14:tracePt t="60432" x="9331325" y="4946650"/>
          <p14:tracePt t="60435" x="9336088" y="4946650"/>
          <p14:tracePt t="60440" x="9342438" y="4941888"/>
          <p14:tracePt t="60444" x="9342438" y="4935538"/>
          <p14:tracePt t="60449" x="9347200" y="4929188"/>
          <p14:tracePt t="60453" x="9347200" y="4924425"/>
          <p14:tracePt t="60455" x="9353550" y="4924425"/>
          <p14:tracePt t="60457" x="9353550" y="4918075"/>
          <p14:tracePt t="60462" x="9353550" y="4913313"/>
          <p14:tracePt t="60464" x="9358313" y="4913313"/>
          <p14:tracePt t="60467" x="9364663" y="4906963"/>
          <p14:tracePt t="60469" x="9364663" y="4902200"/>
          <p14:tracePt t="60474" x="9364663" y="4895850"/>
          <p14:tracePt t="60476" x="9371013" y="4895850"/>
          <p14:tracePt t="60478" x="9371013" y="4891088"/>
          <p14:tracePt t="60482" x="9371013" y="4884738"/>
          <p14:tracePt t="60486" x="9375775" y="4879975"/>
          <p14:tracePt t="60488" x="9375775" y="4873625"/>
          <p14:tracePt t="60495" x="9375775" y="4867275"/>
          <p14:tracePt t="60497" x="9375775" y="4862513"/>
          <p14:tracePt t="60498" x="9382125" y="4856163"/>
          <p14:tracePt t="60502" x="9382125" y="4851400"/>
          <p14:tracePt t="60506" x="9386888" y="4851400"/>
          <p14:tracePt t="60508" x="9386888" y="4845050"/>
          <p14:tracePt t="60513" x="9386888" y="4840288"/>
          <p14:tracePt t="60515" x="9386888" y="4833938"/>
          <p14:tracePt t="60520" x="9386888" y="4829175"/>
          <p14:tracePt t="60524" x="9386888" y="4822825"/>
          <p14:tracePt t="60529" x="9386888" y="4818063"/>
          <p14:tracePt t="60532" x="9386888" y="4811713"/>
          <p14:tracePt t="60538" x="9386888" y="4806950"/>
          <p14:tracePt t="60544" x="9386888" y="4800600"/>
          <p14:tracePt t="60550" x="9386888" y="4794250"/>
          <p14:tracePt t="60552" x="9386888" y="4789488"/>
          <p14:tracePt t="60559" x="9386888" y="4783138"/>
          <p14:tracePt t="60562" x="9386888" y="4778375"/>
          <p14:tracePt t="60567" x="9386888" y="4772025"/>
          <p14:tracePt t="60571" x="9386888" y="4767263"/>
          <p14:tracePt t="60575" x="9386888" y="4760913"/>
          <p14:tracePt t="60579" x="9386888" y="4756150"/>
          <p14:tracePt t="60586" x="9386888" y="4749800"/>
          <p14:tracePt t="60589" x="9386888" y="4745038"/>
          <p14:tracePt t="60592" x="9386888" y="4738688"/>
          <p14:tracePt t="60594" x="9382125" y="4738688"/>
          <p14:tracePt t="60595" x="9382125" y="4733925"/>
          <p14:tracePt t="60599" x="9382125" y="4727575"/>
          <p14:tracePt t="60603" x="9382125" y="4721225"/>
          <p14:tracePt t="60605" x="9382125" y="4716463"/>
          <p14:tracePt t="60608" x="9375775" y="4716463"/>
          <p14:tracePt t="60609" x="9375775" y="4710113"/>
          <p14:tracePt t="60613" x="9375775" y="4705350"/>
          <p14:tracePt t="60618" x="9375775" y="4694238"/>
          <p14:tracePt t="60620" x="9371013" y="4694238"/>
          <p14:tracePt t="60624" x="9371013" y="4687888"/>
          <p14:tracePt t="60626" x="9371013" y="4683125"/>
          <p14:tracePt t="60630" x="9371013" y="4676775"/>
          <p14:tracePt t="60632" x="9371013" y="4672013"/>
          <p14:tracePt t="60634" x="9364663" y="4672013"/>
          <p14:tracePt t="60635" x="9364663" y="4665663"/>
          <p14:tracePt t="60637" x="9358313" y="4665663"/>
          <p14:tracePt t="60639" x="9358313" y="4659313"/>
          <p14:tracePt t="60643" x="9358313" y="4654550"/>
          <p14:tracePt t="60645" x="9358313" y="4648200"/>
          <p14:tracePt t="60648" x="9353550" y="4643438"/>
          <p14:tracePt t="60655" x="9353550" y="4637088"/>
          <p14:tracePt t="60657" x="9353550" y="4632325"/>
          <p14:tracePt t="60658" x="9347200" y="4625975"/>
          <p14:tracePt t="60664" x="9347200" y="4621213"/>
          <p14:tracePt t="60669" x="9342438" y="4621213"/>
          <p14:tracePt t="60670" x="9342438" y="4614863"/>
          <p14:tracePt t="60676" x="9336088" y="4610100"/>
          <p14:tracePt t="60679" x="9336088" y="4603750"/>
          <p14:tracePt t="60684" x="9331325" y="4598988"/>
          <p14:tracePt t="60691" x="9331325" y="4592638"/>
          <p14:tracePt t="60694" x="9324975" y="4592638"/>
          <p14:tracePt t="60698" x="9324975" y="4586288"/>
          <p14:tracePt t="60700" x="9324975" y="4581525"/>
          <p14:tracePt t="60704" x="9313863" y="4581525"/>
          <p14:tracePt t="60706" x="9313863" y="4575175"/>
          <p14:tracePt t="60712" x="9309100" y="4570413"/>
          <p14:tracePt t="60717" x="9309100" y="4564063"/>
          <p14:tracePt t="60718" x="9302750" y="4564063"/>
          <p14:tracePt t="60725" x="9296400" y="4559300"/>
          <p14:tracePt t="60727" x="9296400" y="4552950"/>
          <p14:tracePt t="60730" x="9291638" y="4552950"/>
          <p14:tracePt t="60733" x="9291638" y="4548188"/>
          <p14:tracePt t="60734" x="9285288" y="4548188"/>
          <p14:tracePt t="60739" x="9280525" y="4541838"/>
          <p14:tracePt t="60746" x="9274175" y="4530725"/>
          <p14:tracePt t="60751" x="9269413" y="4530725"/>
          <p14:tracePt t="60752" x="9269413" y="4524375"/>
          <p14:tracePt t="60754" x="9263063" y="4524375"/>
          <p14:tracePt t="60760" x="9258300" y="4519613"/>
          <p14:tracePt t="60762" x="9258300" y="4513263"/>
          <p14:tracePt t="60765" x="9251950" y="4508500"/>
          <p14:tracePt t="60769" x="9251950" y="4502150"/>
          <p14:tracePt t="60770" x="9247188" y="4502150"/>
          <p14:tracePt t="60773" x="9240838" y="4497388"/>
          <p14:tracePt t="60780" x="9236075" y="4486275"/>
          <p14:tracePt t="60783" x="9229725" y="4486275"/>
          <p14:tracePt t="60787" x="9229725" y="4479925"/>
          <p14:tracePt t="60790" x="9223375" y="4475163"/>
          <p14:tracePt t="60794" x="9218613" y="4468813"/>
          <p14:tracePt t="60796" x="9218613" y="4464050"/>
          <p14:tracePt t="60797" x="9212263" y="4464050"/>
          <p14:tracePt t="60801" x="9212263" y="4457700"/>
          <p14:tracePt t="60803" x="9207500" y="4457700"/>
          <p14:tracePt t="60805" x="9207500" y="4451350"/>
          <p14:tracePt t="60807" x="9201150" y="4451350"/>
          <p14:tracePt t="60810" x="9196388" y="4446588"/>
          <p14:tracePt t="60812" x="9196388" y="4440238"/>
          <p14:tracePt t="60815" x="9190038" y="4440238"/>
          <p14:tracePt t="60816" x="9190038" y="4435475"/>
          <p14:tracePt t="60821" x="9185275" y="4429125"/>
          <p14:tracePt t="60823" x="9178925" y="4429125"/>
          <p14:tracePt t="60825" x="9178925" y="4424363"/>
          <p14:tracePt t="60826" x="9174163" y="4424363"/>
          <p14:tracePt t="60827" x="9174163" y="4418013"/>
          <p14:tracePt t="60830" x="9167813" y="4418013"/>
          <p14:tracePt t="60832" x="9167813" y="4413250"/>
          <p14:tracePt t="60836" x="9163050" y="4413250"/>
          <p14:tracePt t="60837" x="9163050" y="4406900"/>
          <p14:tracePt t="60838" x="9156700" y="4406900"/>
          <p14:tracePt t="60842" x="9150350" y="4402138"/>
          <p14:tracePt t="60845" x="9145588" y="4402138"/>
          <p14:tracePt t="60848" x="9145588" y="4395788"/>
          <p14:tracePt t="60850" x="9139238" y="4391025"/>
          <p14:tracePt t="60854" x="9134475" y="4384675"/>
          <p14:tracePt t="60857" x="9128125" y="4384675"/>
          <p14:tracePt t="60863" x="9123363" y="4378325"/>
          <p14:tracePt t="60866" x="9117013" y="4378325"/>
          <p14:tracePt t="60870" x="9117013" y="4373563"/>
          <p14:tracePt t="60872" x="9112250" y="4373563"/>
          <p14:tracePt t="60873" x="9112250" y="4367213"/>
          <p14:tracePt t="60879" x="9105900" y="4367213"/>
          <p14:tracePt t="60884" x="9101138" y="4362450"/>
          <p14:tracePt t="60888" x="9094788" y="4362450"/>
          <p14:tracePt t="60891" x="9094788" y="4356100"/>
          <p14:tracePt t="60893" x="9088438" y="4356100"/>
          <p14:tracePt t="60898" x="9083675" y="4356100"/>
          <p14:tracePt t="60900" x="9083675" y="4351338"/>
          <p14:tracePt t="60902" x="9077325" y="4351338"/>
          <p14:tracePt t="60904" x="9077325" y="4344988"/>
          <p14:tracePt t="60906" x="9072563" y="4344988"/>
          <p14:tracePt t="60912" x="9066213" y="4340225"/>
          <p14:tracePt t="60915" x="9061450" y="4340225"/>
          <p14:tracePt t="60918" x="9055100" y="4340225"/>
          <p14:tracePt t="60921" x="9055100" y="4333875"/>
          <p14:tracePt t="60923" x="9050338" y="4333875"/>
          <p14:tracePt t="60927" x="9043988" y="4333875"/>
          <p14:tracePt t="60932" x="9039225" y="4329113"/>
          <p14:tracePt t="60934" x="9032875" y="4329113"/>
          <p14:tracePt t="60935" x="9032875" y="4322763"/>
          <p14:tracePt t="60940" x="9028113" y="4322763"/>
          <p14:tracePt t="60944" x="9021763" y="4322763"/>
          <p14:tracePt t="60947" x="9015413" y="4316413"/>
          <p14:tracePt t="60949" x="9010650" y="4316413"/>
          <p14:tracePt t="60953" x="9004300" y="4311650"/>
          <p14:tracePt t="60957" x="8999538" y="4311650"/>
          <p14:tracePt t="60960" x="8993188" y="4311650"/>
          <p14:tracePt t="60965" x="8988425" y="4305300"/>
          <p14:tracePt t="60968" x="8982075" y="4305300"/>
          <p14:tracePt t="60970" x="8982075" y="4300538"/>
          <p14:tracePt t="60972" x="8977313" y="4300538"/>
          <p14:tracePt t="60977" x="8970963" y="4300538"/>
          <p14:tracePt t="60981" x="8966200" y="4300538"/>
          <p14:tracePt t="60985" x="8959850" y="4300538"/>
          <p14:tracePt t="60988" x="8959850" y="4294188"/>
          <p14:tracePt t="60991" x="8953500" y="4294188"/>
          <p14:tracePt t="60997" x="8948738" y="4294188"/>
          <p14:tracePt t="61002" x="8942388" y="4294188"/>
          <p14:tracePt t="61010" x="8937625" y="4294188"/>
          <p14:tracePt t="61018" x="8931275" y="4294188"/>
          <p14:tracePt t="61030" x="8926513" y="4294188"/>
          <p14:tracePt t="61036" x="8920163" y="4294188"/>
          <p14:tracePt t="61040" x="8915400" y="4294188"/>
          <p14:tracePt t="61048" x="8909050" y="4294188"/>
          <p14:tracePt t="61055" x="8904288" y="4294188"/>
          <p14:tracePt t="61061" x="8897938" y="4294188"/>
          <p14:tracePt t="61065" x="8893175" y="4294188"/>
          <p14:tracePt t="61073" x="8886825" y="4294188"/>
          <p14:tracePt t="61078" x="8880475" y="4294188"/>
          <p14:tracePt t="61086" x="8875713" y="4294188"/>
          <p14:tracePt t="61087" x="8869363" y="4294188"/>
          <p14:tracePt t="61092" x="8864600" y="4294188"/>
          <p14:tracePt t="61098" x="8858250" y="4294188"/>
          <p14:tracePt t="61105" x="8853488" y="4294188"/>
          <p14:tracePt t="61107" x="8847138" y="4294188"/>
          <p14:tracePt t="61115" x="8842375" y="4294188"/>
          <p14:tracePt t="61120" x="8836025" y="4300538"/>
          <p14:tracePt t="61128" x="8831263" y="4300538"/>
          <p14:tracePt t="61131" x="8824913" y="4300538"/>
          <p14:tracePt t="61136" x="8824913" y="4305300"/>
          <p14:tracePt t="61139" x="8820150" y="4305300"/>
          <p14:tracePt t="61145" x="8813800" y="4305300"/>
          <p14:tracePt t="61151" x="8807450" y="4305300"/>
          <p14:tracePt t="61154" x="8802688" y="4305300"/>
          <p14:tracePt t="61158" x="8796338" y="4305300"/>
          <p14:tracePt t="61162" x="8796338" y="4311650"/>
          <p14:tracePt t="61163" x="8791575" y="4311650"/>
          <p14:tracePt t="61168" x="8785225" y="4311650"/>
          <p14:tracePt t="61171" x="8780463" y="4311650"/>
          <p14:tracePt t="61175" x="8774113" y="4311650"/>
          <p14:tracePt t="61180" x="8769350" y="4316413"/>
          <p14:tracePt t="61184" x="8763000" y="4316413"/>
          <p14:tracePt t="61189" x="8758238" y="4316413"/>
          <p14:tracePt t="61191" x="8751888" y="4316413"/>
          <p14:tracePt t="61193" x="8751888" y="4322763"/>
          <p14:tracePt t="61197" x="8745538" y="4322763"/>
          <p14:tracePt t="61199" x="8745538" y="4329113"/>
          <p14:tracePt t="61200" x="8740775" y="4329113"/>
          <p14:tracePt t="61205" x="8734425" y="4329113"/>
          <p14:tracePt t="61207" x="8729663" y="4329113"/>
          <p14:tracePt t="61212" x="8723313" y="4333875"/>
          <p14:tracePt t="61216" x="8718550" y="4333875"/>
          <p14:tracePt t="61221" x="8712200" y="4333875"/>
          <p14:tracePt t="61223" x="8707438" y="4333875"/>
          <p14:tracePt t="61225" x="8707438" y="4340225"/>
          <p14:tracePt t="61228" x="8701088" y="4340225"/>
          <p14:tracePt t="61233" x="8696325" y="4340225"/>
          <p14:tracePt t="61237" x="8689975" y="4340225"/>
          <p14:tracePt t="61238" x="8689975" y="4344988"/>
          <p14:tracePt t="61241" x="8685213" y="4344988"/>
          <p14:tracePt t="61245" x="8685213" y="4351338"/>
          <p14:tracePt t="61246" x="8678863" y="4351338"/>
          <p14:tracePt t="61252" x="8672513" y="4351338"/>
          <p14:tracePt t="61256" x="8667750" y="4356100"/>
          <p14:tracePt t="61259" x="8661400" y="4356100"/>
          <p14:tracePt t="61266" x="8656638" y="4356100"/>
          <p14:tracePt t="61268" x="8656638" y="4362450"/>
          <p14:tracePt t="61270" x="8650288" y="4362450"/>
          <p14:tracePt t="61275" x="8645525" y="4367213"/>
          <p14:tracePt t="61279" x="8639175" y="4373563"/>
          <p14:tracePt t="61283" x="8634413" y="4373563"/>
          <p14:tracePt t="61287" x="8634413" y="4378325"/>
          <p14:tracePt t="61288" x="8628063" y="4378325"/>
          <p14:tracePt t="61292" x="8628063" y="4384675"/>
          <p14:tracePt t="61294" x="8623300" y="4384675"/>
          <p14:tracePt t="61297" x="8616950" y="4384675"/>
          <p14:tracePt t="61298" x="8616950" y="4391025"/>
          <p14:tracePt t="61301" x="8616950" y="4395788"/>
          <p14:tracePt t="61303" x="8612188" y="4395788"/>
          <p14:tracePt t="61307" x="8612188" y="4402138"/>
          <p14:tracePt t="61310" x="8605838" y="4402138"/>
          <p14:tracePt t="61312" x="8605838" y="4406900"/>
          <p14:tracePt t="61318" x="8599488" y="4413250"/>
          <p14:tracePt t="61321" x="8594725" y="4413250"/>
          <p14:tracePt t="61325" x="8594725" y="4418013"/>
          <p14:tracePt t="61328" x="8594725" y="4424363"/>
          <p14:tracePt t="61331" x="8588375" y="4424363"/>
          <p14:tracePt t="61335" x="8588375" y="4429125"/>
          <p14:tracePt t="61340" x="8588375" y="4435475"/>
          <p14:tracePt t="61343" x="8583613" y="4435475"/>
          <p14:tracePt t="61346" x="8583613" y="4440238"/>
          <p14:tracePt t="61350" x="8583613" y="4446588"/>
          <p14:tracePt t="61354" x="8583613" y="4451350"/>
          <p14:tracePt t="61356" x="8577263" y="4451350"/>
          <p14:tracePt t="61357" x="8577263" y="4457700"/>
          <p14:tracePt t="61360" x="8577263" y="4464050"/>
          <p14:tracePt t="61362" x="8577263" y="4468813"/>
          <p14:tracePt t="61366" x="8577263" y="4475163"/>
          <p14:tracePt t="61370" x="8572500" y="4479925"/>
          <p14:tracePt t="61373" x="8572500" y="4486275"/>
          <p14:tracePt t="61374" x="8572500" y="4491038"/>
          <p14:tracePt t="61375" x="8566150" y="4491038"/>
          <p14:tracePt t="61379" x="8566150" y="4497388"/>
          <p14:tracePt t="61380" x="8566150" y="4502150"/>
          <p14:tracePt t="61383" x="8566150" y="4508500"/>
          <p14:tracePt t="61386" x="8566150" y="4513263"/>
          <p14:tracePt t="61388" x="8566150" y="4519613"/>
          <p14:tracePt t="61389" x="8566150" y="4524375"/>
          <p14:tracePt t="61391" x="8561388" y="4524375"/>
          <p14:tracePt t="61393" x="8561388" y="4530725"/>
          <p14:tracePt t="61394" x="8561388" y="4537075"/>
          <p14:tracePt t="61397" x="8561388" y="4541838"/>
          <p14:tracePt t="61398" x="8561388" y="4548188"/>
          <p14:tracePt t="61401" x="8561388" y="4552950"/>
          <p14:tracePt t="61404" x="8561388" y="4559300"/>
          <p14:tracePt t="61405" x="8561388" y="4564063"/>
          <p14:tracePt t="61408" x="8561388" y="4570413"/>
          <p14:tracePt t="61412" x="8561388" y="4581525"/>
          <p14:tracePt t="61412" x="8561388" y="4586288"/>
          <p14:tracePt t="61415" x="8561388" y="4592638"/>
          <p14:tracePt t="61418" x="8561388" y="4598988"/>
          <p14:tracePt t="61419" x="8561388" y="4603750"/>
          <p14:tracePt t="61421" x="8561388" y="4610100"/>
          <p14:tracePt t="61423" x="8561388" y="4614863"/>
          <p14:tracePt t="61424" x="8561388" y="4621213"/>
          <p14:tracePt t="61427" x="8561388" y="4625975"/>
          <p14:tracePt t="61428" x="8561388" y="4632325"/>
          <p14:tracePt t="61429" x="8561388" y="4637088"/>
          <p14:tracePt t="61432" x="8561388" y="4643438"/>
          <p14:tracePt t="61433" x="8561388" y="4648200"/>
          <p14:tracePt t="61435" x="8561388" y="4654550"/>
          <p14:tracePt t="61436" x="8566150" y="4654550"/>
          <p14:tracePt t="61437" x="8566150" y="4659313"/>
          <p14:tracePt t="61442" x="8572500" y="4676775"/>
          <p14:tracePt t="61443" x="8572500" y="4683125"/>
          <p14:tracePt t="61445" x="8572500" y="4687888"/>
          <p14:tracePt t="61448" x="8577263" y="4699000"/>
          <p14:tracePt t="61450" x="8577263" y="4705350"/>
          <p14:tracePt t="61452" x="8577263" y="4710113"/>
          <p14:tracePt t="61454" x="8583613" y="4716463"/>
          <p14:tracePt t="61455" x="8583613" y="4721225"/>
          <p14:tracePt t="61457" x="8583613" y="4727575"/>
          <p14:tracePt t="61458" x="8588375" y="4727575"/>
          <p14:tracePt t="61459" x="8588375" y="4738688"/>
          <p14:tracePt t="61461" x="8594725" y="4745038"/>
          <p14:tracePt t="61463" x="8594725" y="4749800"/>
          <p14:tracePt t="61466" x="8599488" y="4760913"/>
          <p14:tracePt t="61468" x="8599488" y="4767263"/>
          <p14:tracePt t="61470" x="8599488" y="4772025"/>
          <p14:tracePt t="61474" x="8605838" y="4789488"/>
          <p14:tracePt t="61475" x="8605838" y="4794250"/>
          <p14:tracePt t="61477" x="8612188" y="4800600"/>
          <p14:tracePt t="61482" x="8616950" y="4818063"/>
          <p14:tracePt t="61482" x="8616950" y="4822825"/>
          <p14:tracePt t="61485" x="8623300" y="4829175"/>
          <p14:tracePt t="61489" x="8623300" y="4840288"/>
          <p14:tracePt t="61490" x="8628063" y="4840288"/>
          <p14:tracePt t="61491" x="8628063" y="4845050"/>
          <p14:tracePt t="61495" x="8628063" y="4856163"/>
          <p14:tracePt t="61496" x="8634413" y="4862513"/>
          <p14:tracePt t="61499" x="8639175" y="4867275"/>
          <p14:tracePt t="61501" x="8639175" y="4873625"/>
          <p14:tracePt t="61504" x="8645525" y="4879975"/>
          <p14:tracePt t="61505" x="8645525" y="4884738"/>
          <p14:tracePt t="61508" x="8650288" y="4891088"/>
          <p14:tracePt t="61509" x="8650288" y="4895850"/>
          <p14:tracePt t="61512" x="8656638" y="4902200"/>
          <p14:tracePt t="61513" x="8661400" y="4902200"/>
          <p14:tracePt t="61515" x="8661400" y="4906963"/>
          <p14:tracePt t="61517" x="8667750" y="4913313"/>
          <p14:tracePt t="61520" x="8667750" y="4918075"/>
          <p14:tracePt t="61522" x="8672513" y="4924425"/>
          <p14:tracePt t="61523" x="8678863" y="4929188"/>
          <p14:tracePt t="61524" x="8685213" y="4929188"/>
          <p14:tracePt t="61525" x="8685213" y="4935538"/>
          <p14:tracePt t="61528" x="8689975" y="4935538"/>
          <p14:tracePt t="61529" x="8689975" y="4941888"/>
          <p14:tracePt t="61530" x="8696325" y="4941888"/>
          <p14:tracePt t="61531" x="8696325" y="4946650"/>
          <p14:tracePt t="61534" x="8701088" y="4953000"/>
          <p14:tracePt t="61535" x="8707438" y="4953000"/>
          <p14:tracePt t="61537" x="8707438" y="4957763"/>
          <p14:tracePt t="61539" x="8712200" y="4957763"/>
          <p14:tracePt t="61539" x="8712200" y="4964113"/>
          <p14:tracePt t="61542" x="8718550" y="4964113"/>
          <p14:tracePt t="61543" x="8718550" y="4968875"/>
          <p14:tracePt t="61543" x="8718550" y="4975225"/>
          <p14:tracePt t="61546" x="8723313" y="4975225"/>
          <p14:tracePt t="61547" x="8729663" y="4979988"/>
          <p14:tracePt t="61551" x="8734425" y="4986338"/>
          <p14:tracePt t="61555" x="8740775" y="4997450"/>
          <p14:tracePt t="61560" x="8751888" y="4997450"/>
          <p14:tracePt t="61560" x="8751888" y="5002213"/>
          <p14:tracePt t="61565" x="8758238" y="5008563"/>
          <p14:tracePt t="61570" x="8763000" y="5014913"/>
          <p14:tracePt t="61573" x="8763000" y="5019675"/>
          <p14:tracePt t="61578" x="8769350" y="5019675"/>
          <p14:tracePt t="61581" x="8774113" y="5026025"/>
          <p14:tracePt t="61589" x="8780463" y="5026025"/>
          <p14:tracePt t="61594" x="8780463" y="5030788"/>
          <p14:tracePt t="61600" x="8785225" y="5030788"/>
          <p14:tracePt t="61611" x="8791575" y="5030788"/>
          <p14:tracePt t="61614" x="8791575" y="5037138"/>
          <p14:tracePt t="61616" x="8796338" y="5037138"/>
          <p14:tracePt t="61620" x="8802688" y="5037138"/>
          <p14:tracePt t="61624" x="8802688" y="5041900"/>
          <p14:tracePt t="61627" x="8807450" y="5041900"/>
          <p14:tracePt t="61628" x="0" y="0"/>
        </p14:tracePtLst>
        <p14:tracePtLst>
          <p14:tracePt t="62417" x="10152063" y="4586288"/>
          <p14:tracePt t="62505" x="10145713" y="4586288"/>
          <p14:tracePt t="62508" x="10140950" y="4586288"/>
          <p14:tracePt t="62513" x="10140950" y="4592638"/>
          <p14:tracePt t="62516" x="10134600" y="4592638"/>
          <p14:tracePt t="62518" x="10129838" y="4592638"/>
          <p14:tracePt t="62524" x="10117138" y="4598988"/>
          <p14:tracePt t="62530" x="10112375" y="4598988"/>
          <p14:tracePt t="62532" x="10106025" y="4603750"/>
          <p14:tracePt t="62534" x="10101263" y="4603750"/>
          <p14:tracePt t="62538" x="10090150" y="4603750"/>
          <p14:tracePt t="62539" x="10090150" y="4610100"/>
          <p14:tracePt t="62544" x="10083800" y="4614863"/>
          <p14:tracePt t="62546" x="10072688" y="4614863"/>
          <p14:tracePt t="62548" x="10067925" y="4621213"/>
          <p14:tracePt t="62552" x="10061575" y="4621213"/>
          <p14:tracePt t="62554" x="10061575" y="4625975"/>
          <p14:tracePt t="62556" x="10055225" y="4625975"/>
          <p14:tracePt t="62559" x="10050463" y="4632325"/>
          <p14:tracePt t="62561" x="10044113" y="4632325"/>
          <p14:tracePt t="62562" x="10044113" y="4637088"/>
          <p14:tracePt t="62566" x="10039350" y="4637088"/>
          <p14:tracePt t="62566" x="10033000" y="4637088"/>
          <p14:tracePt t="62568" x="10033000" y="4643438"/>
          <p14:tracePt t="62569" x="10028238" y="4643438"/>
          <p14:tracePt t="62573" x="10021888" y="4648200"/>
          <p14:tracePt t="62576" x="10017125" y="4648200"/>
          <p14:tracePt t="62579" x="10010775" y="4654550"/>
          <p14:tracePt t="62581" x="10006013" y="4659313"/>
          <p14:tracePt t="62585" x="9999663" y="4665663"/>
          <p14:tracePt t="62589" x="9994900" y="4672013"/>
          <p14:tracePt t="62593" x="9988550" y="4676775"/>
          <p14:tracePt t="62594" x="9988550" y="4683125"/>
          <p14:tracePt t="62596" x="9982200" y="4683125"/>
          <p14:tracePt t="62598" x="9977438" y="4687888"/>
          <p14:tracePt t="62601" x="9977438" y="4694238"/>
          <p14:tracePt t="62601" x="9971088" y="4694238"/>
          <p14:tracePt t="62609" x="9959975" y="4710113"/>
          <p14:tracePt t="62612" x="9955213" y="4716463"/>
          <p14:tracePt t="62613" x="9955213" y="4721225"/>
          <p14:tracePt t="62615" x="9948863" y="4721225"/>
          <p14:tracePt t="62615" x="9948863" y="4727575"/>
          <p14:tracePt t="62617" x="9948863" y="4733925"/>
          <p14:tracePt t="62619" x="9944100" y="4733925"/>
          <p14:tracePt t="62620" x="9944100" y="4738688"/>
          <p14:tracePt t="62621" x="9937750" y="4745038"/>
          <p14:tracePt t="62624" x="9932988" y="4749800"/>
          <p14:tracePt t="62625" x="9932988" y="4756150"/>
          <p14:tracePt t="62627" x="9926638" y="4756150"/>
          <p14:tracePt t="62628" x="9926638" y="4760913"/>
          <p14:tracePt t="62630" x="9926638" y="4767263"/>
          <p14:tracePt t="62630" x="9921875" y="4767263"/>
          <p14:tracePt t="62634" x="9921875" y="4778375"/>
          <p14:tracePt t="62636" x="9915525" y="4783138"/>
          <p14:tracePt t="62636" x="9909175" y="4789488"/>
          <p14:tracePt t="62640" x="9909175" y="4800600"/>
          <p14:tracePt t="62641" x="9904413" y="4800600"/>
          <p14:tracePt t="62641" x="9904413" y="4806950"/>
          <p14:tracePt t="62644" x="9898063" y="4811713"/>
          <p14:tracePt t="62646" x="9898063" y="4818063"/>
          <p14:tracePt t="62647" x="9898063" y="4822825"/>
          <p14:tracePt t="62648" x="9893300" y="4822825"/>
          <p14:tracePt t="62648" x="9893300" y="4829175"/>
          <p14:tracePt t="62650" x="9886950" y="4829175"/>
          <p14:tracePt t="62651" x="9886950" y="4833938"/>
          <p14:tracePt t="62653" x="9882188" y="4840288"/>
          <p14:tracePt t="62654" x="9882188" y="4845050"/>
          <p14:tracePt t="62655" x="9882188" y="4851400"/>
          <p14:tracePt t="62656" x="9875838" y="4851400"/>
          <p14:tracePt t="62658" x="9875838" y="4856163"/>
          <p14:tracePt t="62662" x="9864725" y="4867275"/>
          <p14:tracePt t="62663" x="9864725" y="4873625"/>
          <p14:tracePt t="62665" x="9864725" y="4879975"/>
          <p14:tracePt t="62667" x="9859963" y="4884738"/>
          <p14:tracePt t="62670" x="9853613" y="4895850"/>
          <p14:tracePt t="62672" x="9847263" y="4902200"/>
          <p14:tracePt t="62675" x="9842500" y="4906963"/>
          <p14:tracePt t="62676" x="9842500" y="4918075"/>
          <p14:tracePt t="62678" x="9836150" y="4924425"/>
          <p14:tracePt t="62680" x="9836150" y="4929188"/>
          <p14:tracePt t="62684" x="9831388" y="4941888"/>
          <p14:tracePt t="62686" x="9831388" y="4946650"/>
          <p14:tracePt t="62687" x="9825038" y="4946650"/>
          <p14:tracePt t="62689" x="9825038" y="4957763"/>
          <p14:tracePt t="62690" x="9820275" y="4957763"/>
          <p14:tracePt t="62692" x="9820275" y="4964113"/>
          <p14:tracePt t="62694" x="9820275" y="4968875"/>
          <p14:tracePt t="62699" x="9813925" y="4979988"/>
          <p14:tracePt t="62701" x="9813925" y="4986338"/>
          <p14:tracePt t="62704" x="9813925" y="4991100"/>
          <p14:tracePt t="62707" x="9813925" y="4997450"/>
          <p14:tracePt t="62708" x="9813925" y="5002213"/>
          <p14:tracePt t="62709" x="9809163" y="5002213"/>
          <p14:tracePt t="62711" x="9809163" y="5008563"/>
          <p14:tracePt t="62714" x="9809163" y="5014913"/>
          <p14:tracePt t="62719" x="9809163" y="5019675"/>
          <p14:tracePt t="62723" x="9809163" y="5026025"/>
          <p14:tracePt t="62724" x="9809163" y="5030788"/>
          <p14:tracePt t="62730" x="9802813" y="5037138"/>
          <p14:tracePt t="62732" x="9802813" y="5041900"/>
          <p14:tracePt t="62735" x="9802813" y="5048250"/>
          <p14:tracePt t="62738" x="9802813" y="5053013"/>
          <p14:tracePt t="62741" x="9802813" y="5059363"/>
          <p14:tracePt t="62745" x="9802813" y="5064125"/>
          <p14:tracePt t="62747" x="9802813" y="5070475"/>
          <p14:tracePt t="62749" x="9802813" y="5076825"/>
          <p14:tracePt t="62752" x="9802813" y="5081588"/>
          <p14:tracePt t="62755" x="9802813" y="5087938"/>
          <p14:tracePt t="62759" x="9802813" y="5099050"/>
          <p14:tracePt t="62763" x="9802813" y="5103813"/>
          <p14:tracePt t="62765" x="9802813" y="5110163"/>
          <p14:tracePt t="62768" x="9802813" y="5114925"/>
          <p14:tracePt t="62769" x="9802813" y="5121275"/>
          <p14:tracePt t="62772" x="9802813" y="5126038"/>
          <p14:tracePt t="62774" x="9802813" y="5132388"/>
          <p14:tracePt t="62776" x="9809163" y="5132388"/>
          <p14:tracePt t="62778" x="9809163" y="5143500"/>
          <p14:tracePt t="62781" x="9809163" y="5149850"/>
          <p14:tracePt t="62784" x="9809163" y="5154613"/>
          <p14:tracePt t="62786" x="9813925" y="5154613"/>
          <p14:tracePt t="62787" x="9813925" y="5165725"/>
          <p14:tracePt t="62791" x="9813925" y="5172075"/>
          <p14:tracePt t="62796" x="9820275" y="5176838"/>
          <p14:tracePt t="62797" x="9820275" y="5183188"/>
          <p14:tracePt t="62800" x="9825038" y="5183188"/>
          <p14:tracePt t="62801" x="9825038" y="5187950"/>
          <p14:tracePt t="62803" x="9825038" y="5194300"/>
          <p14:tracePt t="62807" x="9825038" y="5199063"/>
          <p14:tracePt t="62810" x="9831388" y="5199063"/>
          <p14:tracePt t="62811" x="9831388" y="5205413"/>
          <p14:tracePt t="62818" x="9831388" y="5210175"/>
          <p14:tracePt t="62818" x="9836150" y="5210175"/>
          <p14:tracePt t="62821" x="9836150" y="5216525"/>
          <p14:tracePt t="62830" x="9842500" y="5216525"/>
          <p14:tracePt t="62835" x="9842500" y="5222875"/>
          <p14:tracePt t="62837" x="9847263" y="5222875"/>
          <p14:tracePt t="62849" x="9853613" y="5222875"/>
          <p14:tracePt t="62854" x="9853613" y="5227638"/>
          <p14:tracePt t="62856" x="9859963" y="5227638"/>
          <p14:tracePt t="62864" x="9864725" y="5227638"/>
          <p14:tracePt t="62871" x="9871075" y="5227638"/>
          <p14:tracePt t="62874" x="9875838" y="5227638"/>
          <p14:tracePt t="62879" x="9882188" y="5227638"/>
          <p14:tracePt t="62880" x="9882188" y="5233988"/>
          <p14:tracePt t="62890" x="9893300" y="5233988"/>
          <p14:tracePt t="62893" x="9898063" y="5238750"/>
          <p14:tracePt t="62901" x="9904413" y="5238750"/>
          <p14:tracePt t="62904" x="9909175" y="5238750"/>
          <p14:tracePt t="62906" x="9915525" y="5238750"/>
          <p14:tracePt t="62912" x="9921875" y="5238750"/>
          <p14:tracePt t="62919" x="9926638" y="5238750"/>
          <p14:tracePt t="62922" x="9932988" y="5238750"/>
          <p14:tracePt t="62927" x="9937750" y="5238750"/>
          <p14:tracePt t="62933" x="9944100" y="5238750"/>
          <p14:tracePt t="62935" x="9948863" y="5238750"/>
          <p14:tracePt t="62939" x="9955213" y="5238750"/>
          <p14:tracePt t="62944" x="9959975" y="5238750"/>
          <p14:tracePt t="62947" x="9966325" y="5238750"/>
          <p14:tracePt t="62953" x="9971088" y="5238750"/>
          <p14:tracePt t="62957" x="9977438" y="5238750"/>
          <p14:tracePt t="62963" x="9982200" y="5238750"/>
          <p14:tracePt t="62965" x="9988550" y="5238750"/>
          <p14:tracePt t="62969" x="9994900" y="5238750"/>
          <p14:tracePt t="62974" x="9999663" y="5238750"/>
          <p14:tracePt t="62979" x="10006013" y="5233988"/>
          <p14:tracePt t="62982" x="10010775" y="5233988"/>
          <p14:tracePt t="62988" x="10017125" y="5233988"/>
          <p14:tracePt t="62993" x="10021888" y="5227638"/>
          <p14:tracePt t="63001" x="10028238" y="5227638"/>
          <p14:tracePt t="63003" x="10033000" y="5227638"/>
          <p14:tracePt t="63005" x="10033000" y="5222875"/>
          <p14:tracePt t="63011" x="10039350" y="5222875"/>
          <p14:tracePt t="63016" x="10039350" y="5216525"/>
          <p14:tracePt t="63019" x="10044113" y="5216525"/>
          <p14:tracePt t="63020" x="10044113" y="5210175"/>
          <p14:tracePt t="63025" x="10050463" y="5210175"/>
          <p14:tracePt t="63029" x="10055225" y="5205413"/>
          <p14:tracePt t="63036" x="10061575" y="5205413"/>
          <p14:tracePt t="63038" x="10061575" y="5199063"/>
          <p14:tracePt t="63043" x="10067925" y="5199063"/>
          <p14:tracePt t="63045" x="10067925" y="5194300"/>
          <p14:tracePt t="63048" x="10072688" y="5194300"/>
          <p14:tracePt t="63050" x="10072688" y="5187950"/>
          <p14:tracePt t="63052" x="10079038" y="5187950"/>
          <p14:tracePt t="63058" x="10083800" y="5183188"/>
          <p14:tracePt t="63065" x="10090150" y="5176838"/>
          <p14:tracePt t="63072" x="10094913" y="5176838"/>
          <p14:tracePt t="63074" x="10101263" y="5172075"/>
          <p14:tracePt t="63081" x="10101263" y="5165725"/>
          <p14:tracePt t="63082" x="10106025" y="5165725"/>
          <p14:tracePt t="63089" x="10106025" y="5160963"/>
          <p14:tracePt t="63092" x="10112375" y="5160963"/>
          <p14:tracePt t="63096" x="10112375" y="5154613"/>
          <p14:tracePt t="63100" x="10117138" y="5154613"/>
          <p14:tracePt t="63106" x="10117138" y="5149850"/>
          <p14:tracePt t="63112" x="10123488" y="5149850"/>
          <p14:tracePt t="63115" x="10129838" y="5143500"/>
          <p14:tracePt t="63122" x="10129838" y="5137150"/>
          <p14:tracePt t="63129" x="10134600" y="5132388"/>
          <p14:tracePt t="63138" x="10134600" y="5126038"/>
          <p14:tracePt t="63142" x="10140950" y="5126038"/>
          <p14:tracePt t="63145" x="10140950" y="5121275"/>
          <p14:tracePt t="63149" x="10140950" y="5114925"/>
          <p14:tracePt t="63153" x="10145713" y="5114925"/>
          <p14:tracePt t="63157" x="10152063" y="5110163"/>
          <p14:tracePt t="63165" x="10152063" y="5103813"/>
          <p14:tracePt t="63167" x="10156825" y="5103813"/>
          <p14:tracePt t="63171" x="10156825" y="5099050"/>
          <p14:tracePt t="63175" x="10163175" y="5092700"/>
          <p14:tracePt t="63184" x="10163175" y="5087938"/>
          <p14:tracePt t="63190" x="10167938" y="5087938"/>
          <p14:tracePt t="63192" x="10167938" y="5081588"/>
          <p14:tracePt t="63196" x="10174288" y="5081588"/>
          <p14:tracePt t="63201" x="10174288" y="5076825"/>
          <p14:tracePt t="63205" x="10174288" y="5070475"/>
          <p14:tracePt t="63211" x="10179050" y="5070475"/>
          <p14:tracePt t="63214" x="10179050" y="5064125"/>
          <p14:tracePt t="63222" x="10179050" y="5059363"/>
          <p14:tracePt t="63230" x="10179050" y="5053013"/>
          <p14:tracePt t="63230" x="10179050" y="5048250"/>
          <p14:tracePt t="63234" x="10185400" y="5048250"/>
          <p14:tracePt t="63237" x="10185400" y="5041900"/>
          <p14:tracePt t="63241" x="10185400" y="5037138"/>
          <p14:tracePt t="63246" x="10185400" y="5030788"/>
          <p14:tracePt t="63249" x="10185400" y="5026025"/>
          <p14:tracePt t="63252" x="10185400" y="5019675"/>
          <p14:tracePt t="63256" x="10185400" y="5014913"/>
          <p14:tracePt t="63261" x="10190163" y="5008563"/>
          <p14:tracePt t="63263" x="10190163" y="5002213"/>
          <p14:tracePt t="63266" x="10196513" y="4997450"/>
          <p14:tracePt t="63267" x="10196513" y="4991100"/>
          <p14:tracePt t="63271" x="10196513" y="4986338"/>
          <p14:tracePt t="63274" x="10196513" y="4975225"/>
          <p14:tracePt t="63277" x="10196513" y="4968875"/>
          <p14:tracePt t="63279" x="10202863" y="4964113"/>
          <p14:tracePt t="63282" x="10202863" y="4957763"/>
          <p14:tracePt t="63283" x="10202863" y="4953000"/>
          <p14:tracePt t="63286" x="10202863" y="4946650"/>
          <p14:tracePt t="63289" x="10207625" y="4941888"/>
          <p14:tracePt t="63292" x="10207625" y="4935538"/>
          <p14:tracePt t="63294" x="10207625" y="4929188"/>
          <p14:tracePt t="63295" x="10207625" y="4924425"/>
          <p14:tracePt t="63297" x="10213975" y="4924425"/>
          <p14:tracePt t="63298" x="10213975" y="4918075"/>
          <p14:tracePt t="63300" x="10218738" y="4918075"/>
          <p14:tracePt t="63301" x="10218738" y="4913313"/>
          <p14:tracePt t="63303" x="10218738" y="4906963"/>
          <p14:tracePt t="63307" x="10218738" y="4902200"/>
          <p14:tracePt t="63308" x="10225088" y="4895850"/>
          <p14:tracePt t="63313" x="10225088" y="4891088"/>
          <p14:tracePt t="63314" x="10225088" y="4884738"/>
          <p14:tracePt t="63317" x="10229850" y="4884738"/>
          <p14:tracePt t="63319" x="10229850" y="4879975"/>
          <p14:tracePt t="63321" x="10229850" y="4873625"/>
          <p14:tracePt t="63326" x="10229850" y="4867275"/>
          <p14:tracePt t="63329" x="10236200" y="4862513"/>
          <p14:tracePt t="63332" x="10236200" y="4856163"/>
          <p14:tracePt t="63335" x="10240963" y="4856163"/>
          <p14:tracePt t="63336" x="10240963" y="4851400"/>
          <p14:tracePt t="63340" x="10240963" y="4845050"/>
          <p14:tracePt t="63342" x="10240963" y="4840288"/>
          <p14:tracePt t="63347" x="10240963" y="4833938"/>
          <p14:tracePt t="63353" x="10240963" y="4829175"/>
          <p14:tracePt t="63355" x="10240963" y="4822825"/>
          <p14:tracePt t="63359" x="10240963" y="4818063"/>
          <p14:tracePt t="63363" x="10240963" y="4811713"/>
          <p14:tracePt t="63365" x="10240963" y="4806950"/>
          <p14:tracePt t="63370" x="10240963" y="4800600"/>
          <p14:tracePt t="63373" x="10240963" y="4794250"/>
          <p14:tracePt t="63377" x="10240963" y="4789488"/>
          <p14:tracePt t="63379" x="10240963" y="4783138"/>
          <p14:tracePt t="63384" x="10240963" y="4778375"/>
          <p14:tracePt t="63388" x="10240963" y="4772025"/>
          <p14:tracePt t="63391" x="10240963" y="4767263"/>
          <p14:tracePt t="63394" x="10240963" y="4760913"/>
          <p14:tracePt t="63399" x="10240963" y="4756150"/>
          <p14:tracePt t="63402" x="10240963" y="4749800"/>
          <p14:tracePt t="63405" x="10240963" y="4745038"/>
          <p14:tracePt t="63409" x="10240963" y="4738688"/>
          <p14:tracePt t="63412" x="10240963" y="4733925"/>
          <p14:tracePt t="63419" x="10240963" y="4721225"/>
          <p14:tracePt t="63423" x="10240963" y="4716463"/>
          <p14:tracePt t="63428" x="10240963" y="4710113"/>
          <p14:tracePt t="63432" x="10240963" y="4705350"/>
          <p14:tracePt t="63434" x="10240963" y="4699000"/>
          <p14:tracePt t="63440" x="10240963" y="4694238"/>
          <p14:tracePt t="63443" x="10240963" y="4687888"/>
          <p14:tracePt t="63447" x="10240963" y="4676775"/>
          <p14:tracePt t="63451" x="10240963" y="4672013"/>
          <p14:tracePt t="63455" x="10236200" y="4665663"/>
          <p14:tracePt t="63460" x="10236200" y="4654550"/>
          <p14:tracePt t="63464" x="10236200" y="4648200"/>
          <p14:tracePt t="63468" x="10236200" y="4643438"/>
          <p14:tracePt t="63471" x="10236200" y="4637088"/>
          <p14:tracePt t="63475" x="10236200" y="4632325"/>
          <p14:tracePt t="63477" x="10229850" y="4625975"/>
          <p14:tracePt t="63482" x="10229850" y="4621213"/>
          <p14:tracePt t="63486" x="10229850" y="4614863"/>
          <p14:tracePt t="63491" x="10229850" y="4603750"/>
          <p14:tracePt t="63493" x="10225088" y="4603750"/>
          <p14:tracePt t="63495" x="10225088" y="4598988"/>
          <p14:tracePt t="63499" x="10225088" y="4592638"/>
          <p14:tracePt t="63503" x="10218738" y="4586288"/>
          <p14:tracePt t="63505" x="10218738" y="4581525"/>
          <p14:tracePt t="63509" x="10213975" y="4575175"/>
          <p14:tracePt t="63516" x="10207625" y="4570413"/>
          <p14:tracePt t="63519" x="10207625" y="4564063"/>
          <p14:tracePt t="63522" x="10202863" y="4559300"/>
          <p14:tracePt t="63527" x="10202863" y="4552950"/>
          <p14:tracePt t="63530" x="10196513" y="4552950"/>
          <p14:tracePt t="63533" x="10190163" y="4548188"/>
          <p14:tracePt t="63541" x="10190163" y="4541838"/>
          <p14:tracePt t="63543" x="10185400" y="4541838"/>
          <p14:tracePt t="63546" x="10185400" y="4537075"/>
          <p14:tracePt t="63551" x="10179050" y="4537075"/>
          <p14:tracePt t="63558" x="10179050" y="4530725"/>
          <p14:tracePt t="63561" x="10174288" y="4530725"/>
          <p14:tracePt t="63566" x="10167938" y="4530725"/>
          <p14:tracePt t="63578" x="10163175" y="4530725"/>
          <p14:tracePt t="63581" x="10163175" y="4524375"/>
          <p14:tracePt t="63588" x="10156825" y="4524375"/>
          <p14:tracePt t="63596" x="10152063" y="4524375"/>
          <p14:tracePt t="63600" x="10145713" y="4524375"/>
          <p14:tracePt t="63606" x="10140950" y="4524375"/>
          <p14:tracePt t="63614" x="10134600" y="4524375"/>
          <p14:tracePt t="63620" x="10129838" y="4524375"/>
          <p14:tracePt t="63622" x="10123488" y="4524375"/>
          <p14:tracePt t="63627" x="10117138" y="4524375"/>
          <p14:tracePt t="63629" x="10112375" y="4524375"/>
          <p14:tracePt t="63634" x="10106025" y="4524375"/>
          <p14:tracePt t="63641" x="10094913" y="4524375"/>
          <p14:tracePt t="63645" x="10090150" y="4524375"/>
          <p14:tracePt t="63650" x="10083800" y="4524375"/>
          <p14:tracePt t="63655" x="10079038" y="4524375"/>
          <p14:tracePt t="63658" x="10072688" y="4524375"/>
          <p14:tracePt t="63663" x="10067925" y="4524375"/>
          <p14:tracePt t="63669" x="10061575" y="4524375"/>
          <p14:tracePt t="63676" x="10055225" y="4530725"/>
          <p14:tracePt t="63678" x="10050463" y="4530725"/>
          <p14:tracePt t="63683" x="10044113" y="4530725"/>
          <p14:tracePt t="63685" x="10044113" y="4537075"/>
          <p14:tracePt t="63689" x="10039350" y="4537075"/>
          <p14:tracePt t="63690" x="10039350" y="4541838"/>
          <p14:tracePt t="63694" x="10033000" y="4541838"/>
          <p14:tracePt t="63700" x="10028238" y="4548188"/>
          <p14:tracePt t="63702" x="10021888" y="4548188"/>
          <p14:tracePt t="63704" x="10021888" y="4552950"/>
          <p14:tracePt t="63706" x="10017125" y="4552950"/>
          <p14:tracePt t="63709" x="10017125" y="4559300"/>
          <p14:tracePt t="63711" x="10010775" y="4564063"/>
          <p14:tracePt t="63714" x="10006013" y="4564063"/>
          <p14:tracePt t="63718" x="9999663" y="4570413"/>
          <p14:tracePt t="63720" x="9999663" y="4575175"/>
          <p14:tracePt t="63723" x="9994900" y="4575175"/>
          <p14:tracePt t="63725" x="9988550" y="4586288"/>
          <p14:tracePt t="63726" x="9982200" y="4586288"/>
          <p14:tracePt t="63729" x="9982200" y="4592638"/>
          <p14:tracePt t="63731" x="9977438" y="4592638"/>
          <p14:tracePt t="63732" x="9977438" y="4598988"/>
          <p14:tracePt t="63735" x="9971088" y="4603750"/>
          <p14:tracePt t="63738" x="9966325" y="4610100"/>
          <p14:tracePt t="63739" x="9959975" y="4614863"/>
          <p14:tracePt t="63741" x="9959975" y="4621213"/>
          <p14:tracePt t="63742" x="9955213" y="4621213"/>
          <p14:tracePt t="63744" x="9955213" y="4625975"/>
          <p14:tracePt t="63745" x="9948863" y="4632325"/>
          <p14:tracePt t="63747" x="9948863" y="4637088"/>
          <p14:tracePt t="63748" x="9944100" y="4637088"/>
          <p14:tracePt t="63748" x="9944100" y="4643438"/>
          <p14:tracePt t="63752" x="9937750" y="4648200"/>
          <p14:tracePt t="63754" x="9932988" y="4654550"/>
          <p14:tracePt t="63754" x="9932988" y="4659313"/>
          <p14:tracePt t="63755" x="9926638" y="4659313"/>
          <p14:tracePt t="63758" x="9926638" y="4665663"/>
          <p14:tracePt t="63759" x="9921875" y="4672013"/>
          <p14:tracePt t="63760" x="9915525" y="4676775"/>
          <p14:tracePt t="63761" x="9915525" y="4683125"/>
          <p14:tracePt t="63763" x="9909175" y="4683125"/>
          <p14:tracePt t="63765" x="9909175" y="4687888"/>
          <p14:tracePt t="63766" x="9904413" y="4687888"/>
          <p14:tracePt t="63766" x="9904413" y="4694238"/>
          <p14:tracePt t="63767" x="9904413" y="4699000"/>
          <p14:tracePt t="63770" x="9898063" y="4699000"/>
          <p14:tracePt t="63772" x="9893300" y="4705350"/>
          <p14:tracePt t="63774" x="9893300" y="4710113"/>
          <p14:tracePt t="63776" x="9886950" y="4710113"/>
          <p14:tracePt t="63777" x="9886950" y="4716463"/>
          <p14:tracePt t="63779" x="9886950" y="4721225"/>
          <p14:tracePt t="63780" x="9882188" y="4721225"/>
          <p14:tracePt t="63781" x="9882188" y="4727575"/>
          <p14:tracePt t="63785" x="9875838" y="4733925"/>
          <p14:tracePt t="63788" x="9871075" y="4738688"/>
          <p14:tracePt t="63790" x="9871075" y="4745038"/>
          <p14:tracePt t="63793" x="9864725" y="4749800"/>
          <p14:tracePt t="63797" x="9864725" y="4756150"/>
          <p14:tracePt t="63800" x="9859963" y="4756150"/>
          <p14:tracePt t="63801" x="9859963" y="4760913"/>
          <p14:tracePt t="63804" x="9859963" y="4767263"/>
          <p14:tracePt t="63805" x="9853613" y="4767263"/>
          <p14:tracePt t="63808" x="9853613" y="4772025"/>
          <p14:tracePt t="63812" x="9847263" y="4778375"/>
          <p14:tracePt t="63816" x="9842500" y="4783138"/>
          <p14:tracePt t="63820" x="9842500" y="4789488"/>
          <p14:tracePt t="63824" x="9842500" y="4794250"/>
          <p14:tracePt t="63825" x="9836150" y="4794250"/>
          <p14:tracePt t="63828" x="9836150" y="4800600"/>
          <p14:tracePt t="63833" x="9831388" y="4806950"/>
          <p14:tracePt t="63838" x="9831388" y="4811713"/>
          <p14:tracePt t="63842" x="9831388" y="4818063"/>
          <p14:tracePt t="63844" x="9825038" y="4818063"/>
          <p14:tracePt t="63845" x="9825038" y="4822825"/>
          <p14:tracePt t="63850" x="9820275" y="4829175"/>
          <p14:tracePt t="63857" x="9820275" y="4840288"/>
          <p14:tracePt t="63858" x="9813925" y="4840288"/>
          <p14:tracePt t="63859" x="9813925" y="4845050"/>
          <p14:tracePt t="63862" x="9813925" y="4851400"/>
          <p14:tracePt t="63865" x="9809163" y="4856163"/>
          <p14:tracePt t="63866" x="9809163" y="4862513"/>
          <p14:tracePt t="63871" x="9802813" y="4873625"/>
          <p14:tracePt t="63873" x="9798050" y="4873625"/>
          <p14:tracePt t="63874" x="9798050" y="4879975"/>
          <p14:tracePt t="63876" x="9798050" y="4884738"/>
          <p14:tracePt t="63878" x="9791700" y="4891088"/>
          <p14:tracePt t="63880" x="9791700" y="4895850"/>
          <p14:tracePt t="63882" x="9791700" y="4906963"/>
          <p14:tracePt t="63884" x="9786938" y="4913313"/>
          <p14:tracePt t="63892" x="9774238" y="4935538"/>
          <p14:tracePt t="63894" x="9769475" y="4941888"/>
          <p14:tracePt t="63897" x="9769475" y="4953000"/>
          <p14:tracePt t="63899" x="9763125" y="4957763"/>
          <p14:tracePt t="63902" x="9763125" y="4964113"/>
          <p14:tracePt t="63905" x="9758363" y="4968875"/>
          <p14:tracePt t="63907" x="9758363" y="4975225"/>
          <p14:tracePt t="63908" x="9752013" y="4979988"/>
          <p14:tracePt t="63913" x="9752013" y="4986338"/>
          <p14:tracePt t="63914" x="9752013" y="4991100"/>
          <p14:tracePt t="63919" x="9747250" y="5002213"/>
          <p14:tracePt t="63923" x="9747250" y="5008563"/>
          <p14:tracePt t="63928" x="9747250" y="5014913"/>
          <p14:tracePt t="63932" x="9747250" y="5019675"/>
          <p14:tracePt t="63935" x="9747250" y="5026025"/>
          <p14:tracePt t="63940" x="9747250" y="5030788"/>
          <p14:tracePt t="63943" x="9740900" y="5030788"/>
          <p14:tracePt t="63945" x="9740900" y="5037138"/>
          <p14:tracePt t="63950" x="9740900" y="5041900"/>
          <p14:tracePt t="63952" x="9740900" y="5048250"/>
          <p14:tracePt t="63957" x="9740900" y="5053013"/>
          <p14:tracePt t="63963" x="9740900" y="5059363"/>
          <p14:tracePt t="63967" x="9740900" y="5064125"/>
          <p14:tracePt t="63970" x="9740900" y="5070475"/>
          <p14:tracePt t="63974" x="9740900" y="5076825"/>
          <p14:tracePt t="63978" x="9740900" y="5081588"/>
          <p14:tracePt t="63982" x="9740900" y="5087938"/>
          <p14:tracePt t="63985" x="9740900" y="5092700"/>
          <p14:tracePt t="63989" x="9740900" y="5099050"/>
          <p14:tracePt t="63996" x="9740900" y="5110163"/>
          <p14:tracePt t="63998" x="9740900" y="5114925"/>
          <p14:tracePt t="64002" x="9747250" y="5121275"/>
          <p14:tracePt t="64006" x="9747250" y="5126038"/>
          <p14:tracePt t="64011" x="9747250" y="5132388"/>
          <p14:tracePt t="64013" x="9747250" y="5137150"/>
          <p14:tracePt t="64019" x="9752013" y="5143500"/>
          <p14:tracePt t="64024" x="9752013" y="5149850"/>
          <p14:tracePt t="64027" x="9758363" y="5149850"/>
          <p14:tracePt t="64031" x="9758363" y="5154613"/>
          <p14:tracePt t="64038" x="9758363" y="5160963"/>
          <p14:tracePt t="64040" x="9763125" y="5160963"/>
          <p14:tracePt t="64044" x="9763125" y="5165725"/>
          <p14:tracePt t="64052" x="9763125" y="5172075"/>
          <p14:tracePt t="64054" x="9769475" y="5172075"/>
          <p14:tracePt t="64064" x="9769475" y="5176838"/>
          <p14:tracePt t="64069" x="9774238" y="5176838"/>
          <p14:tracePt t="64077" x="9780588" y="5176838"/>
          <p14:tracePt t="64081" x="9780588" y="5183188"/>
          <p14:tracePt t="64091" x="9780588" y="5187950"/>
          <p14:tracePt t="64093" x="9786938" y="5187950"/>
          <p14:tracePt t="64105" x="9791700" y="5187950"/>
          <p14:tracePt t="64108" x="9791700" y="5194300"/>
          <p14:tracePt t="64115" x="9798050" y="5194300"/>
          <p14:tracePt t="64120" x="9802813" y="5199063"/>
          <p14:tracePt t="64127" x="9809163" y="5199063"/>
          <p14:tracePt t="64128" x="9809163" y="5205413"/>
          <p14:tracePt t="64134" x="9813925" y="5210175"/>
          <p14:tracePt t="64141" x="9820275" y="5210175"/>
          <p14:tracePt t="64142" x="9820275" y="5216525"/>
          <p14:tracePt t="64145" x="9825038" y="5216525"/>
          <p14:tracePt t="64153" x="9825038" y="5222875"/>
          <p14:tracePt t="64154" x="9831388" y="5222875"/>
          <p14:tracePt t="64165" x="9836150" y="5227638"/>
          <p14:tracePt t="64173" x="9836150" y="5233988"/>
          <p14:tracePt t="64177" x="9842500" y="5233988"/>
          <p14:tracePt t="64185" x="9847263" y="5233988"/>
          <p14:tracePt t="64190" x="9847263" y="5238750"/>
          <p14:tracePt t="64203" x="9853613" y="5238750"/>
          <p14:tracePt t="64224" x="9859963" y="5238750"/>
          <p14:tracePt t="64238" x="9864725" y="5238750"/>
          <p14:tracePt t="64248" x="9871075" y="5238750"/>
          <p14:tracePt t="64252" x="9875838" y="5238750"/>
          <p14:tracePt t="64254" x="9875838" y="5245100"/>
          <p14:tracePt t="64258" x="9882188" y="5245100"/>
          <p14:tracePt t="64264" x="9886950" y="5245100"/>
          <p14:tracePt t="64268" x="9893300" y="5245100"/>
          <p14:tracePt t="64273" x="9898063" y="5245100"/>
          <p14:tracePt t="64276" x="9904413" y="5245100"/>
          <p14:tracePt t="64280" x="9909175" y="5245100"/>
          <p14:tracePt t="64288" x="9926638" y="5245100"/>
          <p14:tracePt t="64294" x="9937750" y="5249863"/>
          <p14:tracePt t="64296" x="9944100" y="5249863"/>
          <p14:tracePt t="64298" x="9948863" y="5249863"/>
          <p14:tracePt t="64301" x="9955213" y="5256213"/>
          <p14:tracePt t="64302" x="9959975" y="5256213"/>
          <p14:tracePt t="64304" x="0" y="0"/>
        </p14:tracePtLst>
        <p14:tracePtLst>
          <p14:tracePt t="64609" x="10680700" y="4687888"/>
          <p14:tracePt t="64611" x="10680700" y="4683125"/>
          <p14:tracePt t="64613" x="10674350" y="4676775"/>
          <p14:tracePt t="64617" x="10674350" y="4672013"/>
          <p14:tracePt t="64621" x="10668000" y="4672013"/>
          <p14:tracePt t="64622" x="10668000" y="4665663"/>
          <p14:tracePt t="64627" x="10663238" y="4665663"/>
          <p14:tracePt t="64628" x="10656888" y="4659313"/>
          <p14:tracePt t="64634" x="10656888" y="4654550"/>
          <p14:tracePt t="64635" x="10652125" y="4654550"/>
          <p14:tracePt t="64638" x="10652125" y="4648200"/>
          <p14:tracePt t="64640" x="10645775" y="4648200"/>
          <p14:tracePt t="64645" x="10641013" y="4643438"/>
          <p14:tracePt t="64646" x="10634663" y="4643438"/>
          <p14:tracePt t="64651" x="10629900" y="4643438"/>
          <p14:tracePt t="64654" x="10623550" y="4637088"/>
          <p14:tracePt t="64658" x="10618788" y="4637088"/>
          <p14:tracePt t="64660" x="10612438" y="4637088"/>
          <p14:tracePt t="64663" x="10606088" y="4637088"/>
          <p14:tracePt t="64664" x="10606088" y="4632325"/>
          <p14:tracePt t="64666" x="10601325" y="4632325"/>
          <p14:tracePt t="64669" x="10601325" y="4625975"/>
          <p14:tracePt t="64669" x="10594975" y="4625975"/>
          <p14:tracePt t="64671" x="10590213" y="4625975"/>
          <p14:tracePt t="64676" x="10583863" y="4625975"/>
          <p14:tracePt t="64677" x="10579100" y="4625975"/>
          <p14:tracePt t="64680" x="10572750" y="4625975"/>
          <p14:tracePt t="64683" x="10561638" y="4625975"/>
          <p14:tracePt t="64686" x="10556875" y="4625975"/>
          <p14:tracePt t="64689" x="10545763" y="4621213"/>
          <p14:tracePt t="64692" x="10539413" y="4621213"/>
          <p14:tracePt t="64696" x="10533063" y="4621213"/>
          <p14:tracePt t="64697" x="10528300" y="4621213"/>
          <p14:tracePt t="64699" x="10521950" y="4621213"/>
          <p14:tracePt t="64700" x="10517188" y="4621213"/>
          <p14:tracePt t="64705" x="10506075" y="4621213"/>
          <p14:tracePt t="64706" x="10499725" y="4621213"/>
          <p14:tracePt t="64708" x="10494963" y="4621213"/>
          <p14:tracePt t="64711" x="10477500" y="4621213"/>
          <p14:tracePt t="64713" x="10472738" y="4621213"/>
          <p14:tracePt t="64715" x="10460038" y="4621213"/>
          <p14:tracePt t="64717" x="10455275" y="4621213"/>
          <p14:tracePt t="64719" x="10448925" y="4621213"/>
          <p14:tracePt t="64720" x="10444163" y="4621213"/>
          <p14:tracePt t="64720" x="10437813" y="4621213"/>
          <p14:tracePt t="64722" x="10433050" y="4621213"/>
          <p14:tracePt t="64725" x="10415588" y="4621213"/>
          <p14:tracePt t="64728" x="10404475" y="4621213"/>
          <p14:tracePt t="64731" x="10393363" y="4621213"/>
          <p14:tracePt t="64732" x="10387013" y="4621213"/>
          <p14:tracePt t="64733" x="10382250" y="4621213"/>
          <p14:tracePt t="64733" x="10375900" y="4621213"/>
          <p14:tracePt t="64736" x="10364788" y="4621213"/>
          <p14:tracePt t="64737" x="10360025" y="4621213"/>
          <p14:tracePt t="64738" x="10353675" y="4621213"/>
          <p14:tracePt t="64739" x="10348913" y="4621213"/>
          <p14:tracePt t="64740" x="10342563" y="4621213"/>
          <p14:tracePt t="64745" x="10325100" y="4621213"/>
          <p14:tracePt t="64746" x="10313988" y="4621213"/>
          <p14:tracePt t="64749" x="10302875" y="4621213"/>
          <p14:tracePt t="64751" x="10291763" y="4621213"/>
          <p14:tracePt t="64754" x="10287000" y="4621213"/>
          <p14:tracePt t="64756" x="10275888" y="4621213"/>
          <p14:tracePt t="64758" x="10269538" y="4621213"/>
          <p14:tracePt t="64760" x="10264775" y="4621213"/>
          <p14:tracePt t="64761" x="10258425" y="4621213"/>
          <p14:tracePt t="64763" x="10252075" y="4621213"/>
          <p14:tracePt t="64765" x="10247313" y="4621213"/>
          <p14:tracePt t="64766" x="10240963" y="4625975"/>
          <p14:tracePt t="64767" x="10236200" y="4625975"/>
          <p14:tracePt t="64772" x="10229850" y="4632325"/>
          <p14:tracePt t="64774" x="10225088" y="4632325"/>
          <p14:tracePt t="64776" x="10218738" y="4632325"/>
          <p14:tracePt t="64778" x="10213975" y="4632325"/>
          <p14:tracePt t="64781" x="10207625" y="4637088"/>
          <p14:tracePt t="64783" x="10202863" y="4637088"/>
          <p14:tracePt t="64786" x="10196513" y="4643438"/>
          <p14:tracePt t="64788" x="10190163" y="4643438"/>
          <p14:tracePt t="64791" x="10185400" y="4643438"/>
          <p14:tracePt t="64794" x="10185400" y="4654550"/>
          <p14:tracePt t="64796" x="10179050" y="4654550"/>
          <p14:tracePt t="64798" x="10174288" y="4654550"/>
          <p14:tracePt t="64801" x="10167938" y="4659313"/>
          <p14:tracePt t="64802" x="10167938" y="4665663"/>
          <p14:tracePt t="64804" x="10163175" y="4665663"/>
          <p14:tracePt t="64807" x="10156825" y="4672013"/>
          <p14:tracePt t="64809" x="10156825" y="4676775"/>
          <p14:tracePt t="64810" x="10152063" y="4676775"/>
          <p14:tracePt t="64812" x="10145713" y="4683125"/>
          <p14:tracePt t="64813" x="10145713" y="4687888"/>
          <p14:tracePt t="64814" x="10140950" y="4694238"/>
          <p14:tracePt t="64817" x="10140950" y="4699000"/>
          <p14:tracePt t="64818" x="10134600" y="4699000"/>
          <p14:tracePt t="64819" x="10134600" y="4705350"/>
          <p14:tracePt t="64821" x="10129838" y="4710113"/>
          <p14:tracePt t="64823" x="10123488" y="4716463"/>
          <p14:tracePt t="64825" x="10123488" y="4721225"/>
          <p14:tracePt t="64826" x="10117138" y="4721225"/>
          <p14:tracePt t="64827" x="10117138" y="4727575"/>
          <p14:tracePt t="64829" x="10117138" y="4733925"/>
          <p14:tracePt t="64829" x="10112375" y="4733925"/>
          <p14:tracePt t="64830" x="10112375" y="4738688"/>
          <p14:tracePt t="64831" x="10112375" y="4745038"/>
          <p14:tracePt t="64832" x="10106025" y="4745038"/>
          <p14:tracePt t="64834" x="10106025" y="4749800"/>
          <p14:tracePt t="64836" x="10101263" y="4756150"/>
          <p14:tracePt t="64837" x="10101263" y="4760913"/>
          <p14:tracePt t="64839" x="10094913" y="4760913"/>
          <p14:tracePt t="64839" x="10094913" y="4767263"/>
          <p14:tracePt t="64841" x="10094913" y="4772025"/>
          <p14:tracePt t="64843" x="10090150" y="4783138"/>
          <p14:tracePt t="64847" x="10090150" y="4789488"/>
          <p14:tracePt t="64848" x="10083800" y="4789488"/>
          <p14:tracePt t="64849" x="10083800" y="4800600"/>
          <p14:tracePt t="64849" x="10079038" y="4800600"/>
          <p14:tracePt t="64852" x="10079038" y="4806950"/>
          <p14:tracePt t="64853" x="10079038" y="4811713"/>
          <p14:tracePt t="64854" x="10072688" y="4818063"/>
          <p14:tracePt t="64857" x="10072688" y="4822825"/>
          <p14:tracePt t="64858" x="10072688" y="4833938"/>
          <p14:tracePt t="64859" x="10067925" y="4833938"/>
          <p14:tracePt t="64861" x="10067925" y="4840288"/>
          <p14:tracePt t="64863" x="10067925" y="4845050"/>
          <p14:tracePt t="64865" x="10067925" y="4851400"/>
          <p14:tracePt t="64865" x="10067925" y="4856163"/>
          <p14:tracePt t="64867" x="10061575" y="4862513"/>
          <p14:tracePt t="64869" x="10061575" y="4867275"/>
          <p14:tracePt t="64871" x="10061575" y="4873625"/>
          <p14:tracePt t="64872" x="10055225" y="4879975"/>
          <p14:tracePt t="64878" x="10055225" y="4902200"/>
          <p14:tracePt t="64879" x="10055225" y="4906963"/>
          <p14:tracePt t="64880" x="10055225" y="4913313"/>
          <p14:tracePt t="64883" x="10055225" y="4924425"/>
          <p14:tracePt t="64885" x="10055225" y="4929188"/>
          <p14:tracePt t="64886" x="10055225" y="4935538"/>
          <p14:tracePt t="64887" x="10055225" y="4941888"/>
          <p14:tracePt t="64890" x="10055225" y="4953000"/>
          <p14:tracePt t="64898" x="10055225" y="4991100"/>
          <p14:tracePt t="64899" x="10055225" y="4997450"/>
          <p14:tracePt t="64901" x="10055225" y="5002213"/>
          <p14:tracePt t="64901" x="10055225" y="5008563"/>
          <p14:tracePt t="64904" x="10055225" y="5014913"/>
          <p14:tracePt t="64906" x="10061575" y="5026025"/>
          <p14:tracePt t="64906" x="10061575" y="5030788"/>
          <p14:tracePt t="64908" x="10061575" y="5037138"/>
          <p14:tracePt t="64910" x="10067925" y="5041900"/>
          <p14:tracePt t="64911" x="10067925" y="5048250"/>
          <p14:tracePt t="64913" x="10067925" y="5053013"/>
          <p14:tracePt t="64913" x="10072688" y="5059363"/>
          <p14:tracePt t="64916" x="10072688" y="5064125"/>
          <p14:tracePt t="64918" x="10079038" y="5070475"/>
          <p14:tracePt t="64919" x="10083800" y="5076825"/>
          <p14:tracePt t="64921" x="10083800" y="5081588"/>
          <p14:tracePt t="64922" x="10090150" y="5087938"/>
          <p14:tracePt t="64925" x="10094913" y="5099050"/>
          <p14:tracePt t="64927" x="10094913" y="5103813"/>
          <p14:tracePt t="64928" x="10101263" y="5103813"/>
          <p14:tracePt t="64929" x="10106025" y="5110163"/>
          <p14:tracePt t="64932" x="10112375" y="5121275"/>
          <p14:tracePt t="64936" x="10117138" y="5137150"/>
          <p14:tracePt t="64938" x="10129838" y="5143500"/>
          <p14:tracePt t="64940" x="10129838" y="5149850"/>
          <p14:tracePt t="64942" x="10134600" y="5154613"/>
          <p14:tracePt t="64943" x="10140950" y="5160963"/>
          <p14:tracePt t="64945" x="10145713" y="5165725"/>
          <p14:tracePt t="64948" x="10156825" y="5176838"/>
          <p14:tracePt t="64949" x="10156825" y="5183188"/>
          <p14:tracePt t="64951" x="10163175" y="5187950"/>
          <p14:tracePt t="64954" x="10174288" y="5199063"/>
          <p14:tracePt t="64955" x="10174288" y="5205413"/>
          <p14:tracePt t="64956" x="10179050" y="5205413"/>
          <p14:tracePt t="64957" x="10179050" y="5210175"/>
          <p14:tracePt t="64958" x="10185400" y="5210175"/>
          <p14:tracePt t="64959" x="10190163" y="5222875"/>
          <p14:tracePt t="64960" x="10196513" y="5227638"/>
          <p14:tracePt t="64961" x="10196513" y="5233988"/>
          <p14:tracePt t="64963" x="10207625" y="5238750"/>
          <p14:tracePt t="64964" x="10213975" y="5238750"/>
          <p14:tracePt t="64966" x="10218738" y="5245100"/>
          <p14:tracePt t="64967" x="10225088" y="5249863"/>
          <p14:tracePt t="64969" x="10225088" y="5256213"/>
          <p14:tracePt t="64969" x="10229850" y="5256213"/>
          <p14:tracePt t="64971" x="10236200" y="5256213"/>
          <p14:tracePt t="64972" x="10236200" y="5260975"/>
          <p14:tracePt t="64973" x="10240963" y="5267325"/>
          <p14:tracePt t="64974" x="10247313" y="5272088"/>
          <p14:tracePt t="64977" x="10252075" y="5272088"/>
          <p14:tracePt t="64978" x="10258425" y="5278438"/>
          <p14:tracePt t="64981" x="10269538" y="5284788"/>
          <p14:tracePt t="64982" x="10269538" y="5289550"/>
          <p14:tracePt t="64982" x="10275888" y="5289550"/>
          <p14:tracePt t="64983" x="10280650" y="5295900"/>
          <p14:tracePt t="64986" x="10291763" y="5300663"/>
          <p14:tracePt t="64987" x="10291763" y="5307013"/>
          <p14:tracePt t="64989" x="10298113" y="5307013"/>
          <p14:tracePt t="64990" x="10302875" y="5311775"/>
          <p14:tracePt t="64991" x="10309225" y="5311775"/>
          <p14:tracePt t="64992" x="10313988" y="5311775"/>
          <p14:tracePt t="64993" x="10313988" y="5318125"/>
          <p14:tracePt t="64994" x="10320338" y="5318125"/>
          <p14:tracePt t="64995" x="10325100" y="5322888"/>
          <p14:tracePt t="64997" x="10331450" y="5322888"/>
          <p14:tracePt t="64998" x="10337800" y="5329238"/>
          <p14:tracePt t="65000" x="10342563" y="5329238"/>
          <p14:tracePt t="65002" x="10348913" y="5334000"/>
          <p14:tracePt t="65003" x="10353675" y="5334000"/>
          <p14:tracePt t="65005" x="10360025" y="5340350"/>
          <p14:tracePt t="65005" x="10364788" y="5345113"/>
          <p14:tracePt t="65007" x="10371138" y="5345113"/>
          <p14:tracePt t="65010" x="10382250" y="5351463"/>
          <p14:tracePt t="65012" x="10393363" y="5351463"/>
          <p14:tracePt t="65012" x="10393363" y="5357813"/>
          <p14:tracePt t="65013" x="10398125" y="5357813"/>
          <p14:tracePt t="65014" x="10404475" y="5362575"/>
          <p14:tracePt t="65015" x="10410825" y="5362575"/>
          <p14:tracePt t="65018" x="10415588" y="5362575"/>
          <p14:tracePt t="65019" x="10421938" y="5362575"/>
          <p14:tracePt t="65020" x="10426700" y="5368925"/>
          <p14:tracePt t="65021" x="10437813" y="5368925"/>
          <p14:tracePt t="65024" x="10444163" y="5368925"/>
          <p14:tracePt t="65025" x="10448925" y="5368925"/>
          <p14:tracePt t="65026" x="10448925" y="5373688"/>
          <p14:tracePt t="65029" x="10460038" y="5373688"/>
          <p14:tracePt t="65030" x="10466388" y="5373688"/>
          <p14:tracePt t="65031" x="10472738" y="5373688"/>
          <p14:tracePt t="65034" x="10477500" y="5373688"/>
          <p14:tracePt t="65036" x="10488613" y="5373688"/>
          <p14:tracePt t="65039" x="10494963" y="5373688"/>
          <p14:tracePt t="65041" x="10506075" y="5373688"/>
          <p14:tracePt t="65044" x="10510838" y="5373688"/>
          <p14:tracePt t="65046" x="10517188" y="5373688"/>
          <p14:tracePt t="65047" x="10521950" y="5373688"/>
          <p14:tracePt t="65048" x="10528300" y="5373688"/>
          <p14:tracePt t="65050" x="10533063" y="5373688"/>
          <p14:tracePt t="65052" x="10539413" y="5373688"/>
          <p14:tracePt t="65053" x="10545763" y="5373688"/>
          <p14:tracePt t="65057" x="10556875" y="5373688"/>
          <p14:tracePt t="65059" x="10561638" y="5373688"/>
          <p14:tracePt t="65061" x="10567988" y="5373688"/>
          <p14:tracePt t="65063" x="10572750" y="5373688"/>
          <p14:tracePt t="65064" x="10579100" y="5373688"/>
          <p14:tracePt t="65066" x="10583863" y="5373688"/>
          <p14:tracePt t="65068" x="10590213" y="5373688"/>
          <p14:tracePt t="65069" x="10590213" y="5368925"/>
          <p14:tracePt t="65071" x="10594975" y="5368925"/>
          <p14:tracePt t="65074" x="10606088" y="5362575"/>
          <p14:tracePt t="65076" x="10612438" y="5362575"/>
          <p14:tracePt t="65077" x="10612438" y="5357813"/>
          <p14:tracePt t="65078" x="10618788" y="5357813"/>
          <p14:tracePt t="65079" x="10623550" y="5357813"/>
          <p14:tracePt t="65080" x="10623550" y="5351463"/>
          <p14:tracePt t="65082" x="10629900" y="5351463"/>
          <p14:tracePt t="65083" x="10634663" y="5351463"/>
          <p14:tracePt t="65085" x="10634663" y="5345113"/>
          <p14:tracePt t="65085" x="10641013" y="5345113"/>
          <p14:tracePt t="65088" x="10645775" y="5345113"/>
          <p14:tracePt t="65089" x="10652125" y="5340350"/>
          <p14:tracePt t="65090" x="10652125" y="5334000"/>
          <p14:tracePt t="65092" x="10656888" y="5334000"/>
          <p14:tracePt t="65093" x="10656888" y="5329238"/>
          <p14:tracePt t="65095" x="10668000" y="5329238"/>
          <p14:tracePt t="65097" x="10674350" y="5322888"/>
          <p14:tracePt t="65100" x="10674350" y="5318125"/>
          <p14:tracePt t="65100" x="10680700" y="5311775"/>
          <p14:tracePt t="65103" x="10685463" y="5311775"/>
          <p14:tracePt t="65104" x="10691813" y="5307013"/>
          <p14:tracePt t="65106" x="10691813" y="5300663"/>
          <p14:tracePt t="65107" x="10696575" y="5300663"/>
          <p14:tracePt t="65107" x="10696575" y="5295900"/>
          <p14:tracePt t="65110" x="10702925" y="5289550"/>
          <p14:tracePt t="65111" x="10702925" y="5284788"/>
          <p14:tracePt t="65113" x="10707688" y="5284788"/>
          <p14:tracePt t="65113" x="10714038" y="5278438"/>
          <p14:tracePt t="65115" x="10714038" y="5272088"/>
          <p14:tracePt t="65116" x="10718800" y="5267325"/>
          <p14:tracePt t="65119" x="10718800" y="5260975"/>
          <p14:tracePt t="65120" x="10725150" y="5256213"/>
          <p14:tracePt t="65122" x="10725150" y="5249863"/>
          <p14:tracePt t="65124" x="10729913" y="5245100"/>
          <p14:tracePt t="65127" x="10736263" y="5238750"/>
          <p14:tracePt t="65128" x="10741025" y="5233988"/>
          <p14:tracePt t="65130" x="10741025" y="5227638"/>
          <p14:tracePt t="65131" x="10741025" y="5222875"/>
          <p14:tracePt t="65134" x="10747375" y="5210175"/>
          <p14:tracePt t="65136" x="10747375" y="5199063"/>
          <p14:tracePt t="65137" x="10747375" y="5194300"/>
          <p14:tracePt t="65139" x="10753725" y="5194300"/>
          <p14:tracePt t="65140" x="10753725" y="5183188"/>
          <p14:tracePt t="65142" x="10758488" y="5176838"/>
          <p14:tracePt t="65143" x="10758488" y="5172075"/>
          <p14:tracePt t="65144" x="10758488" y="5165725"/>
          <p14:tracePt t="65147" x="10758488" y="5154613"/>
          <p14:tracePt t="65148" x="10758488" y="5149850"/>
          <p14:tracePt t="65149" x="10764838" y="5143500"/>
          <p14:tracePt t="65149" x="10764838" y="5137150"/>
          <p14:tracePt t="65151" x="10764838" y="5132388"/>
          <p14:tracePt t="65154" x="10764838" y="5121275"/>
          <p14:tracePt t="65155" x="10764838" y="5114925"/>
          <p14:tracePt t="65155" x="10764838" y="5110163"/>
          <p14:tracePt t="65156" x="10764838" y="5103813"/>
          <p14:tracePt t="65158" x="10764838" y="5099050"/>
          <p14:tracePt t="65158" x="10769600" y="5092700"/>
          <p14:tracePt t="65160" x="10769600" y="5087938"/>
          <p14:tracePt t="65161" x="10769600" y="5081588"/>
          <p14:tracePt t="65161" x="10769600" y="5076825"/>
          <p14:tracePt t="65162" x="10769600" y="5070475"/>
          <p14:tracePt t="65164" x="10769600" y="5064125"/>
          <p14:tracePt t="65165" x="10775950" y="5053013"/>
          <p14:tracePt t="65168" x="10775950" y="5041900"/>
          <p14:tracePt t="65171" x="10775950" y="5026025"/>
          <p14:tracePt t="65172" x="10775950" y="5019675"/>
          <p14:tracePt t="65173" x="10775950" y="5008563"/>
          <p14:tracePt t="65175" x="10775950" y="4997450"/>
          <p14:tracePt t="65177" x="10775950" y="4991100"/>
          <p14:tracePt t="65178" x="10775950" y="4979988"/>
          <p14:tracePt t="65179" x="10775950" y="4975225"/>
          <p14:tracePt t="65182" x="10780713" y="4957763"/>
          <p14:tracePt t="65183" x="10780713" y="4953000"/>
          <p14:tracePt t="65183" x="10780713" y="4946650"/>
          <p14:tracePt t="65185" x="10780713" y="4941888"/>
          <p14:tracePt t="65186" x="10780713" y="4935538"/>
          <p14:tracePt t="65186" x="10780713" y="4929188"/>
          <p14:tracePt t="65188" x="10780713" y="4924425"/>
          <p14:tracePt t="65189" x="10780713" y="4918075"/>
          <p14:tracePt t="65190" x="10780713" y="4913313"/>
          <p14:tracePt t="65192" x="10780713" y="4902200"/>
          <p14:tracePt t="65192" x="10780713" y="4895850"/>
          <p14:tracePt t="65194" x="10780713" y="4891088"/>
          <p14:tracePt t="65196" x="10780713" y="4884738"/>
          <p14:tracePt t="65197" x="10780713" y="4879975"/>
          <p14:tracePt t="65198" x="10780713" y="4867275"/>
          <p14:tracePt t="65200" x="10780713" y="4856163"/>
          <p14:tracePt t="65202" x="10780713" y="4845050"/>
          <p14:tracePt t="65203" x="10780713" y="4840288"/>
          <p14:tracePt t="65204" x="10780713" y="4833938"/>
          <p14:tracePt t="65206" x="10780713" y="4822825"/>
          <p14:tracePt t="65207" x="10775950" y="4822825"/>
          <p14:tracePt t="65208" x="10775950" y="4818063"/>
          <p14:tracePt t="65209" x="10775950" y="4811713"/>
          <p14:tracePt t="65212" x="10775950" y="4806950"/>
          <p14:tracePt t="65213" x="10769600" y="4800600"/>
          <p14:tracePt t="65213" x="10769600" y="4794250"/>
          <p14:tracePt t="65215" x="10769600" y="4789488"/>
          <p14:tracePt t="65216" x="10764838" y="4783138"/>
          <p14:tracePt t="65218" x="10764838" y="4778375"/>
          <p14:tracePt t="65219" x="10764838" y="4772025"/>
          <p14:tracePt t="65219" x="10764838" y="4767263"/>
          <p14:tracePt t="65220" x="10758488" y="4767263"/>
          <p14:tracePt t="65221" x="10758488" y="4760913"/>
          <p14:tracePt t="65222" x="10758488" y="4756150"/>
          <p14:tracePt t="65224" x="10753725" y="4749800"/>
          <p14:tracePt t="65225" x="10747375" y="4745038"/>
          <p14:tracePt t="65228" x="10747375" y="4738688"/>
          <p14:tracePt t="65232" x="10741025" y="4727575"/>
          <p14:tracePt t="65234" x="10736263" y="4716463"/>
          <p14:tracePt t="65235" x="10729913" y="4716463"/>
          <p14:tracePt t="65236" x="10729913" y="4710113"/>
          <p14:tracePt t="65237" x="10725150" y="4705350"/>
          <p14:tracePt t="65239" x="10725150" y="4699000"/>
          <p14:tracePt t="65240" x="10718800" y="4699000"/>
          <p14:tracePt t="65241" x="10718800" y="4694238"/>
          <p14:tracePt t="65242" x="10714038" y="4694238"/>
          <p14:tracePt t="65245" x="10707688" y="4683125"/>
          <p14:tracePt t="65246" x="10702925" y="4683125"/>
          <p14:tracePt t="65247" x="10702925" y="4676775"/>
          <p14:tracePt t="65247" x="10696575" y="4676775"/>
          <p14:tracePt t="65249" x="10696575" y="4672013"/>
          <p14:tracePt t="65251" x="10685463" y="4672013"/>
          <p14:tracePt t="65252" x="10685463" y="4665663"/>
          <p14:tracePt t="65252" x="10685463" y="4659313"/>
          <p14:tracePt t="65253" x="10680700" y="4659313"/>
          <p14:tracePt t="65256" x="10674350" y="4654550"/>
          <p14:tracePt t="65257" x="10668000" y="4654550"/>
          <p14:tracePt t="65259" x="10668000" y="4648200"/>
          <p14:tracePt t="65260" x="10656888" y="4648200"/>
          <p14:tracePt t="65262" x="10656888" y="4643438"/>
          <p14:tracePt t="65263" x="10652125" y="4637088"/>
          <p14:tracePt t="65266" x="10641013" y="4637088"/>
          <p14:tracePt t="65267" x="10641013" y="4632325"/>
          <p14:tracePt t="65269" x="10634663" y="4632325"/>
          <p14:tracePt t="65269" x="10629900" y="4632325"/>
          <p14:tracePt t="65271" x="10623550" y="4625975"/>
          <p14:tracePt t="65272" x="10618788" y="4621213"/>
          <p14:tracePt t="65274" x="10612438" y="4621213"/>
          <p14:tracePt t="65276" x="10612438" y="4614863"/>
          <p14:tracePt t="65277" x="10606088" y="4614863"/>
          <p14:tracePt t="65278" x="10601325" y="4614863"/>
          <p14:tracePt t="65280" x="10590213" y="4610100"/>
          <p14:tracePt t="65282" x="10583863" y="4603750"/>
          <p14:tracePt t="65284" x="10579100" y="4603750"/>
          <p14:tracePt t="65286" x="10572750" y="4603750"/>
          <p14:tracePt t="65287" x="10567988" y="4598988"/>
          <p14:tracePt t="65288" x="10561638" y="4598988"/>
          <p14:tracePt t="65289" x="10556875" y="4598988"/>
          <p14:tracePt t="65291" x="10550525" y="4592638"/>
          <p14:tracePt t="65293" x="10545763" y="4586288"/>
          <p14:tracePt t="65295" x="10533063" y="4586288"/>
          <p14:tracePt t="65297" x="10528300" y="4586288"/>
          <p14:tracePt t="65299" x="10521950" y="4581525"/>
          <p14:tracePt t="65300" x="10517188" y="4581525"/>
          <p14:tracePt t="65301" x="10510838" y="4581525"/>
          <p14:tracePt t="65303" x="10506075" y="4581525"/>
          <p14:tracePt t="65305" x="10499725" y="4575175"/>
          <p14:tracePt t="65307" x="10494963" y="4575175"/>
          <p14:tracePt t="65308" x="10488613" y="4575175"/>
          <p14:tracePt t="65310" x="10477500" y="4575175"/>
          <p14:tracePt t="65311" x="10472738" y="4570413"/>
          <p14:tracePt t="65314" x="10466388" y="4570413"/>
          <p14:tracePt t="65315" x="10455275" y="4570413"/>
          <p14:tracePt t="65316" x="10455275" y="4564063"/>
          <p14:tracePt t="65318" x="10448925" y="4564063"/>
          <p14:tracePt t="65319" x="10444163" y="4564063"/>
          <p14:tracePt t="65321" x="10437813" y="4564063"/>
          <p14:tracePt t="65322" x="10433050" y="4564063"/>
          <p14:tracePt t="65323" x="10426700" y="4564063"/>
          <p14:tracePt t="65324" x="10421938" y="4564063"/>
          <p14:tracePt t="65325" x="10415588" y="4564063"/>
          <p14:tracePt t="65328" x="10410825" y="4564063"/>
          <p14:tracePt t="65328" x="10404475" y="4559300"/>
          <p14:tracePt t="65330" x="10393363" y="4559300"/>
          <p14:tracePt t="65332" x="10387013" y="4559300"/>
          <p14:tracePt t="65334" x="10375900" y="4559300"/>
          <p14:tracePt t="65336" x="10371138" y="4559300"/>
          <p14:tracePt t="65337" x="10364788" y="4559300"/>
          <p14:tracePt t="65339" x="10360025" y="4559300"/>
          <p14:tracePt t="65342" x="10348913" y="4559300"/>
          <p14:tracePt t="65343" x="10342563" y="4559300"/>
          <p14:tracePt t="65344" x="10337800" y="4559300"/>
          <p14:tracePt t="65345" x="10331450" y="4559300"/>
          <p14:tracePt t="65347" x="10325100" y="4559300"/>
          <p14:tracePt t="65350" x="10320338" y="4559300"/>
          <p14:tracePt t="65350" x="10313988" y="4559300"/>
          <p14:tracePt t="65352" x="10309225" y="4559300"/>
          <p14:tracePt t="65354" x="10302875" y="4559300"/>
          <p14:tracePt t="65356" x="10298113" y="4559300"/>
          <p14:tracePt t="65356" x="10291763" y="4559300"/>
          <p14:tracePt t="65359" x="10287000" y="4559300"/>
          <p14:tracePt t="65361" x="10280650" y="4559300"/>
          <p14:tracePt t="65364" x="10275888" y="4559300"/>
          <p14:tracePt t="65365" x="10269538" y="4559300"/>
          <p14:tracePt t="65367" x="10264775" y="4559300"/>
          <p14:tracePt t="65370" x="10258425" y="4559300"/>
          <p14:tracePt t="65373" x="10247313" y="4559300"/>
          <p14:tracePt t="65377" x="10240963" y="4559300"/>
          <p14:tracePt t="65379" x="10236200" y="4559300"/>
          <p14:tracePt t="65381" x="10229850" y="4559300"/>
          <p14:tracePt t="65383" x="10225088" y="4559300"/>
          <p14:tracePt t="65386" x="10218738" y="4559300"/>
          <p14:tracePt t="65390" x="10213975" y="4559300"/>
          <p14:tracePt t="65391" x="10213975" y="4564063"/>
          <p14:tracePt t="65391" x="10207625" y="4564063"/>
          <p14:tracePt t="65395" x="10202863" y="4564063"/>
          <p14:tracePt t="65398" x="10202863" y="4570413"/>
          <p14:tracePt t="65398" x="10196513" y="4570413"/>
          <p14:tracePt t="65404" x="10190163" y="4570413"/>
          <p14:tracePt t="65409" x="10185400" y="4570413"/>
          <p14:tracePt t="65411" x="10185400" y="4575175"/>
          <p14:tracePt t="65412" x="10179050" y="4575175"/>
          <p14:tracePt t="65421" x="10174288" y="4575175"/>
          <p14:tracePt t="65426" x="10174288" y="4581525"/>
          <p14:tracePt t="65430" x="0" y="0"/>
        </p14:tracePtLst>
        <p14:tracePtLst>
          <p14:tracePt t="67875" x="10218738" y="4614863"/>
          <p14:tracePt t="67933" x="10213975" y="4610100"/>
          <p14:tracePt t="67943" x="10207625" y="4610100"/>
          <p14:tracePt t="67948" x="10202863" y="4610100"/>
          <p14:tracePt t="67951" x="10196513" y="4610100"/>
          <p14:tracePt t="67955" x="10196513" y="4603750"/>
          <p14:tracePt t="67956" x="10190163" y="4603750"/>
          <p14:tracePt t="67960" x="10185400" y="4603750"/>
          <p14:tracePt t="67963" x="10179050" y="4603750"/>
          <p14:tracePt t="67967" x="10174288" y="4603750"/>
          <p14:tracePt t="67969" x="10167938" y="4603750"/>
          <p14:tracePt t="67972" x="10163175" y="4603750"/>
          <p14:tracePt t="67975" x="10156825" y="4603750"/>
          <p14:tracePt t="67977" x="10152063" y="4603750"/>
          <p14:tracePt t="67981" x="10145713" y="4603750"/>
          <p14:tracePt t="67983" x="10140950" y="4603750"/>
          <p14:tracePt t="67985" x="10134600" y="4603750"/>
          <p14:tracePt t="67989" x="10123488" y="4603750"/>
          <p14:tracePt t="67990" x="10123488" y="4610100"/>
          <p14:tracePt t="67991" x="10117138" y="4610100"/>
          <p14:tracePt t="67996" x="10101263" y="4614863"/>
          <p14:tracePt t="67999" x="10094913" y="4614863"/>
          <p14:tracePt t="68002" x="10090150" y="4614863"/>
          <p14:tracePt t="68003" x="10083800" y="4614863"/>
          <p14:tracePt t="68004" x="10079038" y="4621213"/>
          <p14:tracePt t="68007" x="10072688" y="4621213"/>
          <p14:tracePt t="68012" x="10055225" y="4625975"/>
          <p14:tracePt t="68013" x="10050463" y="4632325"/>
          <p14:tracePt t="68016" x="10044113" y="4632325"/>
          <p14:tracePt t="68018" x="10039350" y="4632325"/>
          <p14:tracePt t="68019" x="10033000" y="4637088"/>
          <p14:tracePt t="68024" x="10021888" y="4637088"/>
          <p14:tracePt t="68026" x="10017125" y="4643438"/>
          <p14:tracePt t="68027" x="10010775" y="4643438"/>
          <p14:tracePt t="68029" x="10006013" y="4643438"/>
          <p14:tracePt t="68032" x="9999663" y="4648200"/>
          <p14:tracePt t="68033" x="9994900" y="4648200"/>
          <p14:tracePt t="68035" x="9988550" y="4654550"/>
          <p14:tracePt t="68039" x="9982200" y="4654550"/>
          <p14:tracePt t="68040" x="9977438" y="4654550"/>
          <p14:tracePt t="68042" x="9977438" y="4659313"/>
          <p14:tracePt t="68045" x="9971088" y="4659313"/>
          <p14:tracePt t="68047" x="9966325" y="4659313"/>
          <p14:tracePt t="68049" x="9966325" y="4665663"/>
          <p14:tracePt t="68050" x="9959975" y="4665663"/>
          <p14:tracePt t="68054" x="9955213" y="4665663"/>
          <p14:tracePt t="68059" x="9944100" y="4676775"/>
          <p14:tracePt t="68063" x="9937750" y="4683125"/>
          <p14:tracePt t="68066" x="9932988" y="4683125"/>
          <p14:tracePt t="68068" x="9932988" y="4687888"/>
          <p14:tracePt t="68070" x="9926638" y="4687888"/>
          <p14:tracePt t="68072" x="9921875" y="4694238"/>
          <p14:tracePt t="68079" x="9909175" y="4705350"/>
          <p14:tracePt t="68086" x="9893300" y="4721225"/>
          <p14:tracePt t="68088" x="9893300" y="4727575"/>
          <p14:tracePt t="68089" x="9886950" y="4733925"/>
          <p14:tracePt t="68093" x="9882188" y="4738688"/>
          <p14:tracePt t="68095" x="9875838" y="4745038"/>
          <p14:tracePt t="68096" x="9871075" y="4749800"/>
          <p14:tracePt t="68099" x="9864725" y="4756150"/>
          <p14:tracePt t="68102" x="9859963" y="4760913"/>
          <p14:tracePt t="68103" x="9859963" y="4767263"/>
          <p14:tracePt t="68106" x="9847263" y="4778375"/>
          <p14:tracePt t="68108" x="9842500" y="4783138"/>
          <p14:tracePt t="68111" x="9836150" y="4794250"/>
          <p14:tracePt t="68114" x="9831388" y="4800600"/>
          <p14:tracePt t="68116" x="9825038" y="4806950"/>
          <p14:tracePt t="68120" x="9820275" y="4818063"/>
          <p14:tracePt t="68122" x="9813925" y="4822825"/>
          <p14:tracePt t="68124" x="9813925" y="4829175"/>
          <p14:tracePt t="68127" x="9809163" y="4833938"/>
          <p14:tracePt t="68128" x="9809163" y="4840288"/>
          <p14:tracePt t="68129" x="9802813" y="4840288"/>
          <p14:tracePt t="68131" x="9802813" y="4845050"/>
          <p14:tracePt t="68135" x="9798050" y="4851400"/>
          <p14:tracePt t="68138" x="9798050" y="4856163"/>
          <p14:tracePt t="68142" x="9791700" y="4867275"/>
          <p14:tracePt t="68147" x="9791700" y="4873625"/>
          <p14:tracePt t="68150" x="9791700" y="4879975"/>
          <p14:tracePt t="68151" x="9791700" y="4884738"/>
          <p14:tracePt t="68155" x="9786938" y="4891088"/>
          <p14:tracePt t="68159" x="9786938" y="4895850"/>
          <p14:tracePt t="68163" x="9786938" y="4902200"/>
          <p14:tracePt t="68171" x="9786938" y="4913313"/>
          <p14:tracePt t="68173" x="9786938" y="4918075"/>
          <p14:tracePt t="68177" x="9786938" y="4924425"/>
          <p14:tracePt t="68180" x="9786938" y="4929188"/>
          <p14:tracePt t="68183" x="9786938" y="4935538"/>
          <p14:tracePt t="68184" x="9786938" y="4941888"/>
          <p14:tracePt t="68187" x="9786938" y="4946650"/>
          <p14:tracePt t="68189" x="9791700" y="4946650"/>
          <p14:tracePt t="68190" x="9791700" y="4957763"/>
          <p14:tracePt t="68193" x="9791700" y="4964113"/>
          <p14:tracePt t="68195" x="9798050" y="4968875"/>
          <p14:tracePt t="68199" x="9798050" y="4979988"/>
          <p14:tracePt t="68201" x="9798050" y="4986338"/>
          <p14:tracePt t="68202" x="9802813" y="4986338"/>
          <p14:tracePt t="68203" x="9802813" y="4991100"/>
          <p14:tracePt t="68205" x="9809163" y="4997450"/>
          <p14:tracePt t="68205" x="9809163" y="5002213"/>
          <p14:tracePt t="68209" x="9809163" y="5008563"/>
          <p14:tracePt t="68210" x="9809163" y="5014913"/>
          <p14:tracePt t="68211" x="9813925" y="5014913"/>
          <p14:tracePt t="68212" x="9813925" y="5019675"/>
          <p14:tracePt t="68213" x="9813925" y="5026025"/>
          <p14:tracePt t="68216" x="9813925" y="5030788"/>
          <p14:tracePt t="68217" x="9820275" y="5037138"/>
          <p14:tracePt t="68221" x="9820275" y="5041900"/>
          <p14:tracePt t="68221" x="9820275" y="5048250"/>
          <p14:tracePt t="68223" x="9825038" y="5053013"/>
          <p14:tracePt t="68227" x="9831388" y="5059363"/>
          <p14:tracePt t="68230" x="9831388" y="5064125"/>
          <p14:tracePt t="68231" x="9831388" y="5070475"/>
          <p14:tracePt t="68232" x="9836150" y="5076825"/>
          <p14:tracePt t="68236" x="9836150" y="5081588"/>
          <p14:tracePt t="68238" x="9842500" y="5087938"/>
          <p14:tracePt t="68240" x="9842500" y="5092700"/>
          <p14:tracePt t="68246" x="9847263" y="5099050"/>
          <p14:tracePt t="68247" x="9847263" y="5103813"/>
          <p14:tracePt t="68248" x="9853613" y="5103813"/>
          <p14:tracePt t="68252" x="9853613" y="5110163"/>
          <p14:tracePt t="68253" x="9859963" y="5114925"/>
          <p14:tracePt t="68260" x="9864725" y="5121275"/>
          <p14:tracePt t="68262" x="9864725" y="5126038"/>
          <p14:tracePt t="68267" x="9871075" y="5126038"/>
          <p14:tracePt t="68268" x="9871075" y="5132388"/>
          <p14:tracePt t="68270" x="9875838" y="5132388"/>
          <p14:tracePt t="68273" x="9875838" y="5137150"/>
          <p14:tracePt t="68278" x="9882188" y="5143500"/>
          <p14:tracePt t="68288" x="9886950" y="5149850"/>
          <p14:tracePt t="68296" x="9886950" y="5154613"/>
          <p14:tracePt t="68297" x="9893300" y="5154613"/>
          <p14:tracePt t="68300" x="9893300" y="5160963"/>
          <p14:tracePt t="68303" x="9898063" y="5160963"/>
          <p14:tracePt t="68311" x="9898063" y="5165725"/>
          <p14:tracePt t="68314" x="9904413" y="5165725"/>
          <p14:tracePt t="68326" x="9909175" y="5165725"/>
          <p14:tracePt t="68328" x="9909175" y="5172075"/>
          <p14:tracePt t="68350" x="9915525" y="5172075"/>
          <p14:tracePt t="68391" x="9921875" y="5172075"/>
          <p14:tracePt t="68401" x="9926638" y="5172075"/>
          <p14:tracePt t="68410" x="9926638" y="5176838"/>
          <p14:tracePt t="68421" x="9932988" y="5176838"/>
          <p14:tracePt t="68436" x="9937750" y="5176838"/>
          <p14:tracePt t="68450" x="9944100" y="5176838"/>
          <p14:tracePt t="68459" x="9948863" y="5183188"/>
          <p14:tracePt t="68481" x="9948863" y="5187950"/>
          <p14:tracePt t="68486" x="9955213" y="5187950"/>
          <p14:tracePt t="68507" x="9959975" y="5187950"/>
          <p14:tracePt t="68516" x="9959975" y="5194300"/>
          <p14:tracePt t="68519" x="9966325" y="5194300"/>
          <p14:tracePt t="68524" x="9971088" y="5194300"/>
          <p14:tracePt t="68538" x="9977438" y="5194300"/>
          <p14:tracePt t="68541" x="9977438" y="5199063"/>
          <p14:tracePt t="68555" x="9982200" y="5199063"/>
          <p14:tracePt t="68571" x="9982200" y="5205413"/>
          <p14:tracePt t="68579" x="9988550" y="5205413"/>
          <p14:tracePt t="68593" x="9994900" y="5210175"/>
          <p14:tracePt t="68622" x="9999663" y="5210175"/>
          <p14:tracePt t="68636" x="9999663" y="5216525"/>
          <p14:tracePt t="68645" x="0" y="0"/>
        </p14:tracePtLst>
        <p14:tracePtLst>
          <p14:tracePt t="76454" x="1168400" y="3294063"/>
          <p14:tracePt t="76659" x="0" y="0"/>
        </p14:tracePtLst>
        <p14:tracePtLst>
          <p14:tracePt t="77157" x="1157288" y="3249613"/>
          <p14:tracePt t="77732" x="0" y="0"/>
        </p14:tracePtLst>
        <p14:tracePtLst>
          <p14:tracePt t="77997" x="1838325" y="3316288"/>
          <p14:tracePt t="78783" x="0" y="0"/>
        </p14:tracePtLst>
        <p14:tracePtLst>
          <p14:tracePt t="79300" x="2636838" y="3265488"/>
          <p14:tracePt t="79344" x="2636838" y="3260725"/>
          <p14:tracePt t="79450" x="0" y="0"/>
        </p14:tracePtLst>
        <p14:tracePtLst>
          <p14:tracePt t="79604" x="3298825" y="3214688"/>
          <p14:tracePt t="79635" x="3305175" y="3214688"/>
          <p14:tracePt t="79676" x="3305175" y="3209925"/>
          <p14:tracePt t="79718" x="3311525" y="3209925"/>
          <p14:tracePt t="79733" x="3316288" y="3209925"/>
          <p14:tracePt t="79740" x="3322638" y="3209925"/>
          <p14:tracePt t="79743" x="3327400" y="3209925"/>
          <p14:tracePt t="79747" x="0" y="0"/>
        </p14:tracePtLst>
        <p14:tracePtLst>
          <p14:tracePt t="79896" x="4030663" y="3176588"/>
          <p14:tracePt t="79897" x="4035425" y="3176588"/>
          <p14:tracePt t="79906" x="4041775" y="3176588"/>
          <p14:tracePt t="79910" x="4046538" y="3176588"/>
          <p14:tracePt t="79920" x="4052888" y="3176588"/>
          <p14:tracePt t="79931" x="4057650" y="3176588"/>
          <p14:tracePt t="79945" x="4064000" y="3176588"/>
          <p14:tracePt t="79955" x="4070350" y="3176588"/>
          <p14:tracePt t="79969" x="4075113" y="3176588"/>
          <p14:tracePt t="79988" x="4081463" y="3176588"/>
          <p14:tracePt t="80150" x="0" y="0"/>
        </p14:tracePtLst>
        <p14:tracePtLst>
          <p14:tracePt t="85026" x="8167688" y="5070475"/>
          <p14:tracePt t="85087" x="0" y="0"/>
        </p14:tracePtLst>
        <p14:tracePtLst>
          <p14:tracePt t="85219" x="8634413" y="5076825"/>
          <p14:tracePt t="85274" x="8639175" y="5076825"/>
          <p14:tracePt t="85298" x="0" y="0"/>
        </p14:tracePtLst>
        <p14:tracePtLst>
          <p14:tracePt t="85421" x="9196388" y="5070475"/>
          <p14:tracePt t="85423" x="9201150" y="5070475"/>
          <p14:tracePt t="85486" x="9207500" y="5070475"/>
          <p14:tracePt t="85535" x="9212263" y="5070475"/>
          <p14:tracePt t="85536" x="0" y="0"/>
        </p14:tracePtLst>
        <p14:tracePtLst>
          <p14:tracePt t="87171" x="10017125" y="5121275"/>
          <p14:tracePt t="87542" x="10017125" y="5114925"/>
          <p14:tracePt t="87548" x="10017125" y="5110163"/>
          <p14:tracePt t="87552" x="10028238" y="5103813"/>
          <p14:tracePt t="87553" x="10028238" y="5099050"/>
          <p14:tracePt t="87558" x="10033000" y="5087938"/>
          <p14:tracePt t="87560" x="10039350" y="5081588"/>
          <p14:tracePt t="87561" x="10039350" y="5076825"/>
          <p14:tracePt t="87563" x="10039350" y="5070475"/>
          <p14:tracePt t="87564" x="10044113" y="5064125"/>
          <p14:tracePt t="87567" x="10050463" y="5053013"/>
          <p14:tracePt t="87569" x="10055225" y="5041900"/>
          <p14:tracePt t="87573" x="10061575" y="5019675"/>
          <p14:tracePt t="87577" x="10072688" y="4997450"/>
          <p14:tracePt t="87579" x="10079038" y="4986338"/>
          <p14:tracePt t="87580" x="10079038" y="4979988"/>
          <p14:tracePt t="87582" x="10083800" y="4968875"/>
          <p14:tracePt t="87583" x="10083800" y="4964113"/>
          <p14:tracePt t="87584" x="10083800" y="4957763"/>
          <p14:tracePt t="87585" x="10090150" y="4953000"/>
          <p14:tracePt t="87586" x="10094913" y="4935538"/>
          <p14:tracePt t="87592" x="10106025" y="4902200"/>
          <p14:tracePt t="87594" x="10106025" y="4884738"/>
          <p14:tracePt t="87595" x="10112375" y="4879975"/>
          <p14:tracePt t="87596" x="10117138" y="4873625"/>
          <p14:tracePt t="87599" x="10123488" y="4856163"/>
          <p14:tracePt t="87601" x="10129838" y="4845050"/>
          <p14:tracePt t="87605" x="10134600" y="4811713"/>
          <p14:tracePt t="87607" x="10140950" y="4806950"/>
          <p14:tracePt t="87608" x="10140950" y="4794250"/>
          <p14:tracePt t="87609" x="10140950" y="4789488"/>
          <p14:tracePt t="87609" x="10145713" y="4783138"/>
          <p14:tracePt t="87610" x="10145713" y="4772025"/>
          <p14:tracePt t="87613" x="10152063" y="4756150"/>
          <p14:tracePt t="87615" x="10152063" y="4745038"/>
          <p14:tracePt t="87616" x="10156825" y="4738688"/>
          <p14:tracePt t="87619" x="10156825" y="4727575"/>
          <p14:tracePt t="87621" x="10163175" y="4716463"/>
          <p14:tracePt t="87621" x="10163175" y="4710113"/>
          <p14:tracePt t="87623" x="10163175" y="4699000"/>
          <p14:tracePt t="87625" x="10167938" y="4699000"/>
          <p14:tracePt t="87626" x="10167938" y="4694238"/>
          <p14:tracePt t="87627" x="10167938" y="4687888"/>
          <p14:tracePt t="87628" x="10167938" y="4683125"/>
          <p14:tracePt t="87628" x="10167938" y="4676775"/>
          <p14:tracePt t="87630" x="10174288" y="4665663"/>
          <p14:tracePt t="87633" x="10179050" y="4659313"/>
          <p14:tracePt t="87635" x="10179050" y="4648200"/>
          <p14:tracePt t="87637" x="10179050" y="4643438"/>
          <p14:tracePt t="87638" x="10179050" y="4637088"/>
          <p14:tracePt t="87640" x="10185400" y="4637088"/>
          <p14:tracePt t="87640" x="10185400" y="4625975"/>
          <p14:tracePt t="87643" x="10185400" y="4621213"/>
          <p14:tracePt t="87645" x="10185400" y="4614863"/>
          <p14:tracePt t="87645" x="10190163" y="4614863"/>
          <p14:tracePt t="87647" x="10190163" y="4610100"/>
          <p14:tracePt t="87648" x="10190163" y="4603750"/>
          <p14:tracePt t="87648" x="10196513" y="4598988"/>
          <p14:tracePt t="87652" x="10196513" y="4586288"/>
          <p14:tracePt t="87653" x="10196513" y="4581525"/>
          <p14:tracePt t="87655" x="10202863" y="4581525"/>
          <p14:tracePt t="87655" x="10202863" y="4575175"/>
          <p14:tracePt t="87656" x="10202863" y="4570413"/>
          <p14:tracePt t="87658" x="10202863" y="4564063"/>
          <p14:tracePt t="87660" x="10207625" y="4559300"/>
          <p14:tracePt t="87663" x="10207625" y="4552950"/>
          <p14:tracePt t="87664" x="10207625" y="4548188"/>
          <p14:tracePt t="87668" x="10213975" y="4537075"/>
          <p14:tracePt t="87669" x="10218738" y="4530725"/>
          <p14:tracePt t="87669" x="10218738" y="4524375"/>
          <p14:tracePt t="87671" x="10218738" y="4519613"/>
          <p14:tracePt t="87673" x="10225088" y="4513263"/>
          <p14:tracePt t="87676" x="10225088" y="4508500"/>
          <p14:tracePt t="87676" x="10225088" y="4502150"/>
          <p14:tracePt t="87678" x="10229850" y="4497388"/>
          <p14:tracePt t="87681" x="10229850" y="4491038"/>
          <p14:tracePt t="87683" x="10229850" y="4479925"/>
          <p14:tracePt t="87684" x="10236200" y="4479925"/>
          <p14:tracePt t="87685" x="10236200" y="4475163"/>
          <p14:tracePt t="87688" x="10240963" y="4468813"/>
          <p14:tracePt t="87690" x="10240963" y="4464050"/>
          <p14:tracePt t="87692" x="10247313" y="4457700"/>
          <p14:tracePt t="87694" x="10247313" y="4451350"/>
          <p14:tracePt t="87696" x="10247313" y="4446588"/>
          <p14:tracePt t="87699" x="10252075" y="4440238"/>
          <p14:tracePt t="87703" x="10252075" y="4429125"/>
          <p14:tracePt t="87706" x="10252075" y="4424363"/>
          <p14:tracePt t="87708" x="10258425" y="4418013"/>
          <p14:tracePt t="87712" x="10264775" y="4413250"/>
          <p14:tracePt t="87713" x="10264775" y="4406900"/>
          <p14:tracePt t="87717" x="10264775" y="4402138"/>
          <p14:tracePt t="87722" x="10269538" y="4402138"/>
          <p14:tracePt t="87724" x="10269538" y="4395788"/>
          <p14:tracePt t="87788" x="10269538" y="4402138"/>
          <p14:tracePt t="87792" x="10269538" y="4413250"/>
          <p14:tracePt t="87794" x="10264775" y="4418013"/>
          <p14:tracePt t="87796" x="10264775" y="4424363"/>
          <p14:tracePt t="87797" x="10258425" y="4429125"/>
          <p14:tracePt t="87801" x="10252075" y="4440238"/>
          <p14:tracePt t="87802" x="10252075" y="4446588"/>
          <p14:tracePt t="87805" x="10247313" y="4457700"/>
          <p14:tracePt t="87810" x="10236200" y="4486275"/>
          <p14:tracePt t="87811" x="10229850" y="4497388"/>
          <p14:tracePt t="87815" x="10218738" y="4519613"/>
          <p14:tracePt t="87816" x="10218738" y="4524375"/>
          <p14:tracePt t="87817" x="10213975" y="4541838"/>
          <p14:tracePt t="87818" x="10207625" y="4548188"/>
          <p14:tracePt t="87820" x="10202863" y="4559300"/>
          <p14:tracePt t="87823" x="10196513" y="4581525"/>
          <p14:tracePt t="87826" x="10185400" y="4610100"/>
          <p14:tracePt t="87828" x="10167938" y="4643438"/>
          <p14:tracePt t="87830" x="10167938" y="4648200"/>
          <p14:tracePt t="87831" x="10156825" y="4659313"/>
          <p14:tracePt t="87832" x="10156825" y="4665663"/>
          <p14:tracePt t="87834" x="10145713" y="4687888"/>
          <p14:tracePt t="87836" x="10134600" y="4710113"/>
          <p14:tracePt t="87838" x="10129838" y="4733925"/>
          <p14:tracePt t="87839" x="10117138" y="4745038"/>
          <p14:tracePt t="87841" x="10112375" y="4767263"/>
          <p14:tracePt t="87842" x="10101263" y="4778375"/>
          <p14:tracePt t="87843" x="10094913" y="4789488"/>
          <p14:tracePt t="87844" x="10094913" y="4800600"/>
          <p14:tracePt t="87845" x="10083800" y="4818063"/>
          <p14:tracePt t="87846" x="10079038" y="4833938"/>
          <p14:tracePt t="87849" x="10061575" y="4867275"/>
          <p14:tracePt t="87851" x="10050463" y="4884738"/>
          <p14:tracePt t="87852" x="10044113" y="4902200"/>
          <p14:tracePt t="87854" x="10033000" y="4924425"/>
          <p14:tracePt t="87855" x="10017125" y="4953000"/>
          <p14:tracePt t="87857" x="10017125" y="4968875"/>
          <p14:tracePt t="87858" x="10010775" y="4979988"/>
          <p14:tracePt t="87859" x="9999663" y="4991100"/>
          <p14:tracePt t="87860" x="9999663" y="4997450"/>
          <p14:tracePt t="87860" x="9994900" y="5014913"/>
          <p14:tracePt t="87862" x="9982200" y="5037138"/>
          <p14:tracePt t="87864" x="9977438" y="5048250"/>
          <p14:tracePt t="87865" x="9971088" y="5059363"/>
          <p14:tracePt t="87865" x="9966325" y="5070475"/>
          <p14:tracePt t="87866" x="9959975" y="5081588"/>
          <p14:tracePt t="87867" x="9955213" y="5087938"/>
          <p14:tracePt t="87870" x="9944100" y="5121275"/>
          <p14:tracePt t="87873" x="9937750" y="5143500"/>
          <p14:tracePt t="87873" x="9932988" y="5149850"/>
          <p14:tracePt t="87874" x="9926638" y="5154613"/>
          <p14:tracePt t="87875" x="9926638" y="5165725"/>
          <p14:tracePt t="87877" x="9921875" y="5172075"/>
          <p14:tracePt t="87878" x="9915525" y="5183188"/>
          <p14:tracePt t="87879" x="9915525" y="5194300"/>
          <p14:tracePt t="87879" x="9909175" y="5199063"/>
          <p14:tracePt t="87881" x="9909175" y="5205413"/>
          <p14:tracePt t="87881" x="9904413" y="5210175"/>
          <p14:tracePt t="87884" x="9904413" y="5222875"/>
          <p14:tracePt t="87887" x="9898063" y="5238750"/>
          <p14:tracePt t="87888" x="9898063" y="5245100"/>
          <p14:tracePt t="87889" x="9893300" y="5249863"/>
          <p14:tracePt t="87892" x="9893300" y="5256213"/>
          <p14:tracePt t="87894" x="9893300" y="5260975"/>
          <p14:tracePt t="87895" x="9886950" y="5260975"/>
          <p14:tracePt t="87899" x="9886950" y="5267325"/>
          <p14:tracePt t="87906" x="9886950" y="5272088"/>
          <p14:tracePt t="87961" x="9886950" y="5267325"/>
          <p14:tracePt t="87971" x="9893300" y="5260975"/>
          <p14:tracePt t="87976" x="9893300" y="5256213"/>
          <p14:tracePt t="87981" x="9898063" y="5245100"/>
          <p14:tracePt t="87986" x="9904413" y="5233988"/>
          <p14:tracePt t="87988" x="9904413" y="5227638"/>
          <p14:tracePt t="87989" x="9904413" y="5222875"/>
          <p14:tracePt t="87992" x="9915525" y="5216525"/>
          <p14:tracePt t="87994" x="9915525" y="5205413"/>
          <p14:tracePt t="87998" x="9921875" y="5183188"/>
          <p14:tracePt t="88000" x="9926638" y="5176838"/>
          <p14:tracePt t="88002" x="9932988" y="5165725"/>
          <p14:tracePt t="88004" x="9932988" y="5154613"/>
          <p14:tracePt t="88005" x="9937750" y="5149850"/>
          <p14:tracePt t="88006" x="9937750" y="5143500"/>
          <p14:tracePt t="88008" x="9944100" y="5126038"/>
          <p14:tracePt t="88012" x="9948863" y="5103813"/>
          <p14:tracePt t="88013" x="9955213" y="5092700"/>
          <p14:tracePt t="88015" x="9959975" y="5081588"/>
          <p14:tracePt t="88017" x="9966325" y="5064125"/>
          <p14:tracePt t="88018" x="9966325" y="5053013"/>
          <p14:tracePt t="88021" x="9977438" y="5037138"/>
          <p14:tracePt t="88023" x="9977438" y="5019675"/>
          <p14:tracePt t="88024" x="9982200" y="5014913"/>
          <p14:tracePt t="88025" x="9988550" y="5002213"/>
          <p14:tracePt t="88026" x="9988550" y="4997450"/>
          <p14:tracePt t="88029" x="9994900" y="4968875"/>
          <p14:tracePt t="88032" x="10006013" y="4941888"/>
          <p14:tracePt t="88033" x="10010775" y="4929188"/>
          <p14:tracePt t="88033" x="10010775" y="4924425"/>
          <p14:tracePt t="88034" x="10017125" y="4918075"/>
          <p14:tracePt t="88036" x="10017125" y="4902200"/>
          <p14:tracePt t="88037" x="10021888" y="4895850"/>
          <p14:tracePt t="88037" x="10021888" y="4891088"/>
          <p14:tracePt t="88039" x="10028238" y="4879975"/>
          <p14:tracePt t="88040" x="10028238" y="4873625"/>
          <p14:tracePt t="88041" x="10033000" y="4867275"/>
          <p14:tracePt t="88042" x="10033000" y="4856163"/>
          <p14:tracePt t="88043" x="10039350" y="4845050"/>
          <p14:tracePt t="88044" x="10039350" y="4840288"/>
          <p14:tracePt t="88044" x="10044113" y="4829175"/>
          <p14:tracePt t="88045" x="10050463" y="4822825"/>
          <p14:tracePt t="88048" x="10050463" y="4811713"/>
          <p14:tracePt t="88049" x="10055225" y="4800600"/>
          <p14:tracePt t="88051" x="10061575" y="4789488"/>
          <p14:tracePt t="88052" x="10061575" y="4783138"/>
          <p14:tracePt t="88054" x="10067925" y="4772025"/>
          <p14:tracePt t="88054" x="10072688" y="4772025"/>
          <p14:tracePt t="88056" x="10072688" y="4760913"/>
          <p14:tracePt t="88058" x="10072688" y="4756150"/>
          <p14:tracePt t="88062" x="10079038" y="4738688"/>
          <p14:tracePt t="88064" x="10083800" y="4733925"/>
          <p14:tracePt t="88065" x="10090150" y="4727575"/>
          <p14:tracePt t="88066" x="10090150" y="4721225"/>
          <p14:tracePt t="88069" x="10090150" y="4716463"/>
          <p14:tracePt t="88072" x="10090150" y="4710113"/>
          <p14:tracePt t="88073" x="10094913" y="4710113"/>
          <p14:tracePt t="88075" x="10094913" y="4705350"/>
          <p14:tracePt t="88076" x="10094913" y="4699000"/>
          <p14:tracePt t="88080" x="10094913" y="4694238"/>
          <p14:tracePt t="88083" x="10101263" y="4694238"/>
          <p14:tracePt t="88085" x="10101263" y="4687888"/>
          <p14:tracePt t="88137" x="10101263" y="4694238"/>
          <p14:tracePt t="88141" x="10101263" y="4705350"/>
          <p14:tracePt t="88142" x="10101263" y="4710113"/>
          <p14:tracePt t="88145" x="10094913" y="4721225"/>
          <p14:tracePt t="88146" x="10094913" y="4733925"/>
          <p14:tracePt t="88148" x="10090150" y="4738688"/>
          <p14:tracePt t="88149" x="10090150" y="4749800"/>
          <p14:tracePt t="88150" x="10090150" y="4756150"/>
          <p14:tracePt t="88156" x="10079038" y="4811713"/>
          <p14:tracePt t="88159" x="10072688" y="4829175"/>
          <p14:tracePt t="88161" x="10067925" y="4845050"/>
          <p14:tracePt t="88163" x="10067925" y="4867275"/>
          <p14:tracePt t="88164" x="10067925" y="4873625"/>
          <p14:tracePt t="88169" x="10055225" y="4924425"/>
          <p14:tracePt t="88171" x="10050463" y="4946650"/>
          <p14:tracePt t="88173" x="10050463" y="4957763"/>
          <p14:tracePt t="88174" x="10044113" y="4968875"/>
          <p14:tracePt t="88175" x="10044113" y="4975225"/>
          <p14:tracePt t="88176" x="10039350" y="4986338"/>
          <p14:tracePt t="88178" x="10039350" y="5002213"/>
          <p14:tracePt t="88179" x="10039350" y="5008563"/>
          <p14:tracePt t="88180" x="10033000" y="5019675"/>
          <p14:tracePt t="88181" x="10033000" y="5030788"/>
          <p14:tracePt t="88182" x="10028238" y="5037138"/>
          <p14:tracePt t="88183" x="10028238" y="5041900"/>
          <p14:tracePt t="88186" x="10028238" y="5059363"/>
          <p14:tracePt t="88190" x="10017125" y="5087938"/>
          <p14:tracePt t="88191" x="10017125" y="5092700"/>
          <p14:tracePt t="88192" x="10017125" y="5099050"/>
          <p14:tracePt t="88194" x="10017125" y="5110163"/>
          <p14:tracePt t="88196" x="10010775" y="5114925"/>
          <p14:tracePt t="88200" x="10010775" y="5132388"/>
          <p14:tracePt t="88201" x="10006013" y="5137150"/>
          <p14:tracePt t="88205" x="9999663" y="5143500"/>
          <p14:tracePt t="88206" x="9999663" y="5149850"/>
          <p14:tracePt t="88209" x="9999663" y="5154613"/>
          <p14:tracePt t="88213" x="9999663" y="5160963"/>
          <p14:tracePt t="88222" x="9999663" y="5165725"/>
          <p14:tracePt t="88274" x="9999663" y="5160963"/>
          <p14:tracePt t="88278" x="9999663" y="5154613"/>
          <p14:tracePt t="88281" x="10006013" y="5149850"/>
          <p14:tracePt t="88284" x="10006013" y="5143500"/>
          <p14:tracePt t="88289" x="10010775" y="5121275"/>
          <p14:tracePt t="88290" x="10017125" y="5121275"/>
          <p14:tracePt t="88291" x="10017125" y="5110163"/>
          <p14:tracePt t="88298" x="10033000" y="5070475"/>
          <p14:tracePt t="88300" x="10033000" y="5064125"/>
          <p14:tracePt t="88302" x="10039350" y="5048250"/>
          <p14:tracePt t="88305" x="10044113" y="5026025"/>
          <p14:tracePt t="88309" x="10050463" y="4997450"/>
          <p14:tracePt t="88311" x="10061575" y="4986338"/>
          <p14:tracePt t="88312" x="10061575" y="4975225"/>
          <p14:tracePt t="88316" x="10072688" y="4941888"/>
          <p14:tracePt t="88317" x="10072688" y="4935538"/>
          <p14:tracePt t="88318" x="10072688" y="4924425"/>
          <p14:tracePt t="88320" x="10083800" y="4913313"/>
          <p14:tracePt t="88322" x="10083800" y="4891088"/>
          <p14:tracePt t="88325" x="10094913" y="4867275"/>
          <p14:tracePt t="88327" x="10094913" y="4851400"/>
          <p14:tracePt t="88328" x="10101263" y="4840288"/>
          <p14:tracePt t="88329" x="10106025" y="4833938"/>
          <p14:tracePt t="88330" x="10112375" y="4818063"/>
          <p14:tracePt t="88332" x="10112375" y="4806950"/>
          <p14:tracePt t="88335" x="10123488" y="4778375"/>
          <p14:tracePt t="88336" x="10123488" y="4772025"/>
          <p14:tracePt t="88336" x="10123488" y="4756150"/>
          <p14:tracePt t="88338" x="10129838" y="4756150"/>
          <p14:tracePt t="88338" x="10134600" y="4745038"/>
          <p14:tracePt t="88339" x="10134600" y="4738688"/>
          <p14:tracePt t="88341" x="10134600" y="4727575"/>
          <p14:tracePt t="88341" x="10140950" y="4721225"/>
          <p14:tracePt t="88345" x="10145713" y="4699000"/>
          <p14:tracePt t="88346" x="10152063" y="4683125"/>
          <p14:tracePt t="88349" x="10156825" y="4672013"/>
          <p14:tracePt t="88350" x="10156825" y="4665663"/>
          <p14:tracePt t="88354" x="10163175" y="4648200"/>
          <p14:tracePt t="88355" x="10163175" y="4643438"/>
          <p14:tracePt t="88356" x="10163175" y="4637088"/>
          <p14:tracePt t="88357" x="10163175" y="4632325"/>
          <p14:tracePt t="88357" x="10167938" y="4632325"/>
          <p14:tracePt t="88359" x="10167938" y="4625975"/>
          <p14:tracePt t="88360" x="10167938" y="4621213"/>
          <p14:tracePt t="88360" x="10167938" y="4614863"/>
          <p14:tracePt t="88363" x="10174288" y="4610100"/>
          <p14:tracePt t="88364" x="10174288" y="4603750"/>
          <p14:tracePt t="88366" x="10174288" y="4598988"/>
          <p14:tracePt t="88366" x="10179050" y="4598988"/>
          <p14:tracePt t="88370" x="10179050" y="4592638"/>
          <p14:tracePt t="88372" x="10179050" y="4586288"/>
          <p14:tracePt t="88376" x="10179050" y="4581525"/>
          <p14:tracePt t="88381" x="10179050" y="4575175"/>
          <p14:tracePt t="88418" x="10179050" y="4581525"/>
          <p14:tracePt t="88425" x="10179050" y="4586288"/>
          <p14:tracePt t="88428" x="10179050" y="4592638"/>
          <p14:tracePt t="88434" x="10179050" y="4610100"/>
          <p14:tracePt t="88436" x="10179050" y="4621213"/>
          <p14:tracePt t="88438" x="10174288" y="4625975"/>
          <p14:tracePt t="88439" x="10174288" y="4637088"/>
          <p14:tracePt t="88441" x="10174288" y="4643438"/>
          <p14:tracePt t="88442" x="10174288" y="4648200"/>
          <p14:tracePt t="88443" x="10174288" y="4654550"/>
          <p14:tracePt t="88447" x="10167938" y="4676775"/>
          <p14:tracePt t="88449" x="10167938" y="4687888"/>
          <p14:tracePt t="88450" x="10163175" y="4694238"/>
          <p14:tracePt t="88451" x="10163175" y="4699000"/>
          <p14:tracePt t="88452" x="10156825" y="4710113"/>
          <p14:tracePt t="88454" x="10156825" y="4716463"/>
          <p14:tracePt t="88455" x="10156825" y="4727575"/>
          <p14:tracePt t="88456" x="10156825" y="4733925"/>
          <p14:tracePt t="88459" x="10145713" y="4749800"/>
          <p14:tracePt t="88462" x="10145713" y="4772025"/>
          <p14:tracePt t="88464" x="10140950" y="4783138"/>
          <p14:tracePt t="88465" x="10140950" y="4789488"/>
          <p14:tracePt t="88466" x="10134600" y="4800600"/>
          <p14:tracePt t="88467" x="10134600" y="4806950"/>
          <p14:tracePt t="88468" x="10134600" y="4811713"/>
          <p14:tracePt t="88470" x="10134600" y="4818063"/>
          <p14:tracePt t="88472" x="10129838" y="4829175"/>
          <p14:tracePt t="88474" x="10123488" y="4840288"/>
          <p14:tracePt t="88476" x="10123488" y="4851400"/>
          <p14:tracePt t="88479" x="10117138" y="4873625"/>
          <p14:tracePt t="88481" x="10117138" y="4879975"/>
          <p14:tracePt t="88482" x="10117138" y="4884738"/>
          <p14:tracePt t="88483" x="10117138" y="4891088"/>
          <p14:tracePt t="88483" x="10117138" y="4895850"/>
          <p14:tracePt t="88484" x="10112375" y="4895850"/>
          <p14:tracePt t="88485" x="10112375" y="4902200"/>
          <p14:tracePt t="88487" x="10112375" y="4906963"/>
          <p14:tracePt t="88488" x="10112375" y="4913313"/>
          <p14:tracePt t="88489" x="10112375" y="4918075"/>
          <p14:tracePt t="88491" x="10106025" y="4924425"/>
          <p14:tracePt t="88495" x="10101263" y="4941888"/>
          <p14:tracePt t="88497" x="10101263" y="4946650"/>
          <p14:tracePt t="88498" x="10101263" y="4953000"/>
          <p14:tracePt t="88499" x="10101263" y="4957763"/>
          <p14:tracePt t="88501" x="10094913" y="4957763"/>
          <p14:tracePt t="88502" x="10094913" y="4964113"/>
          <p14:tracePt t="88504" x="10094913" y="4968875"/>
          <p14:tracePt t="88506" x="10094913" y="4975225"/>
          <p14:tracePt t="88508" x="10094913" y="4979988"/>
          <p14:tracePt t="88510" x="10090150" y="4979988"/>
          <p14:tracePt t="88511" x="10090150" y="4986338"/>
          <p14:tracePt t="88512" x="10083800" y="4991100"/>
          <p14:tracePt t="88515" x="10083800" y="4997450"/>
          <p14:tracePt t="88516" x="10083800" y="5002213"/>
          <p14:tracePt t="88519" x="10083800" y="5008563"/>
          <p14:tracePt t="88519" x="0" y="0"/>
        </p14:tracePtLst>
        <p14:tracePtLst>
          <p14:tracePt t="89212" x="10437813" y="5149850"/>
          <p14:tracePt t="89597" x="10444163" y="5149850"/>
          <p14:tracePt t="89609" x="10448925" y="5149850"/>
          <p14:tracePt t="89619" x="10455275" y="5149850"/>
          <p14:tracePt t="89623" x="10460038" y="5143500"/>
          <p14:tracePt t="89632" x="10466388" y="5143500"/>
          <p14:tracePt t="89639" x="10472738" y="5137150"/>
          <p14:tracePt t="89648" x="10477500" y="5137150"/>
          <p14:tracePt t="89654" x="10483850" y="5137150"/>
          <p14:tracePt t="89674" x="10488613" y="5137150"/>
          <p14:tracePt t="89823" x="10483850" y="5137150"/>
          <p14:tracePt t="89825" x="10477500" y="5137150"/>
          <p14:tracePt t="89830" x="10472738" y="5137150"/>
          <p14:tracePt t="89834" x="10466388" y="5143500"/>
          <p14:tracePt t="89838" x="10460038" y="5143500"/>
          <p14:tracePt t="89842" x="10455275" y="5143500"/>
          <p14:tracePt t="89845" x="10448925" y="5149850"/>
          <p14:tracePt t="89847" x="10444163" y="5149850"/>
          <p14:tracePt t="89850" x="10437813" y="5149850"/>
          <p14:tracePt t="89852" x="10433050" y="5149850"/>
          <p14:tracePt t="89855" x="10426700" y="5154613"/>
          <p14:tracePt t="89858" x="10421938" y="5154613"/>
          <p14:tracePt t="89859" x="10415588" y="5154613"/>
          <p14:tracePt t="89862" x="10410825" y="5154613"/>
          <p14:tracePt t="89864" x="10404475" y="5160963"/>
          <p14:tracePt t="89867" x="10398125" y="5160963"/>
          <p14:tracePt t="89871" x="10387013" y="5165725"/>
          <p14:tracePt t="89875" x="10382250" y="5165725"/>
          <p14:tracePt t="89879" x="10375900" y="5165725"/>
          <p14:tracePt t="89884" x="10371138" y="5165725"/>
          <p14:tracePt t="89887" x="10364788" y="5165725"/>
          <p14:tracePt t="89888" x="10364788" y="5172075"/>
          <p14:tracePt t="89970" x="10371138" y="5172075"/>
          <p14:tracePt t="89981" x="10375900" y="5172075"/>
          <p14:tracePt t="89989" x="10382250" y="5172075"/>
          <p14:tracePt t="89996" x="10387013" y="5172075"/>
          <p14:tracePt t="89998" x="10393363" y="5172075"/>
          <p14:tracePt t="90004" x="10398125" y="5172075"/>
          <p14:tracePt t="90010" x="10404475" y="5165725"/>
          <p14:tracePt t="90016" x="10415588" y="5165725"/>
          <p14:tracePt t="90020" x="10415588" y="5160963"/>
          <p14:tracePt t="90021" x="10421938" y="5160963"/>
          <p14:tracePt t="90026" x="10426700" y="5160963"/>
          <p14:tracePt t="90031" x="10433050" y="5160963"/>
          <p14:tracePt t="90033" x="10437813" y="5160963"/>
          <p14:tracePt t="90037" x="10437813" y="5154613"/>
          <p14:tracePt t="90040" x="10444163" y="5154613"/>
          <p14:tracePt t="90047" x="10448925" y="5154613"/>
          <p14:tracePt t="90064" x="10455275" y="5154613"/>
          <p14:tracePt t="90139" x="10448925" y="5154613"/>
          <p14:tracePt t="90145" x="10444163" y="5154613"/>
          <p14:tracePt t="90150" x="10437813" y="5154613"/>
          <p14:tracePt t="90153" x="10433050" y="5154613"/>
          <p14:tracePt t="90158" x="10426700" y="5154613"/>
          <p14:tracePt t="90162" x="10421938" y="5154613"/>
          <p14:tracePt t="90163" x="10421938" y="5160963"/>
          <p14:tracePt t="90169" x="10415588" y="5160963"/>
          <p14:tracePt t="90170" x="10410825" y="5160963"/>
          <p14:tracePt t="90178" x="10404475" y="5165725"/>
          <p14:tracePt t="90193" x="10398125" y="5165725"/>
          <p14:tracePt t="90283" x="10404475" y="5165725"/>
          <p14:tracePt t="90291" x="10410825" y="5165725"/>
          <p14:tracePt t="90295" x="10415588" y="5165725"/>
          <p14:tracePt t="90300" x="10421938" y="5165725"/>
          <p14:tracePt t="90304" x="10421938" y="5160963"/>
          <p14:tracePt t="90305" x="10426700" y="5160963"/>
          <p14:tracePt t="90311" x="10433050" y="5160963"/>
          <p14:tracePt t="90312" x="10437813" y="5160963"/>
          <p14:tracePt t="90317" x="10444163" y="5160963"/>
          <p14:tracePt t="90319" x="10444163" y="5154613"/>
          <p14:tracePt t="90322" x="10448925" y="5154613"/>
          <p14:tracePt t="90326" x="10455275" y="5154613"/>
          <p14:tracePt t="90329" x="10460038" y="5154613"/>
          <p14:tracePt t="90336" x="10466388" y="5149850"/>
          <p14:tracePt t="90344" x="10472738" y="5149850"/>
          <p14:tracePt t="90350" x="10477500" y="5149850"/>
          <p14:tracePt t="90357" x="10483850" y="5143500"/>
          <p14:tracePt t="90526" x="0" y="0"/>
        </p14:tracePtLst>
        <p14:tracePtLst>
          <p14:tracePt t="105364" x="10444163" y="5345113"/>
          <p14:tracePt t="105369" x="10444163" y="5351463"/>
          <p14:tracePt t="105464" x="10444163" y="5345113"/>
          <p14:tracePt t="105468" x="10444163" y="5340350"/>
          <p14:tracePt t="105472" x="10444163" y="5334000"/>
          <p14:tracePt t="105475" x="10444163" y="5329238"/>
          <p14:tracePt t="105477" x="10444163" y="5322888"/>
          <p14:tracePt t="105479" x="10444163" y="5318125"/>
          <p14:tracePt t="105484" x="10444163" y="5295900"/>
          <p14:tracePt t="105486" x="10444163" y="5289550"/>
          <p14:tracePt t="105488" x="10444163" y="5278438"/>
          <p14:tracePt t="105490" x="10444163" y="5272088"/>
          <p14:tracePt t="105491" x="10444163" y="5267325"/>
          <p14:tracePt t="105494" x="10444163" y="5249863"/>
          <p14:tracePt t="105496" x="10444163" y="5238750"/>
          <p14:tracePt t="105499" x="10444163" y="5222875"/>
          <p14:tracePt t="105501" x="10444163" y="5210175"/>
          <p14:tracePt t="105503" x="10448925" y="5205413"/>
          <p14:tracePt t="105505" x="10455275" y="5187950"/>
          <p14:tracePt t="105506" x="10455275" y="5183188"/>
          <p14:tracePt t="105506" x="10455275" y="5176838"/>
          <p14:tracePt t="105508" x="10455275" y="5172075"/>
          <p14:tracePt t="105509" x="10455275" y="5165725"/>
          <p14:tracePt t="105512" x="10466388" y="5149850"/>
          <p14:tracePt t="105513" x="10466388" y="5143500"/>
          <p14:tracePt t="105516" x="10472738" y="5126038"/>
          <p14:tracePt t="105518" x="10472738" y="5121275"/>
          <p14:tracePt t="105522" x="10483850" y="5103813"/>
          <p14:tracePt t="105524" x="10488613" y="5092700"/>
          <p14:tracePt t="105525" x="10488613" y="5087938"/>
          <p14:tracePt t="105527" x="10494963" y="5081588"/>
          <p14:tracePt t="105529" x="10494963" y="5076825"/>
          <p14:tracePt t="105531" x="10499725" y="5076825"/>
          <p14:tracePt t="105532" x="10499725" y="5070475"/>
          <p14:tracePt t="105534" x="10506075" y="5064125"/>
          <p14:tracePt t="105537" x="10510838" y="5059363"/>
          <p14:tracePt t="105540" x="10517188" y="5059363"/>
          <p14:tracePt t="105543" x="10517188" y="5053013"/>
          <p14:tracePt t="105544" x="10521950" y="5053013"/>
          <p14:tracePt t="105547" x="10528300" y="5053013"/>
          <p14:tracePt t="105551" x="10533063" y="5048250"/>
          <p14:tracePt t="105557" x="10539413" y="5048250"/>
          <p14:tracePt t="105563" x="10545763" y="5048250"/>
          <p14:tracePt t="105567" x="10550525" y="5048250"/>
          <p14:tracePt t="105576" x="10556875" y="5048250"/>
          <p14:tracePt t="105591" x="10561638" y="5048250"/>
          <p14:tracePt t="105610" x="10567988" y="5053013"/>
          <p14:tracePt t="105617" x="10572750" y="5053013"/>
          <p14:tracePt t="105621" x="10572750" y="5059363"/>
          <p14:tracePt t="105624" x="10572750" y="5070475"/>
          <p14:tracePt t="105629" x="10572750" y="5076825"/>
          <p14:tracePt t="105631" x="10572750" y="5081588"/>
          <p14:tracePt t="105636" x="10572750" y="5099050"/>
          <p14:tracePt t="105637" x="10572750" y="5103813"/>
          <p14:tracePt t="105638" x="10572750" y="5110163"/>
          <p14:tracePt t="105640" x="10572750" y="5114925"/>
          <p14:tracePt t="105643" x="10567988" y="5126038"/>
          <p14:tracePt t="105644" x="10567988" y="5137150"/>
          <p14:tracePt t="105651" x="10561638" y="5160963"/>
          <p14:tracePt t="105653" x="10550525" y="5183188"/>
          <p14:tracePt t="105655" x="10550525" y="5187950"/>
          <p14:tracePt t="105656" x="10545763" y="5194300"/>
          <p14:tracePt t="105658" x="10545763" y="5199063"/>
          <p14:tracePt t="105660" x="10539413" y="5210175"/>
          <p14:tracePt t="105662" x="10533063" y="5222875"/>
          <p14:tracePt t="105664" x="10528300" y="5227638"/>
          <p14:tracePt t="105666" x="10521950" y="5245100"/>
          <p14:tracePt t="105668" x="10517188" y="5249863"/>
          <p14:tracePt t="105669" x="10517188" y="5256213"/>
          <p14:tracePt t="105671" x="10510838" y="5260975"/>
          <p14:tracePt t="105671" x="10506075" y="5267325"/>
          <p14:tracePt t="105673" x="10506075" y="5272088"/>
          <p14:tracePt t="105675" x="10499725" y="5278438"/>
          <p14:tracePt t="105675" x="10499725" y="5284788"/>
          <p14:tracePt t="105677" x="10494963" y="5289550"/>
          <p14:tracePt t="105678" x="10488613" y="5295900"/>
          <p14:tracePt t="105682" x="10483850" y="5300663"/>
          <p14:tracePt t="105683" x="10477500" y="5307013"/>
          <p14:tracePt t="105684" x="10477500" y="5311775"/>
          <p14:tracePt t="105688" x="10472738" y="5318125"/>
          <p14:tracePt t="105689" x="10466388" y="5318125"/>
          <p14:tracePt t="105692" x="10466388" y="5322888"/>
          <p14:tracePt t="105692" x="10460038" y="5322888"/>
          <p14:tracePt t="105699" x="10455275" y="5329238"/>
          <p14:tracePt t="105712" x="10448925" y="5329238"/>
          <p14:tracePt t="105731" x="10444163" y="5329238"/>
          <p14:tracePt t="105738" x="10444163" y="5322888"/>
          <p14:tracePt t="105743" x="10444163" y="5318125"/>
          <p14:tracePt t="105746" x="10444163" y="5311775"/>
          <p14:tracePt t="105747" x="10444163" y="5307013"/>
          <p14:tracePt t="105752" x="10437813" y="5295900"/>
          <p14:tracePt t="105754" x="10437813" y="5289550"/>
          <p14:tracePt t="105757" x="10437813" y="5278438"/>
          <p14:tracePt t="105759" x="10433050" y="5267325"/>
          <p14:tracePt t="105762" x="10433050" y="5249863"/>
          <p14:tracePt t="105763" x="10426700" y="5245100"/>
          <p14:tracePt t="105767" x="10426700" y="5227638"/>
          <p14:tracePt t="105768" x="10426700" y="5222875"/>
          <p14:tracePt t="105772" x="10426700" y="5199063"/>
          <p14:tracePt t="105774" x="10426700" y="5187950"/>
          <p14:tracePt t="105775" x="10426700" y="5183188"/>
          <p14:tracePt t="105778" x="10426700" y="5165725"/>
          <p14:tracePt t="105781" x="10426700" y="5149850"/>
          <p14:tracePt t="105782" x="10426700" y="5143500"/>
          <p14:tracePt t="105783" x="10426700" y="5137150"/>
          <p14:tracePt t="105784" x="10426700" y="5132388"/>
          <p14:tracePt t="105785" x="10426700" y="5126038"/>
          <p14:tracePt t="105788" x="10426700" y="5110163"/>
          <p14:tracePt t="105789" x="10426700" y="5099050"/>
          <p14:tracePt t="105793" x="10433050" y="5081588"/>
          <p14:tracePt t="105794" x="10433050" y="5064125"/>
          <p14:tracePt t="105797" x="10437813" y="5059363"/>
          <p14:tracePt t="105797" x="10437813" y="5053013"/>
          <p14:tracePt t="105798" x="10444163" y="5048250"/>
          <p14:tracePt t="105801" x="10444163" y="5037138"/>
          <p14:tracePt t="105802" x="10448925" y="5030788"/>
          <p14:tracePt t="105803" x="10448925" y="5019675"/>
          <p14:tracePt t="105804" x="10455275" y="5014913"/>
          <p14:tracePt t="105807" x="10460038" y="5008563"/>
          <p14:tracePt t="105808" x="10460038" y="5002213"/>
          <p14:tracePt t="105809" x="10460038" y="4997450"/>
          <p14:tracePt t="105810" x="10466388" y="4997450"/>
          <p14:tracePt t="105810" x="10466388" y="4986338"/>
          <p14:tracePt t="105812" x="10472738" y="4979988"/>
          <p14:tracePt t="105814" x="10472738" y="4975225"/>
          <p14:tracePt t="105815" x="10477500" y="4975225"/>
          <p14:tracePt t="105817" x="10483850" y="4968875"/>
          <p14:tracePt t="105817" x="10483850" y="4964113"/>
          <p14:tracePt t="105823" x="10494963" y="4953000"/>
          <p14:tracePt t="105826" x="10494963" y="4946650"/>
          <p14:tracePt t="105828" x="10499725" y="4946650"/>
          <p14:tracePt t="105830" x="10506075" y="4941888"/>
          <p14:tracePt t="105832" x="10510838" y="4941888"/>
          <p14:tracePt t="105837" x="10517188" y="4941888"/>
          <p14:tracePt t="105843" x="10521950" y="4941888"/>
          <p14:tracePt t="105845" x="10528300" y="4941888"/>
          <p14:tracePt t="105851" x="10533063" y="4941888"/>
          <p14:tracePt t="105856" x="10539413" y="4946650"/>
          <p14:tracePt t="105858" x="10545763" y="4946650"/>
          <p14:tracePt t="105860" x="10550525" y="4953000"/>
          <p14:tracePt t="105862" x="10556875" y="4957763"/>
          <p14:tracePt t="105865" x="10561638" y="4968875"/>
          <p14:tracePt t="105870" x="10572750" y="4986338"/>
          <p14:tracePt t="105872" x="10579100" y="4991100"/>
          <p14:tracePt t="105874" x="10583863" y="5002213"/>
          <p14:tracePt t="105875" x="10583863" y="5008563"/>
          <p14:tracePt t="105877" x="10590213" y="5019675"/>
          <p14:tracePt t="105879" x="10594975" y="5026025"/>
          <p14:tracePt t="105879" x="10594975" y="5037138"/>
          <p14:tracePt t="105881" x="10601325" y="5037138"/>
          <p14:tracePt t="105885" x="10606088" y="5064125"/>
          <p14:tracePt t="105886" x="10612438" y="5076825"/>
          <p14:tracePt t="105888" x="10612438" y="5081588"/>
          <p14:tracePt t="105890" x="10618788" y="5099050"/>
          <p14:tracePt t="105892" x="10618788" y="5103813"/>
          <p14:tracePt t="105892" x="10618788" y="5114925"/>
          <p14:tracePt t="105894" x="10618788" y="5121275"/>
          <p14:tracePt t="105896" x="10623550" y="5126038"/>
          <p14:tracePt t="105897" x="10623550" y="5137150"/>
          <p14:tracePt t="105899" x="10623550" y="5143500"/>
          <p14:tracePt t="105899" x="10623550" y="5149850"/>
          <p14:tracePt t="105900" x="10623550" y="5154613"/>
          <p14:tracePt t="105902" x="10623550" y="5160963"/>
          <p14:tracePt t="105902" x="10623550" y="5165725"/>
          <p14:tracePt t="105903" x="10623550" y="5172075"/>
          <p14:tracePt t="105905" x="10623550" y="5176838"/>
          <p14:tracePt t="105907" x="10623550" y="5183188"/>
          <p14:tracePt t="105907" x="10623550" y="5187950"/>
          <p14:tracePt t="105909" x="10623550" y="5194300"/>
          <p14:tracePt t="105910" x="10623550" y="5199063"/>
          <p14:tracePt t="105911" x="10623550" y="5205413"/>
          <p14:tracePt t="105912" x="10623550" y="5210175"/>
          <p14:tracePt t="105915" x="10623550" y="5222875"/>
          <p14:tracePt t="105916" x="10623550" y="5227638"/>
          <p14:tracePt t="105918" x="10623550" y="5233988"/>
          <p14:tracePt t="105919" x="10623550" y="5238750"/>
          <p14:tracePt t="105922" x="10623550" y="5245100"/>
          <p14:tracePt t="105922" x="10618788" y="5245100"/>
          <p14:tracePt t="105924" x="10618788" y="5249863"/>
          <p14:tracePt t="105926" x="10618788" y="5256213"/>
          <p14:tracePt t="105928" x="10612438" y="5256213"/>
          <p14:tracePt t="105929" x="10612438" y="5260975"/>
          <p14:tracePt t="105931" x="10606088" y="5267325"/>
          <p14:tracePt t="105934" x="10601325" y="5272088"/>
          <p14:tracePt t="105936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0C89-0E59-4904-BCBA-EA3AA76E5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2557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Final Pipeline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85A6AE-D5AA-4914-928F-5270B5B63D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59" y="1122813"/>
            <a:ext cx="1206532" cy="17154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81AED7-7C01-43F4-866C-6947832A7B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895" y="1122813"/>
            <a:ext cx="2093866" cy="14806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59230F-CE12-48CB-B7BD-08B93BB973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365" y="1122812"/>
            <a:ext cx="2093867" cy="14806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ECEE197-629A-4E05-98F9-1637EADA3096}"/>
              </a:ext>
            </a:extLst>
          </p:cNvPr>
          <p:cNvSpPr/>
          <p:nvPr/>
        </p:nvSpPr>
        <p:spPr>
          <a:xfrm>
            <a:off x="9016320" y="871780"/>
            <a:ext cx="20338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Aircraft Serial Number Extracted and </a:t>
            </a:r>
            <a:r>
              <a:rPr lang="en-US" sz="1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OCR’d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8F2246-47DD-411F-AB53-7BDD04F88197}"/>
              </a:ext>
            </a:extLst>
          </p:cNvPr>
          <p:cNvSpPr/>
          <p:nvPr/>
        </p:nvSpPr>
        <p:spPr>
          <a:xfrm>
            <a:off x="8955751" y="1980530"/>
            <a:ext cx="20338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Sheet Number Extracted and </a:t>
            </a:r>
            <a:r>
              <a:rPr lang="en-US" sz="1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OCR’d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25ED77-278A-4859-BE6C-E434A2048589}"/>
              </a:ext>
            </a:extLst>
          </p:cNvPr>
          <p:cNvSpPr/>
          <p:nvPr/>
        </p:nvSpPr>
        <p:spPr>
          <a:xfrm>
            <a:off x="8955751" y="4486438"/>
            <a:ext cx="2033825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Clean Document Named with </a:t>
            </a:r>
            <a:r>
              <a:rPr lang="en-US" sz="2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OCR’d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details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8F0750-5AF8-4995-9555-2CC16B18B937}"/>
              </a:ext>
            </a:extLst>
          </p:cNvPr>
          <p:cNvSpPr/>
          <p:nvPr/>
        </p:nvSpPr>
        <p:spPr>
          <a:xfrm>
            <a:off x="5477673" y="5455933"/>
            <a:ext cx="2977612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Document Uploaded to Enterprise Data Warehouse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D29476-FE10-469D-A9B9-0EC7E3564122}"/>
              </a:ext>
            </a:extLst>
          </p:cNvPr>
          <p:cNvSpPr/>
          <p:nvPr/>
        </p:nvSpPr>
        <p:spPr>
          <a:xfrm>
            <a:off x="2969704" y="5455933"/>
            <a:ext cx="2188016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Users able to access all data electronically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47F5B67-3497-4B2C-AF60-68183F5CDA51}"/>
              </a:ext>
            </a:extLst>
          </p:cNvPr>
          <p:cNvSpPr/>
          <p:nvPr/>
        </p:nvSpPr>
        <p:spPr>
          <a:xfrm>
            <a:off x="492793" y="2720856"/>
            <a:ext cx="20338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Raw Documents Scanned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98C311-6CF3-480E-82D7-A6BA74DD1D26}"/>
              </a:ext>
            </a:extLst>
          </p:cNvPr>
          <p:cNvSpPr/>
          <p:nvPr/>
        </p:nvSpPr>
        <p:spPr>
          <a:xfrm>
            <a:off x="3123895" y="2699695"/>
            <a:ext cx="2033825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Images extracted from .pdf files, oriented with </a:t>
            </a:r>
            <a:r>
              <a:rPr lang="en-US" sz="1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Homography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152A3E3-D4CC-4895-9A62-17C174547D02}"/>
              </a:ext>
            </a:extLst>
          </p:cNvPr>
          <p:cNvSpPr/>
          <p:nvPr/>
        </p:nvSpPr>
        <p:spPr>
          <a:xfrm>
            <a:off x="6202365" y="2811573"/>
            <a:ext cx="20338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Images de-noised using median filtering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13873A6-6764-4C7D-A104-9B348860863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78" t="12600" r="31027" b="83628"/>
          <a:stretch/>
        </p:blipFill>
        <p:spPr>
          <a:xfrm>
            <a:off x="9209719" y="1722236"/>
            <a:ext cx="1649886" cy="23800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BA919E5-80BE-4B06-B663-E02730CDDCB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29" t="12477" r="7038" b="84076"/>
          <a:stretch/>
        </p:blipFill>
        <p:spPr>
          <a:xfrm>
            <a:off x="9209719" y="2820765"/>
            <a:ext cx="1525886" cy="236354"/>
          </a:xfrm>
          <a:prstGeom prst="rect">
            <a:avLst/>
          </a:prstGeom>
        </p:spPr>
      </p:pic>
      <p:pic>
        <p:nvPicPr>
          <p:cNvPr id="2050" name="Picture 2" descr="Options for Designing a Modern Data Warehouse - IBM Developer Recipes">
            <a:extLst>
              <a:ext uri="{FF2B5EF4-FFF2-40B4-BE49-F238E27FC236}">
                <a16:creationId xmlns:a16="http://schemas.microsoft.com/office/drawing/2014/main" id="{345E19C3-88A6-46BC-AA52-CB4064649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6" r="36558"/>
          <a:stretch/>
        </p:blipFill>
        <p:spPr bwMode="auto">
          <a:xfrm>
            <a:off x="3766657" y="3922725"/>
            <a:ext cx="3986597" cy="148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7828CB2-3F8D-49F6-A815-F200F14116B8}"/>
              </a:ext>
            </a:extLst>
          </p:cNvPr>
          <p:cNvCxnSpPr/>
          <p:nvPr/>
        </p:nvCxnSpPr>
        <p:spPr>
          <a:xfrm>
            <a:off x="2382473" y="1957287"/>
            <a:ext cx="5872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751B867-4C45-4249-ADB8-47E3C07DFE2B}"/>
              </a:ext>
            </a:extLst>
          </p:cNvPr>
          <p:cNvCxnSpPr/>
          <p:nvPr/>
        </p:nvCxnSpPr>
        <p:spPr>
          <a:xfrm>
            <a:off x="5477673" y="1957287"/>
            <a:ext cx="5872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79BB00F-FB4E-4D60-A6D7-49AF239FC8E3}"/>
              </a:ext>
            </a:extLst>
          </p:cNvPr>
          <p:cNvCxnSpPr/>
          <p:nvPr/>
        </p:nvCxnSpPr>
        <p:spPr>
          <a:xfrm>
            <a:off x="8608684" y="1841239"/>
            <a:ext cx="5872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6F5B83C-9D84-47D1-B542-F32DB50C3CAE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8608684" y="2555837"/>
            <a:ext cx="601035" cy="383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F72EE83-1245-4A22-9424-1F7630ED973C}"/>
              </a:ext>
            </a:extLst>
          </p:cNvPr>
          <p:cNvCxnSpPr>
            <a:cxnSpLocks/>
          </p:cNvCxnSpPr>
          <p:nvPr/>
        </p:nvCxnSpPr>
        <p:spPr>
          <a:xfrm>
            <a:off x="10033233" y="3196206"/>
            <a:ext cx="0" cy="1290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E013295-8D63-4CDD-8CB8-E98DDD2751C0}"/>
              </a:ext>
            </a:extLst>
          </p:cNvPr>
          <p:cNvCxnSpPr>
            <a:cxnSpLocks/>
          </p:cNvCxnSpPr>
          <p:nvPr/>
        </p:nvCxnSpPr>
        <p:spPr>
          <a:xfrm flipH="1">
            <a:off x="8098801" y="4995500"/>
            <a:ext cx="10197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91AAE61-6652-44FD-9427-490747277A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843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573"/>
    </mc:Choice>
    <mc:Fallback>
      <p:transition spd="slow" advTm="171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80" x="2473325" y="2928938"/>
          <p14:tracePt t="4911" x="2473325" y="2922588"/>
          <p14:tracePt t="4914" x="2466975" y="2922588"/>
          <p14:tracePt t="4917" x="2462213" y="2922588"/>
          <p14:tracePt t="4922" x="2455863" y="2922588"/>
          <p14:tracePt t="4926" x="2451100" y="2922588"/>
          <p14:tracePt t="4928" x="2444750" y="2922588"/>
          <p14:tracePt t="4931" x="2433638" y="2922588"/>
          <p14:tracePt t="4933" x="2428875" y="2922588"/>
          <p14:tracePt t="4936" x="2417763" y="2922588"/>
          <p14:tracePt t="4940" x="2405063" y="2917825"/>
          <p14:tracePt t="4941" x="2400300" y="2917825"/>
          <p14:tracePt t="4942" x="2393950" y="2917825"/>
          <p14:tracePt t="4944" x="2389188" y="2917825"/>
          <p14:tracePt t="4948" x="2371725" y="2917825"/>
          <p14:tracePt t="4950" x="2360613" y="2917825"/>
          <p14:tracePt t="4951" x="2355850" y="2917825"/>
          <p14:tracePt t="4952" x="2349500" y="2917825"/>
          <p14:tracePt t="4955" x="2332038" y="2911475"/>
          <p14:tracePt t="4956" x="2320925" y="2911475"/>
          <p14:tracePt t="4957" x="2309813" y="2911475"/>
          <p14:tracePt t="4961" x="2293938" y="2906713"/>
          <p14:tracePt t="4964" x="2270125" y="2906713"/>
          <p14:tracePt t="4966" x="2259013" y="2906713"/>
          <p14:tracePt t="4968" x="2243138" y="2900363"/>
          <p14:tracePt t="4970" x="2232025" y="2900363"/>
          <p14:tracePt t="4970" x="2220913" y="2900363"/>
          <p14:tracePt t="4971" x="2214563" y="2895600"/>
          <p14:tracePt t="4973" x="2209800" y="2895600"/>
          <p14:tracePt t="4975" x="2185988" y="2895600"/>
          <p14:tracePt t="4976" x="2181225" y="2895600"/>
          <p14:tracePt t="4976" x="2170113" y="2895600"/>
          <p14:tracePt t="4977" x="2159000" y="2889250"/>
          <p14:tracePt t="4980" x="2141538" y="2889250"/>
          <p14:tracePt t="4981" x="2124075" y="2884488"/>
          <p14:tracePt t="4982" x="2112963" y="2884488"/>
          <p14:tracePt t="4983" x="2101850" y="2884488"/>
          <p14:tracePt t="4985" x="2090738" y="2884488"/>
          <p14:tracePt t="4986" x="2085975" y="2884488"/>
          <p14:tracePt t="4988" x="2057400" y="2878138"/>
          <p14:tracePt t="4989" x="2051050" y="2878138"/>
          <p14:tracePt t="4989" x="2046288" y="2878138"/>
          <p14:tracePt t="4990" x="2035175" y="2871788"/>
          <p14:tracePt t="4991" x="2017713" y="2871788"/>
          <p14:tracePt t="4993" x="2006600" y="2867025"/>
          <p14:tracePt t="4995" x="1978025" y="2867025"/>
          <p14:tracePt t="4996" x="1962150" y="2867025"/>
          <p14:tracePt t="4997" x="1951038" y="2867025"/>
          <p14:tracePt t="4998" x="1944688" y="2860675"/>
          <p14:tracePt t="5002" x="1905000" y="2855913"/>
          <p14:tracePt t="5002" x="1889125" y="2855913"/>
          <p14:tracePt t="5003" x="1882775" y="2855913"/>
          <p14:tracePt t="5004" x="1871663" y="2849563"/>
          <p14:tracePt t="5005" x="1860550" y="2849563"/>
          <p14:tracePt t="5009" x="1820863" y="2849563"/>
          <p14:tracePt t="5009" x="1809750" y="2849563"/>
          <p14:tracePt t="5011" x="1804988" y="2849563"/>
          <p14:tracePt t="5011" x="1787525" y="2844800"/>
          <p14:tracePt t="5012" x="1776413" y="2844800"/>
          <p14:tracePt t="5014" x="1765300" y="2844800"/>
          <p14:tracePt t="5015" x="1743075" y="2838450"/>
          <p14:tracePt t="5016" x="1731963" y="2838450"/>
          <p14:tracePt t="5017" x="1719263" y="2838450"/>
          <p14:tracePt t="5018" x="1708150" y="2833688"/>
          <p14:tracePt t="5019" x="1697038" y="2833688"/>
          <p14:tracePt t="5021" x="1670050" y="2833688"/>
          <p14:tracePt t="5022" x="1658938" y="2833688"/>
          <p14:tracePt t="5023" x="1646238" y="2833688"/>
          <p14:tracePt t="5024" x="1635125" y="2833688"/>
          <p14:tracePt t="5025" x="1624013" y="2833688"/>
          <p14:tracePt t="5027" x="1608138" y="2827338"/>
          <p14:tracePt t="5028" x="1590675" y="2827338"/>
          <p14:tracePt t="5029" x="1573213" y="2827338"/>
          <p14:tracePt t="5030" x="1562100" y="2827338"/>
          <p14:tracePt t="5031" x="1557338" y="2822575"/>
          <p14:tracePt t="5032" x="1539875" y="2822575"/>
          <p14:tracePt t="5034" x="1528763" y="2822575"/>
          <p14:tracePt t="5035" x="1517650" y="2822575"/>
          <p14:tracePt t="5036" x="1506538" y="2822575"/>
          <p14:tracePt t="5036" x="1495425" y="2822575"/>
          <p14:tracePt t="5037" x="1484313" y="2822575"/>
          <p14:tracePt t="5038" x="1473200" y="2822575"/>
          <p14:tracePt t="5039" x="1455738" y="2822575"/>
          <p14:tracePt t="5040" x="1450975" y="2822575"/>
          <p14:tracePt t="5043" x="1416050" y="2816225"/>
          <p14:tracePt t="5045" x="1404938" y="2816225"/>
          <p14:tracePt t="5046" x="1382713" y="2816225"/>
          <p14:tracePt t="5048" x="1371600" y="2816225"/>
          <p14:tracePt t="5051" x="1338263" y="2816225"/>
          <p14:tracePt t="5051" x="1320800" y="2816225"/>
          <p14:tracePt t="5052" x="1316038" y="2816225"/>
          <p14:tracePt t="5053" x="1303338" y="2816225"/>
          <p14:tracePt t="5054" x="1292225" y="2816225"/>
          <p14:tracePt t="5056" x="1281113" y="2816225"/>
          <p14:tracePt t="5058" x="1270000" y="2816225"/>
          <p14:tracePt t="5059" x="1247775" y="2816225"/>
          <p14:tracePt t="5061" x="1225550" y="2816225"/>
          <p14:tracePt t="5061" x="1219200" y="2816225"/>
          <p14:tracePt t="5063" x="1208088" y="2816225"/>
          <p14:tracePt t="5064" x="1203325" y="2816225"/>
          <p14:tracePt t="5065" x="1192213" y="2816225"/>
          <p14:tracePt t="5065" x="1181100" y="2816225"/>
          <p14:tracePt t="5066" x="1174750" y="2816225"/>
          <p14:tracePt t="5067" x="1163638" y="2816225"/>
          <p14:tracePt t="5069" x="1152525" y="2816225"/>
          <p14:tracePt t="5072" x="1123950" y="2816225"/>
          <p14:tracePt t="5073" x="1112838" y="2816225"/>
          <p14:tracePt t="5074" x="1108075" y="2816225"/>
          <p14:tracePt t="5075" x="1095375" y="2816225"/>
          <p14:tracePt t="5076" x="1084263" y="2816225"/>
          <p14:tracePt t="5078" x="1073150" y="2816225"/>
          <p14:tracePt t="5079" x="1057275" y="2816225"/>
          <p14:tracePt t="5080" x="1046163" y="2816225"/>
          <p14:tracePt t="5081" x="1039813" y="2816225"/>
          <p14:tracePt t="5082" x="1028700" y="2816225"/>
          <p14:tracePt t="5084" x="1022350" y="2822575"/>
          <p14:tracePt t="5085" x="1017588" y="2822575"/>
          <p14:tracePt t="5085" x="1006475" y="2822575"/>
          <p14:tracePt t="5086" x="1000125" y="2822575"/>
          <p14:tracePt t="5087" x="995363" y="2827338"/>
          <p14:tracePt t="5089" x="989013" y="2827338"/>
          <p14:tracePt t="5090" x="977900" y="2827338"/>
          <p14:tracePt t="5091" x="960438" y="2827338"/>
          <p14:tracePt t="5092" x="949325" y="2827338"/>
          <p14:tracePt t="5093" x="944563" y="2827338"/>
          <p14:tracePt t="5095" x="938213" y="2827338"/>
          <p14:tracePt t="5095" x="933450" y="2833688"/>
          <p14:tracePt t="5096" x="922338" y="2833688"/>
          <p14:tracePt t="5097" x="915988" y="2833688"/>
          <p14:tracePt t="5099" x="911225" y="2838450"/>
          <p14:tracePt t="5099" x="900113" y="2838450"/>
          <p14:tracePt t="5100" x="893763" y="2838450"/>
          <p14:tracePt t="5101" x="887413" y="2838450"/>
          <p14:tracePt t="5103" x="876300" y="2838450"/>
          <p14:tracePt t="5104" x="871538" y="2838450"/>
          <p14:tracePt t="5105" x="860425" y="2844800"/>
          <p14:tracePt t="5106" x="854075" y="2844800"/>
          <p14:tracePt t="5108" x="842963" y="2849563"/>
          <p14:tracePt t="5109" x="838200" y="2849563"/>
          <p14:tracePt t="5110" x="831850" y="2849563"/>
          <p14:tracePt t="5111" x="825500" y="2849563"/>
          <p14:tracePt t="5113" x="814388" y="2849563"/>
          <p14:tracePt t="5114" x="809625" y="2849563"/>
          <p14:tracePt t="5115" x="809625" y="2855913"/>
          <p14:tracePt t="5116" x="798513" y="2855913"/>
          <p14:tracePt t="5117" x="792163" y="2855913"/>
          <p14:tracePt t="5119" x="787400" y="2855913"/>
          <p14:tracePt t="5121" x="776288" y="2855913"/>
          <p14:tracePt t="5123" x="765175" y="2855913"/>
          <p14:tracePt t="5127" x="747713" y="2860675"/>
          <p14:tracePt t="5128" x="741363" y="2867025"/>
          <p14:tracePt t="5130" x="736600" y="2867025"/>
          <p14:tracePt t="5133" x="725488" y="2867025"/>
          <p14:tracePt t="5134" x="719138" y="2867025"/>
          <p14:tracePt t="5135" x="719138" y="2871788"/>
          <p14:tracePt t="5136" x="714375" y="2871788"/>
          <p14:tracePt t="5138" x="708025" y="2871788"/>
          <p14:tracePt t="5140" x="703263" y="2871788"/>
          <p14:tracePt t="5141" x="696913" y="2871788"/>
          <p14:tracePt t="5143" x="692150" y="2871788"/>
          <p14:tracePt t="5143" x="685800" y="2878138"/>
          <p14:tracePt t="5146" x="674688" y="2884488"/>
          <p14:tracePt t="5149" x="668338" y="2884488"/>
          <p14:tracePt t="5151" x="663575" y="2884488"/>
          <p14:tracePt t="5154" x="663575" y="2889250"/>
          <p14:tracePt t="5156" x="652463" y="2889250"/>
          <p14:tracePt t="5161" x="646113" y="2895600"/>
          <p14:tracePt t="5163" x="641350" y="2895600"/>
          <p14:tracePt t="5167" x="641350" y="2900363"/>
          <p14:tracePt t="5169" x="635000" y="2900363"/>
          <p14:tracePt t="5170" x="635000" y="2906713"/>
          <p14:tracePt t="5175" x="630238" y="2906713"/>
          <p14:tracePt t="5180" x="630238" y="2911475"/>
          <p14:tracePt t="5190" x="630238" y="2917825"/>
          <p14:tracePt t="5197" x="630238" y="2922588"/>
          <p14:tracePt t="5201" x="630238" y="2928938"/>
          <p14:tracePt t="5204" x="630238" y="2933700"/>
          <p14:tracePt t="5208" x="630238" y="2940050"/>
          <p14:tracePt t="5211" x="630238" y="2944813"/>
          <p14:tracePt t="5213" x="630238" y="2951163"/>
          <p14:tracePt t="5215" x="630238" y="2957513"/>
          <p14:tracePt t="5218" x="635000" y="2962275"/>
          <p14:tracePt t="5220" x="635000" y="2968625"/>
          <p14:tracePt t="5222" x="635000" y="2973388"/>
          <p14:tracePt t="5223" x="641350" y="2979738"/>
          <p14:tracePt t="5225" x="641350" y="2984500"/>
          <p14:tracePt t="5227" x="646113" y="2990850"/>
          <p14:tracePt t="5229" x="646113" y="3001963"/>
          <p14:tracePt t="5232" x="657225" y="3006725"/>
          <p14:tracePt t="5234" x="657225" y="3013075"/>
          <p14:tracePt t="5235" x="663575" y="3019425"/>
          <p14:tracePt t="5236" x="663575" y="3024188"/>
          <p14:tracePt t="5238" x="668338" y="3030538"/>
          <p14:tracePt t="5240" x="674688" y="3035300"/>
          <p14:tracePt t="5242" x="679450" y="3041650"/>
          <p14:tracePt t="5243" x="679450" y="3046413"/>
          <p14:tracePt t="5245" x="685800" y="3046413"/>
          <p14:tracePt t="5247" x="685800" y="3052763"/>
          <p14:tracePt t="5247" x="692150" y="3057525"/>
          <p14:tracePt t="5250" x="696913" y="3063875"/>
          <p14:tracePt t="5250" x="696913" y="3068638"/>
          <p14:tracePt t="5252" x="703263" y="3074988"/>
          <p14:tracePt t="5253" x="708025" y="3079750"/>
          <p14:tracePt t="5254" x="708025" y="3086100"/>
          <p14:tracePt t="5255" x="714375" y="3086100"/>
          <p14:tracePt t="5257" x="714375" y="3092450"/>
          <p14:tracePt t="5259" x="725488" y="3097213"/>
          <p14:tracePt t="5260" x="725488" y="3108325"/>
          <p14:tracePt t="5261" x="730250" y="3108325"/>
          <p14:tracePt t="5262" x="730250" y="3114675"/>
          <p14:tracePt t="5263" x="736600" y="3114675"/>
          <p14:tracePt t="5265" x="741363" y="3119438"/>
          <p14:tracePt t="5266" x="747713" y="3125788"/>
          <p14:tracePt t="5267" x="747713" y="3130550"/>
          <p14:tracePt t="5268" x="752475" y="3130550"/>
          <p14:tracePt t="5269" x="752475" y="3136900"/>
          <p14:tracePt t="5271" x="765175" y="3148013"/>
          <p14:tracePt t="5273" x="769938" y="3148013"/>
          <p14:tracePt t="5273" x="769938" y="3152775"/>
          <p14:tracePt t="5274" x="776288" y="3152775"/>
          <p14:tracePt t="5275" x="781050" y="3165475"/>
          <p14:tracePt t="5278" x="787400" y="3170238"/>
          <p14:tracePt t="5281" x="798513" y="3181350"/>
          <p14:tracePt t="5281" x="803275" y="3181350"/>
          <p14:tracePt t="5283" x="809625" y="3192463"/>
          <p14:tracePt t="5285" x="814388" y="3198813"/>
          <p14:tracePt t="5285" x="820738" y="3198813"/>
          <p14:tracePt t="5286" x="825500" y="3209925"/>
          <p14:tracePt t="5288" x="831850" y="3214688"/>
          <p14:tracePt t="5289" x="838200" y="3221038"/>
          <p14:tracePt t="5290" x="842963" y="3221038"/>
          <p14:tracePt t="5292" x="849313" y="3232150"/>
          <p14:tracePt t="5293" x="854075" y="3238500"/>
          <p14:tracePt t="5294" x="860425" y="3243263"/>
          <p14:tracePt t="5295" x="865188" y="3243263"/>
          <p14:tracePt t="5296" x="871538" y="3249613"/>
          <p14:tracePt t="5297" x="876300" y="3254375"/>
          <p14:tracePt t="5298" x="882650" y="3254375"/>
          <p14:tracePt t="5299" x="887413" y="3260725"/>
          <p14:tracePt t="5301" x="893763" y="3265488"/>
          <p14:tracePt t="5301" x="900113" y="3271838"/>
          <p14:tracePt t="5302" x="904875" y="3271838"/>
          <p14:tracePt t="5303" x="911225" y="3276600"/>
          <p14:tracePt t="5304" x="915988" y="3282950"/>
          <p14:tracePt t="5305" x="922338" y="3287713"/>
          <p14:tracePt t="5307" x="927100" y="3294063"/>
          <p14:tracePt t="5309" x="949325" y="3305175"/>
          <p14:tracePt t="5311" x="955675" y="3311525"/>
          <p14:tracePt t="5311" x="960438" y="3316288"/>
          <p14:tracePt t="5312" x="973138" y="3316288"/>
          <p14:tracePt t="5313" x="977900" y="3322638"/>
          <p14:tracePt t="5315" x="984250" y="3327400"/>
          <p14:tracePt t="5315" x="0" y="0"/>
        </p14:tracePtLst>
        <p14:tracePtLst>
          <p14:tracePt t="8976" x="2344738" y="2849563"/>
          <p14:tracePt t="9065" x="2344738" y="2844800"/>
          <p14:tracePt t="9071" x="2338388" y="2844800"/>
          <p14:tracePt t="9077" x="2332038" y="2844800"/>
          <p14:tracePt t="9078" x="2332038" y="2838450"/>
          <p14:tracePt t="9080" x="2327275" y="2838450"/>
          <p14:tracePt t="9081" x="2320925" y="2838450"/>
          <p14:tracePt t="9085" x="2316163" y="2833688"/>
          <p14:tracePt t="9089" x="2309813" y="2833688"/>
          <p14:tracePt t="9093" x="2293938" y="2827338"/>
          <p14:tracePt t="9096" x="2293938" y="2822575"/>
          <p14:tracePt t="9098" x="2287588" y="2822575"/>
          <p14:tracePt t="9101" x="2276475" y="2822575"/>
          <p14:tracePt t="9102" x="2276475" y="2816225"/>
          <p14:tracePt t="9103" x="2270125" y="2816225"/>
          <p14:tracePt t="9108" x="2259013" y="2809875"/>
          <p14:tracePt t="9109" x="2254250" y="2805113"/>
          <p14:tracePt t="9111" x="2247900" y="2805113"/>
          <p14:tracePt t="9114" x="2243138" y="2798763"/>
          <p14:tracePt t="9115" x="2232025" y="2798763"/>
          <p14:tracePt t="9121" x="2220913" y="2787650"/>
          <p14:tracePt t="9123" x="2209800" y="2787650"/>
          <p14:tracePt t="9124" x="2203450" y="2782888"/>
          <p14:tracePt t="9126" x="2197100" y="2782888"/>
          <p14:tracePt t="9128" x="2192338" y="2782888"/>
          <p14:tracePt t="9129" x="2181225" y="2776538"/>
          <p14:tracePt t="9131" x="2174875" y="2771775"/>
          <p14:tracePt t="9133" x="2170113" y="2771775"/>
          <p14:tracePt t="9135" x="2159000" y="2765425"/>
          <p14:tracePt t="9136" x="2152650" y="2765425"/>
          <p14:tracePt t="9138" x="2147888" y="2765425"/>
          <p14:tracePt t="9139" x="2136775" y="2765425"/>
          <p14:tracePt t="9140" x="2136775" y="2760663"/>
          <p14:tracePt t="9141" x="2130425" y="2760663"/>
          <p14:tracePt t="9143" x="2124075" y="2760663"/>
          <p14:tracePt t="9143" x="2119313" y="2760663"/>
          <p14:tracePt t="9147" x="2108200" y="2754313"/>
          <p14:tracePt t="9148" x="2097088" y="2749550"/>
          <p14:tracePt t="9153" x="2074863" y="2749550"/>
          <p14:tracePt t="9154" x="2068513" y="2749550"/>
          <p14:tracePt t="9155" x="2062163" y="2743200"/>
          <p14:tracePt t="9162" x="2035175" y="2743200"/>
          <p14:tracePt t="9163" x="2028825" y="2743200"/>
          <p14:tracePt t="9163" x="2024063" y="2736850"/>
          <p14:tracePt t="9165" x="2017713" y="2736850"/>
          <p14:tracePt t="9166" x="2012950" y="2736850"/>
          <p14:tracePt t="9168" x="1995488" y="2732088"/>
          <p14:tracePt t="9169" x="1989138" y="2732088"/>
          <p14:tracePt t="9170" x="1984375" y="2732088"/>
          <p14:tracePt t="9171" x="1978025" y="2732088"/>
          <p14:tracePt t="9172" x="1966913" y="2732088"/>
          <p14:tracePt t="9173" x="1962150" y="2732088"/>
          <p14:tracePt t="9174" x="1955800" y="2732088"/>
          <p14:tracePt t="9175" x="1951038" y="2725738"/>
          <p14:tracePt t="9176" x="1944688" y="2725738"/>
          <p14:tracePt t="9177" x="1933575" y="2725738"/>
          <p14:tracePt t="9178" x="1927225" y="2720975"/>
          <p14:tracePt t="9179" x="1922463" y="2720975"/>
          <p14:tracePt t="9180" x="1911350" y="2720975"/>
          <p14:tracePt t="9183" x="1889125" y="2720975"/>
          <p14:tracePt t="9185" x="1882775" y="2720975"/>
          <p14:tracePt t="9185" x="1878013" y="2714625"/>
          <p14:tracePt t="9186" x="1871663" y="2714625"/>
          <p14:tracePt t="9187" x="1860550" y="2714625"/>
          <p14:tracePt t="9188" x="1854200" y="2714625"/>
          <p14:tracePt t="9189" x="1849438" y="2709863"/>
          <p14:tracePt t="9190" x="1838325" y="2709863"/>
          <p14:tracePt t="9191" x="1831975" y="2709863"/>
          <p14:tracePt t="9192" x="1827213" y="2709863"/>
          <p14:tracePt t="9193" x="1816100" y="2709863"/>
          <p14:tracePt t="9194" x="1804988" y="2709863"/>
          <p14:tracePt t="9196" x="1798638" y="2709863"/>
          <p14:tracePt t="9196" x="1793875" y="2703513"/>
          <p14:tracePt t="9197" x="1781175" y="2703513"/>
          <p14:tracePt t="9200" x="1770063" y="2703513"/>
          <p14:tracePt t="9200" x="1765300" y="2703513"/>
          <p14:tracePt t="9201" x="1754188" y="2698750"/>
          <p14:tracePt t="9204" x="1743075" y="2698750"/>
          <p14:tracePt t="9204" x="1731963" y="2698750"/>
          <p14:tracePt t="9207" x="1725613" y="2698750"/>
          <p14:tracePt t="9207" x="1714500" y="2698750"/>
          <p14:tracePt t="9210" x="1697038" y="2698750"/>
          <p14:tracePt t="9211" x="1685925" y="2692400"/>
          <p14:tracePt t="9215" x="1670050" y="2692400"/>
          <p14:tracePt t="9217" x="1652588" y="2692400"/>
          <p14:tracePt t="9218" x="1646238" y="2692400"/>
          <p14:tracePt t="9219" x="1635125" y="2692400"/>
          <p14:tracePt t="9222" x="1630363" y="2692400"/>
          <p14:tracePt t="9224" x="1612900" y="2687638"/>
          <p14:tracePt t="9225" x="1601788" y="2687638"/>
          <p14:tracePt t="9228" x="1597025" y="2687638"/>
          <p14:tracePt t="9232" x="1573213" y="2687638"/>
          <p14:tracePt t="9233" x="1568450" y="2687638"/>
          <p14:tracePt t="9234" x="1557338" y="2687638"/>
          <p14:tracePt t="9236" x="1546225" y="2687638"/>
          <p14:tracePt t="9238" x="1535113" y="2687638"/>
          <p14:tracePt t="9239" x="1528763" y="2687638"/>
          <p14:tracePt t="9241" x="1524000" y="2687638"/>
          <p14:tracePt t="9242" x="1511300" y="2687638"/>
          <p14:tracePt t="9246" x="1489075" y="2687638"/>
          <p14:tracePt t="9247" x="1484313" y="2687638"/>
          <p14:tracePt t="9251" x="1466850" y="2687638"/>
          <p14:tracePt t="9251" x="1462088" y="2687638"/>
          <p14:tracePt t="9252" x="1455738" y="2687638"/>
          <p14:tracePt t="9255" x="1444625" y="2687638"/>
          <p14:tracePt t="9258" x="1433513" y="2687638"/>
          <p14:tracePt t="9261" x="1416050" y="2687638"/>
          <p14:tracePt t="9262" x="1411288" y="2687638"/>
          <p14:tracePt t="9263" x="1404938" y="2687638"/>
          <p14:tracePt t="9265" x="1400175" y="2692400"/>
          <p14:tracePt t="9266" x="1393825" y="2692400"/>
          <p14:tracePt t="9267" x="1389063" y="2692400"/>
          <p14:tracePt t="9268" x="1382713" y="2692400"/>
          <p14:tracePt t="9270" x="1376363" y="2698750"/>
          <p14:tracePt t="9272" x="1371600" y="2698750"/>
          <p14:tracePt t="9273" x="1365250" y="2698750"/>
          <p14:tracePt t="9276" x="1354138" y="2698750"/>
          <p14:tracePt t="9277" x="1349375" y="2698750"/>
          <p14:tracePt t="9279" x="1338263" y="2703513"/>
          <p14:tracePt t="9280" x="1331913" y="2703513"/>
          <p14:tracePt t="9282" x="1327150" y="2703513"/>
          <p14:tracePt t="9283" x="1320800" y="2703513"/>
          <p14:tracePt t="9285" x="1316038" y="2703513"/>
          <p14:tracePt t="9286" x="1309688" y="2709863"/>
          <p14:tracePt t="9287" x="1303338" y="2709863"/>
          <p14:tracePt t="9289" x="1292225" y="2714625"/>
          <p14:tracePt t="9292" x="1281113" y="2714625"/>
          <p14:tracePt t="9293" x="1276350" y="2714625"/>
          <p14:tracePt t="9295" x="1265238" y="2720975"/>
          <p14:tracePt t="9297" x="1258888" y="2720975"/>
          <p14:tracePt t="9298" x="1254125" y="2725738"/>
          <p14:tracePt t="9300" x="1247775" y="2725738"/>
          <p14:tracePt t="9301" x="1243013" y="2725738"/>
          <p14:tracePt t="9302" x="1236663" y="2725738"/>
          <p14:tracePt t="9306" x="1219200" y="2732088"/>
          <p14:tracePt t="9307" x="1214438" y="2732088"/>
          <p14:tracePt t="9308" x="1208088" y="2732088"/>
          <p14:tracePt t="9309" x="1203325" y="2736850"/>
          <p14:tracePt t="9311" x="1196975" y="2736850"/>
          <p14:tracePt t="9311" x="1192213" y="2736850"/>
          <p14:tracePt t="9312" x="1192213" y="2743200"/>
          <p14:tracePt t="9313" x="1185863" y="2743200"/>
          <p14:tracePt t="9314" x="1174750" y="2743200"/>
          <p14:tracePt t="9316" x="1163638" y="2743200"/>
          <p14:tracePt t="9317" x="1163638" y="2749550"/>
          <p14:tracePt t="9318" x="1157288" y="2749550"/>
          <p14:tracePt t="9321" x="1152525" y="2749550"/>
          <p14:tracePt t="9323" x="1141413" y="2754313"/>
          <p14:tracePt t="9324" x="1135063" y="2754313"/>
          <p14:tracePt t="9325" x="1130300" y="2754313"/>
          <p14:tracePt t="9326" x="1119188" y="2760663"/>
          <p14:tracePt t="9329" x="1108075" y="2760663"/>
          <p14:tracePt t="9330" x="1101725" y="2765425"/>
          <p14:tracePt t="9331" x="1095375" y="2765425"/>
          <p14:tracePt t="9333" x="1090613" y="2765425"/>
          <p14:tracePt t="9336" x="1079500" y="2771775"/>
          <p14:tracePt t="9338" x="1068388" y="2776538"/>
          <p14:tracePt t="9340" x="1062038" y="2776538"/>
          <p14:tracePt t="9342" x="1057275" y="2776538"/>
          <p14:tracePt t="9343" x="1050925" y="2776538"/>
          <p14:tracePt t="9345" x="1046163" y="2782888"/>
          <p14:tracePt t="9345" x="1039813" y="2782888"/>
          <p14:tracePt t="9346" x="1035050" y="2782888"/>
          <p14:tracePt t="9348" x="1035050" y="2787650"/>
          <p14:tracePt t="9349" x="1028700" y="2787650"/>
          <p14:tracePt t="9350" x="1022350" y="2787650"/>
          <p14:tracePt t="9352" x="1017588" y="2787650"/>
          <p14:tracePt t="9354" x="1011238" y="2794000"/>
          <p14:tracePt t="9356" x="1006475" y="2798763"/>
          <p14:tracePt t="9357" x="995363" y="2798763"/>
          <p14:tracePt t="9360" x="989013" y="2798763"/>
          <p14:tracePt t="9360" x="989013" y="2805113"/>
          <p14:tracePt t="9363" x="977900" y="2805113"/>
          <p14:tracePt t="9365" x="973138" y="2809875"/>
          <p14:tracePt t="9367" x="966788" y="2809875"/>
          <p14:tracePt t="9369" x="960438" y="2809875"/>
          <p14:tracePt t="9371" x="949325" y="2822575"/>
          <p14:tracePt t="9373" x="944563" y="2822575"/>
          <p14:tracePt t="9376" x="938213" y="2822575"/>
          <p14:tracePt t="9377" x="938213" y="2827338"/>
          <p14:tracePt t="9378" x="933450" y="2827338"/>
          <p14:tracePt t="9379" x="927100" y="2827338"/>
          <p14:tracePt t="9381" x="922338" y="2833688"/>
          <p14:tracePt t="9386" x="911225" y="2833688"/>
          <p14:tracePt t="9386" x="911225" y="2838450"/>
          <p14:tracePt t="9387" x="904875" y="2838450"/>
          <p14:tracePt t="9389" x="904875" y="2844800"/>
          <p14:tracePt t="9391" x="900113" y="2844800"/>
          <p14:tracePt t="9394" x="893763" y="2849563"/>
          <p14:tracePt t="9395" x="887413" y="2849563"/>
          <p14:tracePt t="9397" x="882650" y="2849563"/>
          <p14:tracePt t="9398" x="882650" y="2855913"/>
          <p14:tracePt t="9400" x="876300" y="2855913"/>
          <p14:tracePt t="9404" x="871538" y="2855913"/>
          <p14:tracePt t="9404" x="871538" y="2860675"/>
          <p14:tracePt t="9406" x="865188" y="2867025"/>
          <p14:tracePt t="9407" x="860425" y="2867025"/>
          <p14:tracePt t="9410" x="854075" y="2867025"/>
          <p14:tracePt t="9411" x="854075" y="2871788"/>
          <p14:tracePt t="9413" x="849313" y="2871788"/>
          <p14:tracePt t="9416" x="842963" y="2878138"/>
          <p14:tracePt t="9417" x="838200" y="2878138"/>
          <p14:tracePt t="9419" x="831850" y="2884488"/>
          <p14:tracePt t="9423" x="825500" y="2889250"/>
          <p14:tracePt t="9426" x="820738" y="2889250"/>
          <p14:tracePt t="9426" x="814388" y="2895600"/>
          <p14:tracePt t="9430" x="809625" y="2900363"/>
          <p14:tracePt t="9433" x="803275" y="2906713"/>
          <p14:tracePt t="9435" x="792163" y="2911475"/>
          <p14:tracePt t="9439" x="787400" y="2911475"/>
          <p14:tracePt t="9441" x="781050" y="2917825"/>
          <p14:tracePt t="9444" x="769938" y="2922588"/>
          <p14:tracePt t="9450" x="758825" y="2933700"/>
          <p14:tracePt t="9454" x="758825" y="2940050"/>
          <p14:tracePt t="9455" x="752475" y="2940050"/>
          <p14:tracePt t="9456" x="747713" y="2940050"/>
          <p14:tracePt t="9460" x="741363" y="2944813"/>
          <p14:tracePt t="9463" x="741363" y="2951163"/>
          <p14:tracePt t="9464" x="736600" y="2951163"/>
          <p14:tracePt t="9469" x="736600" y="2957513"/>
          <p14:tracePt t="9469" x="730250" y="2957513"/>
          <p14:tracePt t="9472" x="730250" y="2962275"/>
          <p14:tracePt t="9474" x="725488" y="2962275"/>
          <p14:tracePt t="9481" x="725488" y="2968625"/>
          <p14:tracePt t="9485" x="725488" y="2973388"/>
          <p14:tracePt t="9494" x="725488" y="2979738"/>
          <p14:tracePt t="9499" x="725488" y="2984500"/>
          <p14:tracePt t="9506" x="725488" y="2990850"/>
          <p14:tracePt t="9511" x="730250" y="2995613"/>
          <p14:tracePt t="9515" x="736600" y="3001963"/>
          <p14:tracePt t="9518" x="741363" y="3006725"/>
          <p14:tracePt t="9522" x="752475" y="3013075"/>
          <p14:tracePt t="9524" x="758825" y="3013075"/>
          <p14:tracePt t="9525" x="758825" y="3019425"/>
          <p14:tracePt t="9526" x="765175" y="3019425"/>
          <p14:tracePt t="9529" x="769938" y="3030538"/>
          <p14:tracePt t="9530" x="776288" y="3030538"/>
          <p14:tracePt t="9531" x="781050" y="3035300"/>
          <p14:tracePt t="9533" x="787400" y="3035300"/>
          <p14:tracePt t="9536" x="792163" y="3041650"/>
          <p14:tracePt t="9538" x="798513" y="3046413"/>
          <p14:tracePt t="9542" x="814388" y="3057525"/>
          <p14:tracePt t="9544" x="820738" y="3057525"/>
          <p14:tracePt t="9545" x="820738" y="3063875"/>
          <p14:tracePt t="9546" x="825500" y="3063875"/>
          <p14:tracePt t="9547" x="825500" y="3068638"/>
          <p14:tracePt t="9549" x="838200" y="3068638"/>
          <p14:tracePt t="9550" x="838200" y="3074988"/>
          <p14:tracePt t="9551" x="842963" y="3074988"/>
          <p14:tracePt t="9554" x="849313" y="3074988"/>
          <p14:tracePt t="9554" x="849313" y="3079750"/>
          <p14:tracePt t="9557" x="854075" y="3079750"/>
          <p14:tracePt t="9558" x="860425" y="3086100"/>
          <p14:tracePt t="9560" x="865188" y="3092450"/>
          <p14:tracePt t="9561" x="871538" y="3092450"/>
          <p14:tracePt t="9564" x="871538" y="3097213"/>
          <p14:tracePt t="9564" x="876300" y="3097213"/>
          <p14:tracePt t="9565" x="882650" y="3097213"/>
          <p14:tracePt t="9567" x="887413" y="3103563"/>
          <p14:tracePt t="9570" x="893763" y="3103563"/>
          <p14:tracePt t="9573" x="900113" y="3108325"/>
          <p14:tracePt t="9574" x="904875" y="3108325"/>
          <p14:tracePt t="9575" x="911225" y="3114675"/>
          <p14:tracePt t="9577" x="911225" y="3119438"/>
          <p14:tracePt t="9578" x="915988" y="3119438"/>
          <p14:tracePt t="9580" x="922338" y="3119438"/>
          <p14:tracePt t="9581" x="927100" y="3119438"/>
          <p14:tracePt t="9583" x="927100" y="3125788"/>
          <p14:tracePt t="9584" x="933450" y="3125788"/>
          <p14:tracePt t="9586" x="938213" y="3125788"/>
          <p14:tracePt t="9588" x="944563" y="3130550"/>
          <p14:tracePt t="9589" x="949325" y="3130550"/>
          <p14:tracePt t="9591" x="955675" y="3130550"/>
          <p14:tracePt t="9592" x="955675" y="3136900"/>
          <p14:tracePt t="9593" x="960438" y="3136900"/>
          <p14:tracePt t="9594" x="960438" y="3141663"/>
          <p14:tracePt t="9595" x="966788" y="3141663"/>
          <p14:tracePt t="9596" x="973138" y="3141663"/>
          <p14:tracePt t="9598" x="977900" y="3141663"/>
          <p14:tracePt t="9600" x="977900" y="3148013"/>
          <p14:tracePt t="9601" x="984250" y="3148013"/>
          <p14:tracePt t="9603" x="989013" y="3148013"/>
          <p14:tracePt t="9604" x="995363" y="3148013"/>
          <p14:tracePt t="9605" x="995363" y="3152775"/>
          <p14:tracePt t="9606" x="1000125" y="3152775"/>
          <p14:tracePt t="9608" x="1006475" y="3152775"/>
          <p14:tracePt t="9608" x="1006475" y="3159125"/>
          <p14:tracePt t="9609" x="1011238" y="3159125"/>
          <p14:tracePt t="9610" x="1017588" y="3165475"/>
          <p14:tracePt t="9611" x="1022350" y="3165475"/>
          <p14:tracePt t="9613" x="1028700" y="3165475"/>
          <p14:tracePt t="9614" x="1028700" y="3170238"/>
          <p14:tracePt t="9615" x="1039813" y="3170238"/>
          <p14:tracePt t="9617" x="1046163" y="3170238"/>
          <p14:tracePt t="9618" x="1050925" y="3170238"/>
          <p14:tracePt t="9619" x="1057275" y="3176588"/>
          <p14:tracePt t="9621" x="1062038" y="3176588"/>
          <p14:tracePt t="9622" x="1068388" y="3176588"/>
          <p14:tracePt t="9623" x="1073150" y="3181350"/>
          <p14:tracePt t="9625" x="1079500" y="3187700"/>
          <p14:tracePt t="9626" x="1084263" y="3187700"/>
          <p14:tracePt t="9627" x="1090613" y="3187700"/>
          <p14:tracePt t="9628" x="1095375" y="3187700"/>
          <p14:tracePt t="9629" x="1101725" y="3187700"/>
          <p14:tracePt t="9630" x="1108075" y="3192463"/>
          <p14:tracePt t="9631" x="1112838" y="3192463"/>
          <p14:tracePt t="9632" x="1119188" y="3198813"/>
          <p14:tracePt t="9633" x="1123950" y="3198813"/>
          <p14:tracePt t="9635" x="1130300" y="3198813"/>
          <p14:tracePt t="9636" x="1141413" y="3203575"/>
          <p14:tracePt t="9638" x="1152525" y="3203575"/>
          <p14:tracePt t="9640" x="1157288" y="3203575"/>
          <p14:tracePt t="9641" x="1163638" y="3209925"/>
          <p14:tracePt t="9642" x="1168400" y="3209925"/>
          <p14:tracePt t="9643" x="1174750" y="3214688"/>
          <p14:tracePt t="9644" x="1181100" y="3214688"/>
          <p14:tracePt t="9645" x="1185863" y="3214688"/>
          <p14:tracePt t="9648" x="1192213" y="3214688"/>
          <p14:tracePt t="9648" x="1203325" y="3221038"/>
          <p14:tracePt t="9651" x="1208088" y="3221038"/>
          <p14:tracePt t="9652" x="1214438" y="3221038"/>
          <p14:tracePt t="9653" x="1225550" y="3227388"/>
          <p14:tracePt t="9654" x="1230313" y="3227388"/>
          <p14:tracePt t="9655" x="1236663" y="3227388"/>
          <p14:tracePt t="9656" x="1236663" y="3232150"/>
          <p14:tracePt t="9657" x="1243013" y="3232150"/>
          <p14:tracePt t="9658" x="1247775" y="3232150"/>
          <p14:tracePt t="9661" x="1258888" y="3232150"/>
          <p14:tracePt t="9661" x="1265238" y="3232150"/>
          <p14:tracePt t="9662" x="1270000" y="3238500"/>
          <p14:tracePt t="9663" x="1276350" y="3238500"/>
          <p14:tracePt t="9666" x="1287463" y="3238500"/>
          <p14:tracePt t="9667" x="1292225" y="3238500"/>
          <p14:tracePt t="9668" x="1298575" y="3243263"/>
          <p14:tracePt t="9670" x="1303338" y="3243263"/>
          <p14:tracePt t="9670" x="1309688" y="3243263"/>
          <p14:tracePt t="9671" x="1309688" y="3249613"/>
          <p14:tracePt t="9672" x="1320800" y="3249613"/>
          <p14:tracePt t="9674" x="1327150" y="3249613"/>
          <p14:tracePt t="9676" x="1338263" y="3249613"/>
          <p14:tracePt t="9678" x="1343025" y="3249613"/>
          <p14:tracePt t="9682" x="1360488" y="3254375"/>
          <p14:tracePt t="9684" x="1376363" y="3254375"/>
          <p14:tracePt t="9685" x="1382713" y="3254375"/>
          <p14:tracePt t="9689" x="1393825" y="3260725"/>
          <p14:tracePt t="9689" x="1400175" y="3260725"/>
          <p14:tracePt t="9691" x="1411288" y="3265488"/>
          <p14:tracePt t="9694" x="1416050" y="3265488"/>
          <p14:tracePt t="9696" x="1427163" y="3265488"/>
          <p14:tracePt t="9699" x="1438275" y="3265488"/>
          <p14:tracePt t="9700" x="1444625" y="3265488"/>
          <p14:tracePt t="9703" x="1455738" y="3271838"/>
          <p14:tracePt t="9704" x="1466850" y="3271838"/>
          <p14:tracePt t="9707" x="1473200" y="3271838"/>
          <p14:tracePt t="9707" x="1477963" y="3271838"/>
          <p14:tracePt t="9709" x="1484313" y="3271838"/>
          <p14:tracePt t="9710" x="1489075" y="3271838"/>
          <p14:tracePt t="9712" x="1495425" y="3276600"/>
          <p14:tracePt t="9713" x="1506538" y="3276600"/>
          <p14:tracePt t="9717" x="1517650" y="3276600"/>
          <p14:tracePt t="9717" x="1524000" y="3282950"/>
          <p14:tracePt t="9718" x="1535113" y="3282950"/>
          <p14:tracePt t="9720" x="1539875" y="3282950"/>
          <p14:tracePt t="9721" x="1546225" y="3282950"/>
          <p14:tracePt t="9722" x="1550988" y="3282950"/>
          <p14:tracePt t="9724" x="1562100" y="3282950"/>
          <p14:tracePt t="9726" x="1568450" y="3282950"/>
          <p14:tracePt t="9727" x="1579563" y="3287713"/>
          <p14:tracePt t="9728" x="1585913" y="3287713"/>
          <p14:tracePt t="9730" x="1597025" y="3287713"/>
          <p14:tracePt t="9731" x="1601788" y="3287713"/>
          <p14:tracePt t="9732" x="1612900" y="3287713"/>
          <p14:tracePt t="9733" x="1619250" y="3287713"/>
          <p14:tracePt t="9734" x="1624013" y="3287713"/>
          <p14:tracePt t="9735" x="1630363" y="3287713"/>
          <p14:tracePt t="9736" x="1635125" y="3287713"/>
          <p14:tracePt t="9737" x="1641475" y="3287713"/>
          <p14:tracePt t="9738" x="1646238" y="3287713"/>
          <p14:tracePt t="9739" x="1652588" y="3287713"/>
          <p14:tracePt t="9740" x="1658938" y="3287713"/>
          <p14:tracePt t="9741" x="1670050" y="3287713"/>
          <p14:tracePt t="9744" x="1685925" y="3287713"/>
          <p14:tracePt t="9745" x="1692275" y="3294063"/>
          <p14:tracePt t="9746" x="1697038" y="3294063"/>
          <p14:tracePt t="9747" x="1708150" y="3294063"/>
          <p14:tracePt t="9749" x="1714500" y="3294063"/>
          <p14:tracePt t="9749" x="1719263" y="3294063"/>
          <p14:tracePt t="9751" x="1725613" y="3294063"/>
          <p14:tracePt t="9751" x="1731963" y="3294063"/>
          <p14:tracePt t="9752" x="1736725" y="3294063"/>
          <p14:tracePt t="9753" x="1743075" y="3294063"/>
          <p14:tracePt t="9754" x="1747838" y="3294063"/>
          <p14:tracePt t="9755" x="1754188" y="3294063"/>
          <p14:tracePt t="9756" x="1765300" y="3294063"/>
          <p14:tracePt t="9758" x="1770063" y="3294063"/>
          <p14:tracePt t="9759" x="1781175" y="3294063"/>
          <p14:tracePt t="9761" x="1793875" y="3294063"/>
          <p14:tracePt t="9762" x="1798638" y="3294063"/>
          <p14:tracePt t="9764" x="1809750" y="3294063"/>
          <p14:tracePt t="9765" x="1816100" y="3294063"/>
          <p14:tracePt t="9766" x="1820863" y="3294063"/>
          <p14:tracePt t="9767" x="1827213" y="3294063"/>
          <p14:tracePt t="9769" x="1838325" y="3294063"/>
          <p14:tracePt t="9772" x="1854200" y="3294063"/>
          <p14:tracePt t="9772" x="1854200" y="3287713"/>
          <p14:tracePt t="9773" x="1860550" y="3287713"/>
          <p14:tracePt t="9777" x="1882775" y="3287713"/>
          <p14:tracePt t="9778" x="1889125" y="3287713"/>
          <p14:tracePt t="9780" x="1900238" y="3282950"/>
          <p14:tracePt t="9781" x="1905000" y="3282950"/>
          <p14:tracePt t="9782" x="1911350" y="3282950"/>
          <p14:tracePt t="9784" x="1916113" y="3276600"/>
          <p14:tracePt t="9785" x="1922463" y="3276600"/>
          <p14:tracePt t="9787" x="1933575" y="3276600"/>
          <p14:tracePt t="9788" x="1939925" y="3276600"/>
          <p14:tracePt t="9789" x="1951038" y="3271838"/>
          <p14:tracePt t="9793" x="1962150" y="3271838"/>
          <p14:tracePt t="9794" x="1973263" y="3271838"/>
          <p14:tracePt t="9795" x="1978025" y="3265488"/>
          <p14:tracePt t="9796" x="1984375" y="3265488"/>
          <p14:tracePt t="9797" x="1989138" y="3265488"/>
          <p14:tracePt t="9799" x="1995488" y="3260725"/>
          <p14:tracePt t="9801" x="2001838" y="3260725"/>
          <p14:tracePt t="9801" x="2006600" y="3260725"/>
          <p14:tracePt t="9802" x="2012950" y="3260725"/>
          <p14:tracePt t="9804" x="2012950" y="3254375"/>
          <p14:tracePt t="9804" x="2024063" y="3254375"/>
          <p14:tracePt t="9808" x="2039938" y="3249613"/>
          <p14:tracePt t="9809" x="2046288" y="3249613"/>
          <p14:tracePt t="9810" x="2051050" y="3243263"/>
          <p14:tracePt t="9811" x="2057400" y="3243263"/>
          <p14:tracePt t="9813" x="2068513" y="3243263"/>
          <p14:tracePt t="9815" x="2074863" y="3238500"/>
          <p14:tracePt t="9816" x="2079625" y="3238500"/>
          <p14:tracePt t="9819" x="2090738" y="3238500"/>
          <p14:tracePt t="9821" x="2097088" y="3232150"/>
          <p14:tracePt t="9823" x="2108200" y="3227388"/>
          <p14:tracePt t="9824" x="2112963" y="3227388"/>
          <p14:tracePt t="9825" x="2124075" y="3227388"/>
          <p14:tracePt t="9827" x="2124075" y="3221038"/>
          <p14:tracePt t="9828" x="2136775" y="3221038"/>
          <p14:tracePt t="9830" x="2141538" y="3221038"/>
          <p14:tracePt t="9831" x="2141538" y="3214688"/>
          <p14:tracePt t="9831" x="2147888" y="3214688"/>
          <p14:tracePt t="9832" x="2152650" y="3214688"/>
          <p14:tracePt t="9835" x="2163763" y="3209925"/>
          <p14:tracePt t="9836" x="2174875" y="3203575"/>
          <p14:tracePt t="9839" x="2185988" y="3203575"/>
          <p14:tracePt t="9841" x="2192338" y="3198813"/>
          <p14:tracePt t="9842" x="2197100" y="3198813"/>
          <p14:tracePt t="9843" x="2203450" y="3198813"/>
          <p14:tracePt t="9844" x="2209800" y="3192463"/>
          <p14:tracePt t="9845" x="2214563" y="3192463"/>
          <p14:tracePt t="9846" x="2214563" y="3187700"/>
          <p14:tracePt t="9848" x="2225675" y="3187700"/>
          <p14:tracePt t="9850" x="2236788" y="3181350"/>
          <p14:tracePt t="9854" x="2247900" y="3170238"/>
          <p14:tracePt t="9856" x="2259013" y="3165475"/>
          <p14:tracePt t="9858" x="2265363" y="3165475"/>
          <p14:tracePt t="9858" x="2270125" y="3165475"/>
          <p14:tracePt t="9859" x="2270125" y="3159125"/>
          <p14:tracePt t="9860" x="2276475" y="3152775"/>
          <p14:tracePt t="9863" x="2282825" y="3152775"/>
          <p14:tracePt t="9864" x="2287588" y="3148013"/>
          <p14:tracePt t="9866" x="2293938" y="3148013"/>
          <p14:tracePt t="9866" x="2293938" y="3141663"/>
          <p14:tracePt t="9872" x="2316163" y="3125788"/>
          <p14:tracePt t="9876" x="2327275" y="3119438"/>
          <p14:tracePt t="9877" x="2332038" y="3114675"/>
          <p14:tracePt t="9880" x="2338388" y="3108325"/>
          <p14:tracePt t="9881" x="2338388" y="3103563"/>
          <p14:tracePt t="9883" x="2344738" y="3103563"/>
          <p14:tracePt t="9892" x="2371725" y="3079750"/>
          <p14:tracePt t="9894" x="2371725" y="3074988"/>
          <p14:tracePt t="9895" x="2378075" y="3074988"/>
          <p14:tracePt t="9897" x="2382838" y="3063875"/>
          <p14:tracePt t="9900" x="2389188" y="3063875"/>
          <p14:tracePt t="9900" x="2389188" y="3057525"/>
          <p14:tracePt t="9902" x="2393950" y="3052763"/>
          <p14:tracePt t="9903" x="2400300" y="3052763"/>
          <p14:tracePt t="9905" x="2400300" y="3046413"/>
          <p14:tracePt t="9906" x="2405063" y="3046413"/>
          <p14:tracePt t="9909" x="2405063" y="3041650"/>
          <p14:tracePt t="9911" x="2411413" y="3035300"/>
          <p14:tracePt t="9911" x="2417763" y="3030538"/>
          <p14:tracePt t="9913" x="2422525" y="3030538"/>
          <p14:tracePt t="9915" x="2422525" y="3024188"/>
          <p14:tracePt t="9916" x="2428875" y="3024188"/>
          <p14:tracePt t="9917" x="2428875" y="3019425"/>
          <p14:tracePt t="9918" x="2428875" y="3013075"/>
          <p14:tracePt t="9919" x="2433638" y="3013075"/>
          <p14:tracePt t="9920" x="2433638" y="3006725"/>
          <p14:tracePt t="9922" x="2439988" y="3006725"/>
          <p14:tracePt t="9923" x="2439988" y="3001963"/>
          <p14:tracePt t="9924" x="2444750" y="3001963"/>
          <p14:tracePt t="9925" x="2444750" y="2995613"/>
          <p14:tracePt t="9928" x="2451100" y="2990850"/>
          <p14:tracePt t="9930" x="2451100" y="2984500"/>
          <p14:tracePt t="9934" x="2462213" y="2973388"/>
          <p14:tracePt t="9937" x="2466975" y="2968625"/>
          <p14:tracePt t="9939" x="2466975" y="2962275"/>
          <p14:tracePt t="9941" x="2473325" y="2962275"/>
          <p14:tracePt t="9942" x="2473325" y="2957513"/>
          <p14:tracePt t="9947" x="2473325" y="2944813"/>
          <p14:tracePt t="9948" x="2478088" y="2944813"/>
          <p14:tracePt t="9951" x="2478088" y="2940050"/>
          <p14:tracePt t="9953" x="2478088" y="2933700"/>
          <p14:tracePt t="9958" x="2478088" y="2928938"/>
          <p14:tracePt t="9961" x="2478088" y="2922588"/>
          <p14:tracePt t="9965" x="2478088" y="2917825"/>
          <p14:tracePt t="9970" x="2478088" y="2911475"/>
          <p14:tracePt t="9974" x="2478088" y="2906713"/>
          <p14:tracePt t="9981" x="2473325" y="2895600"/>
          <p14:tracePt t="9984" x="2466975" y="2895600"/>
          <p14:tracePt t="9985" x="2466975" y="2889250"/>
          <p14:tracePt t="9986" x="2462213" y="2889250"/>
          <p14:tracePt t="9990" x="2455863" y="2884488"/>
          <p14:tracePt t="9990" x="2455863" y="2878138"/>
          <p14:tracePt t="9994" x="2451100" y="2871788"/>
          <p14:tracePt t="9997" x="2439988" y="2867025"/>
          <p14:tracePt t="10000" x="2433638" y="2860675"/>
          <p14:tracePt t="10002" x="2428875" y="2860675"/>
          <p14:tracePt t="10003" x="2428875" y="2855913"/>
          <p14:tracePt t="10003" x="2428875" y="2849563"/>
          <p14:tracePt t="10004" x="2422525" y="2849563"/>
          <p14:tracePt t="10005" x="2417763" y="2849563"/>
          <p14:tracePt t="10009" x="2411413" y="2838450"/>
          <p14:tracePt t="10011" x="2405063" y="2838450"/>
          <p14:tracePt t="10012" x="2400300" y="2833688"/>
          <p14:tracePt t="10015" x="2393950" y="2827338"/>
          <p14:tracePt t="10016" x="2389188" y="2822575"/>
          <p14:tracePt t="10020" x="2382838" y="2816225"/>
          <p14:tracePt t="10023" x="2378075" y="2809875"/>
          <p14:tracePt t="10024" x="2371725" y="2805113"/>
          <p14:tracePt t="10025" x="2366963" y="2805113"/>
          <p14:tracePt t="10030" x="2355850" y="2798763"/>
          <p14:tracePt t="10031" x="2355850" y="2794000"/>
          <p14:tracePt t="10033" x="2349500" y="2794000"/>
          <p14:tracePt t="10034" x="2344738" y="2794000"/>
          <p14:tracePt t="10034" x="2344738" y="2787650"/>
          <p14:tracePt t="10037" x="2338388" y="2787650"/>
          <p14:tracePt t="10039" x="2327275" y="2782888"/>
          <p14:tracePt t="10043" x="2320925" y="2776538"/>
          <p14:tracePt t="10044" x="2316163" y="2776538"/>
          <p14:tracePt t="10045" x="2309813" y="2771775"/>
          <p14:tracePt t="10047" x="2305050" y="2771775"/>
          <p14:tracePt t="10050" x="2293938" y="2765425"/>
          <p14:tracePt t="10053" x="2287588" y="2760663"/>
          <p14:tracePt t="10054" x="2282825" y="2760663"/>
          <p14:tracePt t="10056" x="2276475" y="2760663"/>
          <p14:tracePt t="10057" x="2270125" y="2760663"/>
          <p14:tracePt t="10058" x="2265363" y="2754313"/>
          <p14:tracePt t="10060" x="2259013" y="2754313"/>
          <p14:tracePt t="10061" x="2254250" y="2754313"/>
          <p14:tracePt t="10062" x="2247900" y="2754313"/>
          <p14:tracePt t="10063" x="2243138" y="2754313"/>
          <p14:tracePt t="10064" x="2236788" y="2749550"/>
          <p14:tracePt t="10066" x="2232025" y="2749550"/>
          <p14:tracePt t="10067" x="2225675" y="2743200"/>
          <p14:tracePt t="10068" x="2220913" y="2743200"/>
          <p14:tracePt t="10072" x="2203450" y="2743200"/>
          <p14:tracePt t="10073" x="2192338" y="2736850"/>
          <p14:tracePt t="10074" x="2185988" y="2736850"/>
          <p14:tracePt t="10076" x="2174875" y="2736850"/>
          <p14:tracePt t="10077" x="2170113" y="2736850"/>
          <p14:tracePt t="10079" x="2159000" y="2732088"/>
          <p14:tracePt t="10080" x="2152650" y="2732088"/>
          <p14:tracePt t="10081" x="2147888" y="2725738"/>
          <p14:tracePt t="10082" x="2136775" y="2725738"/>
          <p14:tracePt t="10085" x="2119313" y="2725738"/>
          <p14:tracePt t="10087" x="2108200" y="2720975"/>
          <p14:tracePt t="10088" x="2097088" y="2720975"/>
          <p14:tracePt t="10089" x="2090738" y="2720975"/>
          <p14:tracePt t="10090" x="2085975" y="2714625"/>
          <p14:tracePt t="10092" x="2079625" y="2714625"/>
          <p14:tracePt t="10092" x="2068513" y="2714625"/>
          <p14:tracePt t="10093" x="2062163" y="2714625"/>
          <p14:tracePt t="10094" x="2057400" y="2714625"/>
          <p14:tracePt t="10095" x="2046288" y="2709863"/>
          <p14:tracePt t="10097" x="2039938" y="2709863"/>
          <p14:tracePt t="10098" x="2024063" y="2709863"/>
          <p14:tracePt t="10099" x="2017713" y="2703513"/>
          <p14:tracePt t="10101" x="2001838" y="2703513"/>
          <p14:tracePt t="10102" x="1995488" y="2703513"/>
          <p14:tracePt t="10103" x="1989138" y="2703513"/>
          <p14:tracePt t="10104" x="1984375" y="2703513"/>
          <p14:tracePt t="10105" x="1973263" y="2703513"/>
          <p14:tracePt t="10106" x="1962150" y="2698750"/>
          <p14:tracePt t="10107" x="1955800" y="2698750"/>
          <p14:tracePt t="10108" x="1951038" y="2698750"/>
          <p14:tracePt t="10109" x="1939925" y="2698750"/>
          <p14:tracePt t="10111" x="1933575" y="2692400"/>
          <p14:tracePt t="10113" x="1911350" y="2692400"/>
          <p14:tracePt t="10114" x="1905000" y="2692400"/>
          <p14:tracePt t="10115" x="1893888" y="2692400"/>
          <p14:tracePt t="10116" x="1889125" y="2692400"/>
          <p14:tracePt t="10117" x="1882775" y="2692400"/>
          <p14:tracePt t="10118" x="1878013" y="2692400"/>
          <p14:tracePt t="10121" x="1854200" y="2687638"/>
          <p14:tracePt t="10122" x="1843088" y="2687638"/>
          <p14:tracePt t="10124" x="1838325" y="2687638"/>
          <p14:tracePt t="10126" x="1820863" y="2687638"/>
          <p14:tracePt t="10127" x="1804988" y="2687638"/>
          <p14:tracePt t="10128" x="1798638" y="2687638"/>
          <p14:tracePt t="10129" x="1793875" y="2687638"/>
          <p14:tracePt t="10130" x="1781175" y="2687638"/>
          <p14:tracePt t="10131" x="1776413" y="2687638"/>
          <p14:tracePt t="10134" x="1758950" y="2681288"/>
          <p14:tracePt t="10135" x="1743075" y="2681288"/>
          <p14:tracePt t="10136" x="1736725" y="2681288"/>
          <p14:tracePt t="10138" x="1725613" y="2681288"/>
          <p14:tracePt t="10139" x="1708150" y="2681288"/>
          <p14:tracePt t="10140" x="1703388" y="2681288"/>
          <p14:tracePt t="10141" x="1692275" y="2681288"/>
          <p14:tracePt t="10142" x="1681163" y="2681288"/>
          <p14:tracePt t="10144" x="1674813" y="2681288"/>
          <p14:tracePt t="10145" x="1663700" y="2681288"/>
          <p14:tracePt t="10146" x="1646238" y="2681288"/>
          <p14:tracePt t="10147" x="1635125" y="2681288"/>
          <p14:tracePt t="10148" x="1630363" y="2681288"/>
          <p14:tracePt t="10149" x="1619250" y="2681288"/>
          <p14:tracePt t="10150" x="1608138" y="2681288"/>
          <p14:tracePt t="10151" x="1597025" y="2681288"/>
          <p14:tracePt t="10154" x="1568450" y="2681288"/>
          <p14:tracePt t="10155" x="1557338" y="2681288"/>
          <p14:tracePt t="10156" x="1550988" y="2681288"/>
          <p14:tracePt t="10157" x="1539875" y="2681288"/>
          <p14:tracePt t="10158" x="1524000" y="2681288"/>
          <p14:tracePt t="10160" x="1517650" y="2681288"/>
          <p14:tracePt t="10160" x="1506538" y="2687638"/>
          <p14:tracePt t="10161" x="1495425" y="2687638"/>
          <p14:tracePt t="10162" x="1484313" y="2687638"/>
          <p14:tracePt t="10164" x="1462088" y="2687638"/>
          <p14:tracePt t="10165" x="1450975" y="2687638"/>
          <p14:tracePt t="10167" x="1427163" y="2687638"/>
          <p14:tracePt t="10168" x="1416050" y="2687638"/>
          <p14:tracePt t="10169" x="1404938" y="2687638"/>
          <p14:tracePt t="10170" x="1393825" y="2687638"/>
          <p14:tracePt t="10171" x="1389063" y="2692400"/>
          <p14:tracePt t="10172" x="1376363" y="2692400"/>
          <p14:tracePt t="10174" x="1360488" y="2692400"/>
          <p14:tracePt t="10174" x="1349375" y="2692400"/>
          <p14:tracePt t="10175" x="1343025" y="2698750"/>
          <p14:tracePt t="10176" x="1327150" y="2698750"/>
          <p14:tracePt t="10177" x="1320800" y="2698750"/>
          <p14:tracePt t="10179" x="1309688" y="2698750"/>
          <p14:tracePt t="10179" x="1292225" y="2698750"/>
          <p14:tracePt t="10181" x="1276350" y="2703513"/>
          <p14:tracePt t="10184" x="1243013" y="2703513"/>
          <p14:tracePt t="10186" x="1230313" y="2709863"/>
          <p14:tracePt t="10187" x="1219200" y="2709863"/>
          <p14:tracePt t="10189" x="1185863" y="2714625"/>
          <p14:tracePt t="10190" x="1181100" y="2714625"/>
          <p14:tracePt t="10191" x="1163638" y="2714625"/>
          <p14:tracePt t="10193" x="1157288" y="2714625"/>
          <p14:tracePt t="10195" x="1123950" y="2720975"/>
          <p14:tracePt t="10199" x="1095375" y="2725738"/>
          <p14:tracePt t="10200" x="1090613" y="2725738"/>
          <p14:tracePt t="10200" x="1079500" y="2732088"/>
          <p14:tracePt t="10201" x="1068388" y="2732088"/>
          <p14:tracePt t="10203" x="1057275" y="2732088"/>
          <p14:tracePt t="10204" x="1046163" y="2732088"/>
          <p14:tracePt t="10204" x="1039813" y="2732088"/>
          <p14:tracePt t="10205" x="1035050" y="2736850"/>
          <p14:tracePt t="10206" x="1022350" y="2736850"/>
          <p14:tracePt t="10208" x="1011238" y="2743200"/>
          <p14:tracePt t="10209" x="995363" y="2743200"/>
          <p14:tracePt t="10211" x="989013" y="2743200"/>
          <p14:tracePt t="10211" x="977900" y="2743200"/>
          <p14:tracePt t="10212" x="973138" y="2749550"/>
          <p14:tracePt t="10213" x="960438" y="2749550"/>
          <p14:tracePt t="10214" x="955675" y="2749550"/>
          <p14:tracePt t="10215" x="944563" y="2754313"/>
          <p14:tracePt t="10216" x="938213" y="2754313"/>
          <p14:tracePt t="10217" x="933450" y="2754313"/>
          <p14:tracePt t="10218" x="922338" y="2754313"/>
          <p14:tracePt t="10219" x="915988" y="2754313"/>
          <p14:tracePt t="10220" x="911225" y="2760663"/>
          <p14:tracePt t="10222" x="904875" y="2760663"/>
          <p14:tracePt t="10224" x="887413" y="2765425"/>
          <p14:tracePt t="10226" x="876300" y="2765425"/>
          <p14:tracePt t="10226" x="871538" y="2765425"/>
          <p14:tracePt t="10227" x="865188" y="2771775"/>
          <p14:tracePt t="10229" x="860425" y="2771775"/>
          <p14:tracePt t="10230" x="849313" y="2776538"/>
          <p14:tracePt t="10232" x="842963" y="2776538"/>
          <p14:tracePt t="10233" x="831850" y="2776538"/>
          <p14:tracePt t="10235" x="825500" y="2782888"/>
          <p14:tracePt t="10237" x="820738" y="2787650"/>
          <p14:tracePt t="10238" x="809625" y="2787650"/>
          <p14:tracePt t="10242" x="798513" y="2794000"/>
          <p14:tracePt t="10242" x="792163" y="2794000"/>
          <p14:tracePt t="10245" x="787400" y="2798763"/>
          <p14:tracePt t="10246" x="781050" y="2798763"/>
          <p14:tracePt t="10247" x="781050" y="2805113"/>
          <p14:tracePt t="10248" x="776288" y="2805113"/>
          <p14:tracePt t="10249" x="769938" y="2805113"/>
          <p14:tracePt t="10251" x="765175" y="2809875"/>
          <p14:tracePt t="10253" x="758825" y="2809875"/>
          <p14:tracePt t="10256" x="758825" y="2816225"/>
          <p14:tracePt t="10258" x="747713" y="2816225"/>
          <p14:tracePt t="10261" x="741363" y="2822575"/>
          <p14:tracePt t="10262" x="741363" y="2827338"/>
          <p14:tracePt t="10264" x="736600" y="2827338"/>
          <p14:tracePt t="10266" x="736600" y="2833688"/>
          <p14:tracePt t="10267" x="730250" y="2833688"/>
          <p14:tracePt t="10270" x="725488" y="2838450"/>
          <p14:tracePt t="10273" x="719138" y="2844800"/>
          <p14:tracePt t="10275" x="719138" y="2849563"/>
          <p14:tracePt t="10278" x="714375" y="2855913"/>
          <p14:tracePt t="10282" x="714375" y="2860675"/>
          <p14:tracePt t="10284" x="708025" y="2860675"/>
          <p14:tracePt t="10286" x="703263" y="2871788"/>
          <p14:tracePt t="10289" x="703263" y="2878138"/>
          <p14:tracePt t="10294" x="696913" y="2889250"/>
          <p14:tracePt t="10297" x="696913" y="2895600"/>
          <p14:tracePt t="10298" x="696913" y="2900363"/>
          <p14:tracePt t="10301" x="696913" y="2917825"/>
          <p14:tracePt t="10305" x="696913" y="2928938"/>
          <p14:tracePt t="10308" x="696913" y="2940050"/>
          <p14:tracePt t="10309" x="696913" y="2944813"/>
          <p14:tracePt t="10311" x="696913" y="2951163"/>
          <p14:tracePt t="10314" x="696913" y="2962275"/>
          <p14:tracePt t="10315" x="696913" y="2968625"/>
          <p14:tracePt t="10316" x="696913" y="2973388"/>
          <p14:tracePt t="10317" x="703263" y="2979738"/>
          <p14:tracePt t="10318" x="703263" y="2984500"/>
          <p14:tracePt t="10321" x="708025" y="2995613"/>
          <p14:tracePt t="10322" x="714375" y="3001963"/>
          <p14:tracePt t="10323" x="714375" y="3006725"/>
          <p14:tracePt t="10324" x="719138" y="3013075"/>
          <p14:tracePt t="10325" x="719138" y="3019425"/>
          <p14:tracePt t="10327" x="725488" y="3019425"/>
          <p14:tracePt t="10327" x="725488" y="3024188"/>
          <p14:tracePt t="10329" x="730250" y="3030538"/>
          <p14:tracePt t="10329" x="730250" y="3035300"/>
          <p14:tracePt t="10330" x="736600" y="3041650"/>
          <p14:tracePt t="10331" x="741363" y="3046413"/>
          <p14:tracePt t="10333" x="747713" y="3052763"/>
          <p14:tracePt t="10336" x="758825" y="3063875"/>
          <p14:tracePt t="10338" x="776288" y="3086100"/>
          <p14:tracePt t="10339" x="781050" y="3086100"/>
          <p14:tracePt t="10340" x="787400" y="3092450"/>
          <p14:tracePt t="10341" x="787400" y="3097213"/>
          <p14:tracePt t="10343" x="798513" y="3103563"/>
          <p14:tracePt t="10343" x="803275" y="3114675"/>
          <p14:tracePt t="10344" x="809625" y="3114675"/>
          <p14:tracePt t="10345" x="809625" y="3119438"/>
          <p14:tracePt t="10346" x="820738" y="3125788"/>
          <p14:tracePt t="10347" x="825500" y="3136900"/>
          <p14:tracePt t="10349" x="831850" y="3136900"/>
          <p14:tracePt t="10350" x="842963" y="3148013"/>
          <p14:tracePt t="10351" x="849313" y="3152775"/>
          <p14:tracePt t="10353" x="860425" y="3159125"/>
          <p14:tracePt t="10354" x="865188" y="3165475"/>
          <p14:tracePt t="10355" x="871538" y="3170238"/>
          <p14:tracePt t="10357" x="876300" y="3176588"/>
          <p14:tracePt t="10358" x="887413" y="3187700"/>
          <p14:tracePt t="10359" x="893763" y="3187700"/>
          <p14:tracePt t="10361" x="900113" y="3192463"/>
          <p14:tracePt t="10363" x="911225" y="3198813"/>
          <p14:tracePt t="10364" x="915988" y="3203575"/>
          <p14:tracePt t="10367" x="927100" y="3209925"/>
          <p14:tracePt t="10370" x="955675" y="3232150"/>
          <p14:tracePt t="10373" x="960438" y="3232150"/>
          <p14:tracePt t="10373" x="966788" y="3238500"/>
          <p14:tracePt t="10376" x="977900" y="3243263"/>
          <p14:tracePt t="10378" x="989013" y="3249613"/>
          <p14:tracePt t="10378" x="995363" y="3254375"/>
          <p14:tracePt t="10379" x="1000125" y="3254375"/>
          <p14:tracePt t="10380" x="1006475" y="3260725"/>
          <p14:tracePt t="10383" x="1017588" y="3265488"/>
          <p14:tracePt t="10384" x="1022350" y="3271838"/>
          <p14:tracePt t="10385" x="1039813" y="3276600"/>
          <p14:tracePt t="10386" x="1039813" y="3282950"/>
          <p14:tracePt t="10387" x="1046163" y="3282950"/>
          <p14:tracePt t="10389" x="1057275" y="3287713"/>
          <p14:tracePt t="10391" x="1068388" y="3294063"/>
          <p14:tracePt t="10392" x="1079500" y="3300413"/>
          <p14:tracePt t="10394" x="1084263" y="3300413"/>
          <p14:tracePt t="10398" x="1101725" y="3311525"/>
          <p14:tracePt t="10398" x="1108075" y="3316288"/>
          <p14:tracePt t="10400" x="1112838" y="3316288"/>
          <p14:tracePt t="10401" x="1119188" y="3322638"/>
          <p14:tracePt t="10401" x="1123950" y="3322638"/>
          <p14:tracePt t="10403" x="1135063" y="3327400"/>
          <p14:tracePt t="10404" x="1141413" y="3327400"/>
          <p14:tracePt t="10405" x="1146175" y="3333750"/>
          <p14:tracePt t="10406" x="1152525" y="3333750"/>
          <p14:tracePt t="10407" x="1157288" y="3338513"/>
          <p14:tracePt t="10410" x="1163638" y="3338513"/>
          <p14:tracePt t="10411" x="1168400" y="3344863"/>
          <p14:tracePt t="10411" x="1174750" y="3344863"/>
          <p14:tracePt t="10412" x="1181100" y="3344863"/>
          <p14:tracePt t="10414" x="1185863" y="3349625"/>
          <p14:tracePt t="10414" x="1192213" y="3349625"/>
          <p14:tracePt t="10416" x="1196975" y="3355975"/>
          <p14:tracePt t="10418" x="1203325" y="3355975"/>
          <p14:tracePt t="10419" x="1214438" y="3362325"/>
          <p14:tracePt t="10420" x="1219200" y="3362325"/>
          <p14:tracePt t="10421" x="1225550" y="3362325"/>
          <p14:tracePt t="10422" x="1225550" y="3367088"/>
          <p14:tracePt t="10425" x="1236663" y="3367088"/>
          <p14:tracePt t="10425" x="1243013" y="3373438"/>
          <p14:tracePt t="10428" x="1258888" y="3373438"/>
          <p14:tracePt t="10429" x="1265238" y="3378200"/>
          <p14:tracePt t="10431" x="1270000" y="3378200"/>
          <p14:tracePt t="10432" x="1276350" y="3378200"/>
          <p14:tracePt t="10434" x="1281113" y="3378200"/>
          <p14:tracePt t="10434" x="1287463" y="3378200"/>
          <p14:tracePt t="10435" x="1292225" y="3384550"/>
          <p14:tracePt t="10437" x="1303338" y="3384550"/>
          <p14:tracePt t="10438" x="1303338" y="3389313"/>
          <p14:tracePt t="10439" x="1309688" y="3389313"/>
          <p14:tracePt t="10440" x="1320800" y="3389313"/>
          <p14:tracePt t="10443" x="1327150" y="3389313"/>
          <p14:tracePt t="10443" x="1331913" y="3389313"/>
          <p14:tracePt t="10446" x="1343025" y="3389313"/>
          <p14:tracePt t="10447" x="1354138" y="3395663"/>
          <p14:tracePt t="10449" x="1365250" y="3395663"/>
          <p14:tracePt t="10453" x="1382713" y="3395663"/>
          <p14:tracePt t="10455" x="1389063" y="3395663"/>
          <p14:tracePt t="10455" x="1393825" y="3395663"/>
          <p14:tracePt t="10456" x="1400175" y="3395663"/>
          <p14:tracePt t="10457" x="1404938" y="3395663"/>
          <p14:tracePt t="10460" x="1416050" y="3395663"/>
          <p14:tracePt t="10461" x="1422400" y="3395663"/>
          <p14:tracePt t="10462" x="1427163" y="3395663"/>
          <p14:tracePt t="10464" x="1438275" y="3395663"/>
          <p14:tracePt t="10465" x="1444625" y="3395663"/>
          <p14:tracePt t="10466" x="1450975" y="3395663"/>
          <p14:tracePt t="10469" x="1455738" y="3395663"/>
          <p14:tracePt t="10470" x="1462088" y="3395663"/>
          <p14:tracePt t="10472" x="1473200" y="3395663"/>
          <p14:tracePt t="10473" x="1477963" y="3395663"/>
          <p14:tracePt t="10474" x="1484313" y="3395663"/>
          <p14:tracePt t="10475" x="1489075" y="3395663"/>
          <p14:tracePt t="10477" x="1495425" y="3395663"/>
          <p14:tracePt t="10478" x="1500188" y="3395663"/>
          <p14:tracePt t="10480" x="1506538" y="3395663"/>
          <p14:tracePt t="10481" x="1511300" y="3395663"/>
          <p14:tracePt t="10482" x="1517650" y="3395663"/>
          <p14:tracePt t="10485" x="1524000" y="3395663"/>
          <p14:tracePt t="10488" x="1535113" y="3395663"/>
          <p14:tracePt t="10489" x="1539875" y="3395663"/>
          <p14:tracePt t="10491" x="1550988" y="3395663"/>
          <p14:tracePt t="10494" x="1557338" y="3395663"/>
          <p14:tracePt t="10496" x="1562100" y="3389313"/>
          <p14:tracePt t="10498" x="1568450" y="3389313"/>
          <p14:tracePt t="10499" x="1573213" y="3389313"/>
          <p14:tracePt t="10501" x="1579563" y="3384550"/>
          <p14:tracePt t="10502" x="1585913" y="3384550"/>
          <p14:tracePt t="10503" x="1585913" y="3378200"/>
          <p14:tracePt t="10505" x="1590675" y="3378200"/>
          <p14:tracePt t="10508" x="1601788" y="3373438"/>
          <p14:tracePt t="10511" x="1608138" y="3373438"/>
          <p14:tracePt t="10516" x="1619250" y="3367088"/>
          <p14:tracePt t="10517" x="1619250" y="3362325"/>
          <p14:tracePt t="10518" x="1624013" y="3362325"/>
          <p14:tracePt t="10519" x="1624013" y="3355975"/>
          <p14:tracePt t="10522" x="1630363" y="3349625"/>
          <p14:tracePt t="10524" x="1635125" y="3349625"/>
          <p14:tracePt t="10525" x="1635125" y="3344863"/>
          <p14:tracePt t="10526" x="1641475" y="3344863"/>
          <p14:tracePt t="10528" x="1641475" y="3338513"/>
          <p14:tracePt t="10529" x="1646238" y="3333750"/>
          <p14:tracePt t="10531" x="1652588" y="3333750"/>
          <p14:tracePt t="10532" x="1652588" y="3327400"/>
          <p14:tracePt t="10534" x="1658938" y="3322638"/>
          <p14:tracePt t="10537" x="1663700" y="3322638"/>
          <p14:tracePt t="10538" x="1670050" y="3311525"/>
          <p14:tracePt t="10540" x="1670050" y="3305175"/>
          <p14:tracePt t="10542" x="1674813" y="3300413"/>
          <p14:tracePt t="10544" x="1681163" y="3287713"/>
          <p14:tracePt t="10545" x="1685925" y="3287713"/>
          <p14:tracePt t="10547" x="1685925" y="3282950"/>
          <p14:tracePt t="10548" x="1692275" y="3276600"/>
          <p14:tracePt t="10550" x="1692275" y="3271838"/>
          <p14:tracePt t="10551" x="1697038" y="3265488"/>
          <p14:tracePt t="10552" x="1703388" y="3265488"/>
          <p14:tracePt t="10553" x="1703388" y="3254375"/>
          <p14:tracePt t="10555" x="1708150" y="3249613"/>
          <p14:tracePt t="10557" x="1708150" y="3238500"/>
          <p14:tracePt t="10558" x="1714500" y="3238500"/>
          <p14:tracePt t="10559" x="1719263" y="3232150"/>
          <p14:tracePt t="10560" x="1719263" y="3227388"/>
          <p14:tracePt t="10561" x="1719263" y="3221038"/>
          <p14:tracePt t="10563" x="1725613" y="3214688"/>
          <p14:tracePt t="10564" x="1725613" y="3209925"/>
          <p14:tracePt t="10565" x="1731963" y="3203575"/>
          <p14:tracePt t="10566" x="1731963" y="3198813"/>
          <p14:tracePt t="10567" x="1736725" y="3192463"/>
          <p14:tracePt t="10572" x="1743075" y="3170238"/>
          <p14:tracePt t="10573" x="1747838" y="3159125"/>
          <p14:tracePt t="10574" x="1747838" y="3152775"/>
          <p14:tracePt t="10575" x="1754188" y="3141663"/>
          <p14:tracePt t="10578" x="1754188" y="3136900"/>
          <p14:tracePt t="10578" x="1758950" y="3125788"/>
          <p14:tracePt t="10580" x="1765300" y="3114675"/>
          <p14:tracePt t="10581" x="1765300" y="3108325"/>
          <p14:tracePt t="10582" x="1765300" y="3103563"/>
          <p14:tracePt t="10584" x="1770063" y="3092450"/>
          <p14:tracePt t="10585" x="1776413" y="3086100"/>
          <p14:tracePt t="10586" x="1776413" y="3079750"/>
          <p14:tracePt t="10587" x="1776413" y="3068638"/>
          <p14:tracePt t="10590" x="1781175" y="3057525"/>
          <p14:tracePt t="10591" x="1787525" y="3052763"/>
          <p14:tracePt t="10591" x="1787525" y="3046413"/>
          <p14:tracePt t="10592" x="1787525" y="3041650"/>
          <p14:tracePt t="10593" x="1787525" y="3035300"/>
          <p14:tracePt t="10594" x="1793875" y="3030538"/>
          <p14:tracePt t="10595" x="1793875" y="3024188"/>
          <p14:tracePt t="10596" x="1793875" y="3019425"/>
          <p14:tracePt t="10598" x="1798638" y="3013075"/>
          <p14:tracePt t="10599" x="0" y="0"/>
        </p14:tracePtLst>
        <p14:tracePtLst>
          <p14:tracePt t="10914" x="1119188" y="3170238"/>
          <p14:tracePt t="10915" x="1112838" y="3170238"/>
          <p14:tracePt t="10919" x="1101725" y="3170238"/>
          <p14:tracePt t="10923" x="1090613" y="3170238"/>
          <p14:tracePt t="10928" x="1084263" y="3170238"/>
          <p14:tracePt t="10929" x="1084263" y="3165475"/>
          <p14:tracePt t="10930" x="1079500" y="3165475"/>
          <p14:tracePt t="10933" x="1079500" y="3159125"/>
          <p14:tracePt t="10935" x="1068388" y="3159125"/>
          <p14:tracePt t="10940" x="1057275" y="3152775"/>
          <p14:tracePt t="10944" x="1050925" y="3152775"/>
          <p14:tracePt t="10945" x="1050925" y="3148013"/>
          <p14:tracePt t="10947" x="1046163" y="3148013"/>
          <p14:tracePt t="10948" x="1039813" y="3148013"/>
          <p14:tracePt t="10949" x="1039813" y="3141663"/>
          <p14:tracePt t="10954" x="1028700" y="3136900"/>
          <p14:tracePt t="10960" x="1017588" y="3125788"/>
          <p14:tracePt t="10961" x="1011238" y="3125788"/>
          <p14:tracePt t="10963" x="1011238" y="3119438"/>
          <p14:tracePt t="10964" x="1006475" y="3114675"/>
          <p14:tracePt t="10967" x="1000125" y="3114675"/>
          <p14:tracePt t="10968" x="1000125" y="3108325"/>
          <p14:tracePt t="10968" x="995363" y="3108325"/>
          <p14:tracePt t="10969" x="995363" y="3103563"/>
          <p14:tracePt t="10972" x="989013" y="3103563"/>
          <p14:tracePt t="10973" x="989013" y="3097213"/>
          <p14:tracePt t="10974" x="989013" y="3092450"/>
          <p14:tracePt t="10975" x="984250" y="3092450"/>
          <p14:tracePt t="10975" x="984250" y="3086100"/>
          <p14:tracePt t="10978" x="977900" y="3079750"/>
          <p14:tracePt t="10980" x="973138" y="3074988"/>
          <p14:tracePt t="10981" x="973138" y="3068638"/>
          <p14:tracePt t="10983" x="966788" y="3068638"/>
          <p14:tracePt t="10983" x="966788" y="3063875"/>
          <p14:tracePt t="10984" x="966788" y="3057525"/>
          <p14:tracePt t="10985" x="960438" y="3052763"/>
          <p14:tracePt t="10989" x="955675" y="3041650"/>
          <p14:tracePt t="10991" x="949325" y="3035300"/>
          <p14:tracePt t="10992" x="949325" y="3030538"/>
          <p14:tracePt t="10995" x="949325" y="3024188"/>
          <p14:tracePt t="10996" x="944563" y="3019425"/>
          <p14:tracePt t="10999" x="944563" y="3013075"/>
          <p14:tracePt t="10999" x="944563" y="3006725"/>
          <p14:tracePt t="11002" x="944563" y="3001963"/>
          <p14:tracePt t="11004" x="944563" y="2990850"/>
          <p14:tracePt t="11004" x="938213" y="2990850"/>
          <p14:tracePt t="11009" x="938213" y="2979738"/>
          <p14:tracePt t="11011" x="938213" y="2968625"/>
          <p14:tracePt t="11012" x="938213" y="2962275"/>
          <p14:tracePt t="11016" x="938213" y="2951163"/>
          <p14:tracePt t="11016" x="938213" y="2944813"/>
          <p14:tracePt t="11019" x="938213" y="2940050"/>
          <p14:tracePt t="11022" x="944563" y="2922588"/>
          <p14:tracePt t="11025" x="949325" y="2911475"/>
          <p14:tracePt t="11027" x="949325" y="2906713"/>
          <p14:tracePt t="11029" x="955675" y="2895600"/>
          <p14:tracePt t="11030" x="960438" y="2889250"/>
          <p14:tracePt t="11031" x="966788" y="2884488"/>
          <p14:tracePt t="11036" x="977900" y="2867025"/>
          <p14:tracePt t="11037" x="984250" y="2860675"/>
          <p14:tracePt t="11039" x="989013" y="2855913"/>
          <p14:tracePt t="11041" x="995363" y="2855913"/>
          <p14:tracePt t="11045" x="1006475" y="2838450"/>
          <p14:tracePt t="11046" x="1011238" y="2833688"/>
          <p14:tracePt t="11047" x="1022350" y="2827338"/>
          <p14:tracePt t="11049" x="1022350" y="2822575"/>
          <p14:tracePt t="11051" x="1035050" y="2816225"/>
          <p14:tracePt t="11053" x="1046163" y="2809875"/>
          <p14:tracePt t="11054" x="1046163" y="2805113"/>
          <p14:tracePt t="11055" x="1057275" y="2805113"/>
          <p14:tracePt t="11057" x="1062038" y="2798763"/>
          <p14:tracePt t="11059" x="1073150" y="2787650"/>
          <p14:tracePt t="11060" x="1090613" y="2782888"/>
          <p14:tracePt t="11061" x="1095375" y="2782888"/>
          <p14:tracePt t="11063" x="1101725" y="2776538"/>
          <p14:tracePt t="11064" x="1108075" y="2776538"/>
          <p14:tracePt t="11067" x="1130300" y="2765425"/>
          <p14:tracePt t="11068" x="1141413" y="2760663"/>
          <p14:tracePt t="11069" x="1146175" y="2754313"/>
          <p14:tracePt t="11071" x="1174750" y="2749550"/>
          <p14:tracePt t="11072" x="1181100" y="2743200"/>
          <p14:tracePt t="11074" x="1192213" y="2736850"/>
          <p14:tracePt t="11075" x="1203325" y="2736850"/>
          <p14:tracePt t="11075" x="1208088" y="2736850"/>
          <p14:tracePt t="11076" x="1214438" y="2732088"/>
          <p14:tracePt t="11077" x="1230313" y="2725738"/>
          <p14:tracePt t="11078" x="1243013" y="2725738"/>
          <p14:tracePt t="11079" x="1247775" y="2720975"/>
          <p14:tracePt t="11081" x="1258888" y="2720975"/>
          <p14:tracePt t="11081" x="1270000" y="2714625"/>
          <p14:tracePt t="11082" x="1287463" y="2709863"/>
          <p14:tracePt t="11083" x="1292225" y="2709863"/>
          <p14:tracePt t="11084" x="1303338" y="2709863"/>
          <p14:tracePt t="11085" x="1320800" y="2703513"/>
          <p14:tracePt t="11086" x="1331913" y="2698750"/>
          <p14:tracePt t="11087" x="1343025" y="2698750"/>
          <p14:tracePt t="11089" x="1371600" y="2692400"/>
          <p14:tracePt t="11090" x="1382713" y="2692400"/>
          <p14:tracePt t="11091" x="1400175" y="2687638"/>
          <p14:tracePt t="11092" x="1411288" y="2681288"/>
          <p14:tracePt t="11093" x="1427163" y="2681288"/>
          <p14:tracePt t="11094" x="1444625" y="2681288"/>
          <p14:tracePt t="11095" x="1462088" y="2676525"/>
          <p14:tracePt t="11098" x="1506538" y="2663825"/>
          <p14:tracePt t="11099" x="1524000" y="2663825"/>
          <p14:tracePt t="11100" x="1539875" y="2663825"/>
          <p14:tracePt t="11101" x="1550988" y="2663825"/>
          <p14:tracePt t="11102" x="1568450" y="2659063"/>
          <p14:tracePt t="11104" x="1590675" y="2659063"/>
          <p14:tracePt t="11105" x="1608138" y="2652713"/>
          <p14:tracePt t="11106" x="1624013" y="2652713"/>
          <p14:tracePt t="11106" x="1646238" y="2647950"/>
          <p14:tracePt t="11107" x="1663700" y="2641600"/>
          <p14:tracePt t="11108" x="1674813" y="2641600"/>
          <p14:tracePt t="11109" x="1697038" y="2641600"/>
          <p14:tracePt t="11110" x="1714500" y="2641600"/>
          <p14:tracePt t="11111" x="1725613" y="2641600"/>
          <p14:tracePt t="11112" x="1747838" y="2636838"/>
          <p14:tracePt t="11113" x="1770063" y="2636838"/>
          <p14:tracePt t="11114" x="1787525" y="2636838"/>
          <p14:tracePt t="11115" x="1804988" y="2630488"/>
          <p14:tracePt t="11116" x="1820863" y="2630488"/>
          <p14:tracePt t="11117" x="1838325" y="2630488"/>
          <p14:tracePt t="11118" x="1854200" y="2630488"/>
          <p14:tracePt t="11119" x="1871663" y="2625725"/>
          <p14:tracePt t="11120" x="1889125" y="2625725"/>
          <p14:tracePt t="11121" x="1911350" y="2625725"/>
          <p14:tracePt t="11122" x="1922463" y="2625725"/>
          <p14:tracePt t="11124" x="1939925" y="2625725"/>
          <p14:tracePt t="11124" x="1962150" y="2625725"/>
          <p14:tracePt t="11125" x="1966913" y="2625725"/>
          <p14:tracePt t="11126" x="1984375" y="2625725"/>
          <p14:tracePt t="11129" x="2017713" y="2625725"/>
          <p14:tracePt t="11129" x="2028825" y="2625725"/>
          <p14:tracePt t="11130" x="2046288" y="2625725"/>
          <p14:tracePt t="11131" x="2062163" y="2625725"/>
          <p14:tracePt t="11132" x="2079625" y="2625725"/>
          <p14:tracePt t="11133" x="2097088" y="2625725"/>
          <p14:tracePt t="11134" x="2108200" y="2625725"/>
          <p14:tracePt t="11135" x="2119313" y="2625725"/>
          <p14:tracePt t="11136" x="2136775" y="2625725"/>
          <p14:tracePt t="11137" x="2147888" y="2625725"/>
          <p14:tracePt t="11139" x="2159000" y="2625725"/>
          <p14:tracePt t="11140" x="2170113" y="2625725"/>
          <p14:tracePt t="11140" x="2181225" y="2625725"/>
          <p14:tracePt t="11141" x="2197100" y="2625725"/>
          <p14:tracePt t="11142" x="2209800" y="2625725"/>
          <p14:tracePt t="11144" x="2220913" y="2625725"/>
          <p14:tracePt t="11144" x="2232025" y="2625725"/>
          <p14:tracePt t="11147" x="2265363" y="2625725"/>
          <p14:tracePt t="11148" x="2276475" y="2625725"/>
          <p14:tracePt t="11149" x="2293938" y="2625725"/>
          <p14:tracePt t="11150" x="2298700" y="2625725"/>
          <p14:tracePt t="11151" x="2309813" y="2630488"/>
          <p14:tracePt t="11154" x="2332038" y="2630488"/>
          <p14:tracePt t="11155" x="2355850" y="2636838"/>
          <p14:tracePt t="11156" x="2360613" y="2636838"/>
          <p14:tracePt t="11158" x="2371725" y="2641600"/>
          <p14:tracePt t="11159" x="2382838" y="2641600"/>
          <p14:tracePt t="11163" x="2422525" y="2652713"/>
          <p14:tracePt t="11164" x="2428875" y="2652713"/>
          <p14:tracePt t="11164" x="2439988" y="2659063"/>
          <p14:tracePt t="11165" x="2444750" y="2659063"/>
          <p14:tracePt t="11168" x="2466975" y="2663825"/>
          <p14:tracePt t="11169" x="2484438" y="2670175"/>
          <p14:tracePt t="11170" x="2495550" y="2676525"/>
          <p14:tracePt t="11171" x="2501900" y="2676525"/>
          <p14:tracePt t="11172" x="2513013" y="2676525"/>
          <p14:tracePt t="11174" x="2528888" y="2687638"/>
          <p14:tracePt t="11176" x="2535238" y="2687638"/>
          <p14:tracePt t="11177" x="2546350" y="2687638"/>
          <p14:tracePt t="11177" x="2552700" y="2692400"/>
          <p14:tracePt t="11178" x="2557463" y="2692400"/>
          <p14:tracePt t="11179" x="2568575" y="2698750"/>
          <p14:tracePt t="11183" x="2586038" y="2703513"/>
          <p14:tracePt t="11183" x="2590800" y="2709863"/>
          <p14:tracePt t="11184" x="2601913" y="2709863"/>
          <p14:tracePt t="11186" x="2601913" y="2714625"/>
          <p14:tracePt t="11186" x="2608263" y="2720975"/>
          <p14:tracePt t="11187" x="2619375" y="2720975"/>
          <p14:tracePt t="11190" x="2625725" y="2725738"/>
          <p14:tracePt t="11191" x="2636838" y="2725738"/>
          <p14:tracePt t="11192" x="2636838" y="2732088"/>
          <p14:tracePt t="11193" x="2641600" y="2736850"/>
          <p14:tracePt t="11194" x="2647950" y="2736850"/>
          <p14:tracePt t="11196" x="2652713" y="2736850"/>
          <p14:tracePt t="11197" x="2659063" y="2743200"/>
          <p14:tracePt t="11198" x="2659063" y="2749550"/>
          <p14:tracePt t="11199" x="2663825" y="2749550"/>
          <p14:tracePt t="11203" x="2674938" y="2754313"/>
          <p14:tracePt t="11204" x="2674938" y="2760663"/>
          <p14:tracePt t="11205" x="2681288" y="2760663"/>
          <p14:tracePt t="11206" x="2687638" y="2765425"/>
          <p14:tracePt t="11210" x="2692400" y="2771775"/>
          <p14:tracePt t="11211" x="2698750" y="2776538"/>
          <p14:tracePt t="11213" x="2698750" y="2782888"/>
          <p14:tracePt t="11215" x="2703513" y="2782888"/>
          <p14:tracePt t="11216" x="2703513" y="2787650"/>
          <p14:tracePt t="11218" x="2709863" y="2794000"/>
          <p14:tracePt t="11221" x="2709863" y="2798763"/>
          <p14:tracePt t="11224" x="2720975" y="2809875"/>
          <p14:tracePt t="11226" x="2720975" y="2816225"/>
          <p14:tracePt t="11229" x="2725738" y="2822575"/>
          <p14:tracePt t="11231" x="2725738" y="2827338"/>
          <p14:tracePt t="11233" x="2725738" y="2833688"/>
          <p14:tracePt t="11234" x="2732088" y="2838450"/>
          <p14:tracePt t="11237" x="2732088" y="2844800"/>
          <p14:tracePt t="11237" x="2732088" y="2849563"/>
          <p14:tracePt t="11239" x="2732088" y="2855913"/>
          <p14:tracePt t="11243" x="2732088" y="2860675"/>
          <p14:tracePt t="11245" x="2732088" y="2871788"/>
          <p14:tracePt t="11247" x="2732088" y="2878138"/>
          <p14:tracePt t="11249" x="2732088" y="2884488"/>
          <p14:tracePt t="11252" x="2732088" y="2895600"/>
          <p14:tracePt t="11254" x="2732088" y="2900363"/>
          <p14:tracePt t="11255" x="2732088" y="2911475"/>
          <p14:tracePt t="11258" x="2732088" y="2917825"/>
          <p14:tracePt t="11259" x="2732088" y="2928938"/>
          <p14:tracePt t="11261" x="2732088" y="2933700"/>
          <p14:tracePt t="11262" x="2725738" y="2933700"/>
          <p14:tracePt t="11262" x="2725738" y="2940050"/>
          <p14:tracePt t="11264" x="2720975" y="2951163"/>
          <p14:tracePt t="11266" x="2720975" y="2957513"/>
          <p14:tracePt t="11266" x="2714625" y="2962275"/>
          <p14:tracePt t="11269" x="2709863" y="2973388"/>
          <p14:tracePt t="11271" x="2703513" y="2984500"/>
          <p14:tracePt t="11273" x="2698750" y="2984500"/>
          <p14:tracePt t="11273" x="2698750" y="2990850"/>
          <p14:tracePt t="11275" x="2692400" y="2995613"/>
          <p14:tracePt t="11276" x="2692400" y="3001963"/>
          <p14:tracePt t="11276" x="2687638" y="3001963"/>
          <p14:tracePt t="11280" x="2674938" y="3019425"/>
          <p14:tracePt t="11281" x="2670175" y="3024188"/>
          <p14:tracePt t="11281" x="2663825" y="3030538"/>
          <p14:tracePt t="11283" x="2659063" y="3035300"/>
          <p14:tracePt t="11289" x="2636838" y="3052763"/>
          <p14:tracePt t="11291" x="2625725" y="3063875"/>
          <p14:tracePt t="11293" x="2608263" y="3074988"/>
          <p14:tracePt t="11294" x="2601913" y="3079750"/>
          <p14:tracePt t="11296" x="2590800" y="3086100"/>
          <p14:tracePt t="11298" x="2586038" y="3092450"/>
          <p14:tracePt t="11299" x="2574925" y="3097213"/>
          <p14:tracePt t="11301" x="2568575" y="3097213"/>
          <p14:tracePt t="11302" x="2552700" y="3108325"/>
          <p14:tracePt t="11304" x="2540000" y="3114675"/>
          <p14:tracePt t="11305" x="2535238" y="3119438"/>
          <p14:tracePt t="11307" x="2517775" y="3125788"/>
          <p14:tracePt t="11309" x="2513013" y="3130550"/>
          <p14:tracePt t="11309" x="2506663" y="3130550"/>
          <p14:tracePt t="11310" x="2495550" y="3130550"/>
          <p14:tracePt t="11312" x="2490788" y="3136900"/>
          <p14:tracePt t="11314" x="2473325" y="3141663"/>
          <p14:tracePt t="11315" x="2466975" y="3148013"/>
          <p14:tracePt t="11316" x="2462213" y="3148013"/>
          <p14:tracePt t="11316" x="2451100" y="3152775"/>
          <p14:tracePt t="11317" x="2444750" y="3152775"/>
          <p14:tracePt t="11318" x="2439988" y="3152775"/>
          <p14:tracePt t="11319" x="2422525" y="3159125"/>
          <p14:tracePt t="11320" x="2417763" y="3165475"/>
          <p14:tracePt t="11321" x="2411413" y="3170238"/>
          <p14:tracePt t="11322" x="2405063" y="3170238"/>
          <p14:tracePt t="11323" x="2393950" y="3170238"/>
          <p14:tracePt t="11324" x="2389188" y="3176588"/>
          <p14:tracePt t="11325" x="2378075" y="3176588"/>
          <p14:tracePt t="11326" x="2366963" y="3181350"/>
          <p14:tracePt t="11328" x="2360613" y="3181350"/>
          <p14:tracePt t="11328" x="2349500" y="3187700"/>
          <p14:tracePt t="11329" x="2344738" y="3187700"/>
          <p14:tracePt t="11331" x="2327275" y="3192463"/>
          <p14:tracePt t="11332" x="2320925" y="3192463"/>
          <p14:tracePt t="11333" x="2309813" y="3198813"/>
          <p14:tracePt t="11335" x="2298700" y="3198813"/>
          <p14:tracePt t="11335" x="2293938" y="3203575"/>
          <p14:tracePt t="11336" x="2282825" y="3203575"/>
          <p14:tracePt t="11337" x="2270125" y="3203575"/>
          <p14:tracePt t="11338" x="2265363" y="3209925"/>
          <p14:tracePt t="11339" x="2254250" y="3214688"/>
          <p14:tracePt t="11340" x="2247900" y="3214688"/>
          <p14:tracePt t="11341" x="2232025" y="3214688"/>
          <p14:tracePt t="11342" x="2225675" y="3214688"/>
          <p14:tracePt t="11343" x="2214563" y="3221038"/>
          <p14:tracePt t="11344" x="2203450" y="3227388"/>
          <p14:tracePt t="11346" x="2197100" y="3227388"/>
          <p14:tracePt t="11346" x="2181225" y="3232150"/>
          <p14:tracePt t="11347" x="2174875" y="3232150"/>
          <p14:tracePt t="11348" x="2163763" y="3232150"/>
          <p14:tracePt t="11349" x="2152650" y="3238500"/>
          <p14:tracePt t="11350" x="2141538" y="3243263"/>
          <p14:tracePt t="11351" x="2136775" y="3243263"/>
          <p14:tracePt t="11352" x="2124075" y="3243263"/>
          <p14:tracePt t="11354" x="2108200" y="3249613"/>
          <p14:tracePt t="11356" x="2090738" y="3254375"/>
          <p14:tracePt t="11357" x="2068513" y="3260725"/>
          <p14:tracePt t="11359" x="2051050" y="3260725"/>
          <p14:tracePt t="11360" x="2039938" y="3265488"/>
          <p14:tracePt t="11364" x="1978025" y="3282950"/>
          <p14:tracePt t="11365" x="1973263" y="3282950"/>
          <p14:tracePt t="11366" x="1962150" y="3287713"/>
          <p14:tracePt t="11370" x="1927225" y="3294063"/>
          <p14:tracePt t="11372" x="1900238" y="3300413"/>
          <p14:tracePt t="11373" x="1893888" y="3300413"/>
          <p14:tracePt t="11374" x="1878013" y="3305175"/>
          <p14:tracePt t="11374" x="1866900" y="3305175"/>
          <p14:tracePt t="11376" x="1854200" y="3305175"/>
          <p14:tracePt t="11377" x="1831975" y="3311525"/>
          <p14:tracePt t="11378" x="1820863" y="3311525"/>
          <p14:tracePt t="11380" x="1804988" y="3311525"/>
          <p14:tracePt t="11380" x="1798638" y="3316288"/>
          <p14:tracePt t="11381" x="1787525" y="3316288"/>
          <p14:tracePt t="11382" x="1770063" y="3316288"/>
          <p14:tracePt t="11384" x="1765300" y="3316288"/>
          <p14:tracePt t="11385" x="1736725" y="3316288"/>
          <p14:tracePt t="11386" x="1731963" y="3316288"/>
          <p14:tracePt t="11387" x="1719263" y="3322638"/>
          <p14:tracePt t="11389" x="1697038" y="3322638"/>
          <p14:tracePt t="11390" x="1692275" y="3322638"/>
          <p14:tracePt t="11391" x="1674813" y="3322638"/>
          <p14:tracePt t="11393" x="1663700" y="3322638"/>
          <p14:tracePt t="11395" x="1652588" y="3322638"/>
          <p14:tracePt t="11396" x="1641475" y="3322638"/>
          <p14:tracePt t="11397" x="1624013" y="3322638"/>
          <p14:tracePt t="11397" x="1619250" y="3322638"/>
          <p14:tracePt t="11398" x="1608138" y="3322638"/>
          <p14:tracePt t="11399" x="1601788" y="3322638"/>
          <p14:tracePt t="11400" x="1590675" y="3322638"/>
          <p14:tracePt t="11401" x="1579563" y="3322638"/>
          <p14:tracePt t="11404" x="1557338" y="3322638"/>
          <p14:tracePt t="11405" x="1550988" y="3322638"/>
          <p14:tracePt t="11405" x="1546225" y="3322638"/>
          <p14:tracePt t="11406" x="1528763" y="3322638"/>
          <p14:tracePt t="11407" x="1524000" y="3322638"/>
          <p14:tracePt t="11408" x="1517650" y="3322638"/>
          <p14:tracePt t="11409" x="1506538" y="3322638"/>
          <p14:tracePt t="11410" x="1489075" y="3322638"/>
          <p14:tracePt t="11411" x="1484313" y="3322638"/>
          <p14:tracePt t="11412" x="1473200" y="3322638"/>
          <p14:tracePt t="11413" x="1466850" y="3322638"/>
          <p14:tracePt t="11414" x="1455738" y="3322638"/>
          <p14:tracePt t="11416" x="1444625" y="3316288"/>
          <p14:tracePt t="11419" x="1416050" y="3311525"/>
          <p14:tracePt t="11420" x="1400175" y="3311525"/>
          <p14:tracePt t="11421" x="1389063" y="3311525"/>
          <p14:tracePt t="11425" x="1360488" y="3305175"/>
          <p14:tracePt t="11426" x="1349375" y="3300413"/>
          <p14:tracePt t="11427" x="1338263" y="3300413"/>
          <p14:tracePt t="11428" x="1327150" y="3300413"/>
          <p14:tracePt t="11432" x="1298575" y="3287713"/>
          <p14:tracePt t="11433" x="1287463" y="3287713"/>
          <p14:tracePt t="11434" x="1281113" y="3287713"/>
          <p14:tracePt t="11436" x="1270000" y="3287713"/>
          <p14:tracePt t="11436" x="1265238" y="3287713"/>
          <p14:tracePt t="11437" x="1258888" y="3282950"/>
          <p14:tracePt t="11439" x="1247775" y="3282950"/>
          <p14:tracePt t="11439" x="1243013" y="3276600"/>
          <p14:tracePt t="11440" x="1236663" y="3276600"/>
          <p14:tracePt t="11441" x="1225550" y="3276600"/>
          <p14:tracePt t="11442" x="1214438" y="3276600"/>
          <p14:tracePt t="11446" x="1196975" y="3271838"/>
          <p14:tracePt t="11448" x="1185863" y="3265488"/>
          <p14:tracePt t="11449" x="1181100" y="3265488"/>
          <p14:tracePt t="11450" x="1174750" y="3265488"/>
          <p14:tracePt t="11451" x="1168400" y="3265488"/>
          <p14:tracePt t="11453" x="1157288" y="3265488"/>
          <p14:tracePt t="11456" x="1135063" y="3260725"/>
          <p14:tracePt t="11458" x="1130300" y="3254375"/>
          <p14:tracePt t="11459" x="1123950" y="3254375"/>
          <p14:tracePt t="11461" x="1112838" y="3254375"/>
          <p14:tracePt t="11464" x="1101725" y="3254375"/>
          <p14:tracePt t="11465" x="1095375" y="3249613"/>
          <p14:tracePt t="11467" x="1090613" y="3249613"/>
          <p14:tracePt t="11468" x="1084263" y="3249613"/>
          <p14:tracePt t="11470" x="1079500" y="3249613"/>
          <p14:tracePt t="11470" x="1073150" y="3249613"/>
          <p14:tracePt t="11474" x="1068388" y="3243263"/>
          <p14:tracePt t="11475" x="1062038" y="3243263"/>
          <p14:tracePt t="11477" x="1057275" y="3243263"/>
          <p14:tracePt t="11477" x="1050925" y="3243263"/>
          <p14:tracePt t="11479" x="1046163" y="3243263"/>
          <p14:tracePt t="11481" x="1039813" y="3238500"/>
          <p14:tracePt t="11485" x="1028700" y="3232150"/>
          <p14:tracePt t="11488" x="1022350" y="3232150"/>
          <p14:tracePt t="11491" x="1017588" y="3232150"/>
          <p14:tracePt t="11493" x="1017588" y="3227388"/>
          <p14:tracePt t="11495" x="1011238" y="3227388"/>
          <p14:tracePt t="11496" x="1006475" y="3227388"/>
          <p14:tracePt t="11501" x="1000125" y="3221038"/>
          <p14:tracePt t="11506" x="995363" y="3221038"/>
          <p14:tracePt t="11508" x="995363" y="3214688"/>
          <p14:tracePt t="11510" x="989013" y="3209925"/>
          <p14:tracePt t="11512" x="984250" y="3209925"/>
          <p14:tracePt t="11516" x="977900" y="3203575"/>
          <p14:tracePt t="11518" x="977900" y="3198813"/>
          <p14:tracePt t="11523" x="973138" y="3192463"/>
          <p14:tracePt t="11525" x="966788" y="3187700"/>
          <p14:tracePt t="11527" x="966788" y="3181350"/>
          <p14:tracePt t="11528" x="960438" y="3181350"/>
          <p14:tracePt t="11530" x="955675" y="3176588"/>
          <p14:tracePt t="11531" x="955675" y="3165475"/>
          <p14:tracePt t="11532" x="949325" y="3165475"/>
          <p14:tracePt t="11533" x="949325" y="3159125"/>
          <p14:tracePt t="11535" x="949325" y="3152775"/>
          <p14:tracePt t="11537" x="944563" y="3148013"/>
          <p14:tracePt t="11537" x="944563" y="3141663"/>
          <p14:tracePt t="11539" x="938213" y="3136900"/>
          <p14:tracePt t="11540" x="938213" y="3130550"/>
          <p14:tracePt t="11544" x="933450" y="3119438"/>
          <p14:tracePt t="11546" x="933450" y="3108325"/>
          <p14:tracePt t="11546" x="933450" y="3103563"/>
          <p14:tracePt t="11547" x="933450" y="3092450"/>
          <p14:tracePt t="11549" x="933450" y="3086100"/>
          <p14:tracePt t="11551" x="933450" y="3068638"/>
          <p14:tracePt t="11552" x="933450" y="3063875"/>
          <p14:tracePt t="11553" x="933450" y="3057525"/>
          <p14:tracePt t="11554" x="933450" y="3052763"/>
          <p14:tracePt t="11556" x="933450" y="3041650"/>
          <p14:tracePt t="11557" x="933450" y="3030538"/>
          <p14:tracePt t="11558" x="933450" y="3024188"/>
          <p14:tracePt t="11559" x="933450" y="3013075"/>
          <p14:tracePt t="11561" x="938213" y="3001963"/>
          <p14:tracePt t="11563" x="938213" y="2990850"/>
          <p14:tracePt t="11564" x="944563" y="2979738"/>
          <p14:tracePt t="11565" x="949325" y="2962275"/>
          <p14:tracePt t="11566" x="949325" y="2957513"/>
          <p14:tracePt t="11567" x="955675" y="2951163"/>
          <p14:tracePt t="11568" x="0" y="0"/>
        </p14:tracePtLst>
        <p14:tracePtLst>
          <p14:tracePt t="16848" x="2332038" y="2563813"/>
          <p14:tracePt t="16853" x="2327275" y="2563813"/>
          <p14:tracePt t="16863" x="2320925" y="2563813"/>
          <p14:tracePt t="16870" x="2316163" y="2563813"/>
          <p14:tracePt t="16873" x="2309813" y="2563813"/>
          <p14:tracePt t="16877" x="2305050" y="2568575"/>
          <p14:tracePt t="16883" x="2298700" y="2568575"/>
          <p14:tracePt t="16887" x="2293938" y="2568575"/>
          <p14:tracePt t="16888" x="2287588" y="2568575"/>
          <p14:tracePt t="16891" x="2282825" y="2568575"/>
          <p14:tracePt t="16899" x="2254250" y="2568575"/>
          <p14:tracePt t="16901" x="2243138" y="2568575"/>
          <p14:tracePt t="16904" x="2236788" y="2568575"/>
          <p14:tracePt t="16905" x="2225675" y="2568575"/>
          <p14:tracePt t="16908" x="2220913" y="2568575"/>
          <p14:tracePt t="16909" x="2209800" y="2568575"/>
          <p14:tracePt t="16910" x="2197100" y="2568575"/>
          <p14:tracePt t="16911" x="2192338" y="2568575"/>
          <p14:tracePt t="16912" x="2181225" y="2568575"/>
          <p14:tracePt t="16915" x="2163763" y="2568575"/>
          <p14:tracePt t="16915" x="2159000" y="2568575"/>
          <p14:tracePt t="16918" x="2147888" y="2568575"/>
          <p14:tracePt t="16919" x="2124075" y="2568575"/>
          <p14:tracePt t="16920" x="2119313" y="2568575"/>
          <p14:tracePt t="16921" x="2112963" y="2568575"/>
          <p14:tracePt t="16922" x="2097088" y="2563813"/>
          <p14:tracePt t="16925" x="2079625" y="2563813"/>
          <p14:tracePt t="16926" x="2074863" y="2563813"/>
          <p14:tracePt t="16927" x="2062163" y="2563813"/>
          <p14:tracePt t="16927" x="2046288" y="2563813"/>
          <p14:tracePt t="16928" x="2039938" y="2563813"/>
          <p14:tracePt t="16929" x="2028825" y="2563813"/>
          <p14:tracePt t="16931" x="2006600" y="2563813"/>
          <p14:tracePt t="16933" x="1978025" y="2557463"/>
          <p14:tracePt t="16934" x="1966913" y="2557463"/>
          <p14:tracePt t="16935" x="1962150" y="2557463"/>
          <p14:tracePt t="16936" x="1944688" y="2557463"/>
          <p14:tracePt t="16937" x="1933575" y="2552700"/>
          <p14:tracePt t="16940" x="1893888" y="2552700"/>
          <p14:tracePt t="16941" x="1882775" y="2552700"/>
          <p14:tracePt t="16942" x="1871663" y="2552700"/>
          <p14:tracePt t="16943" x="1860550" y="2552700"/>
          <p14:tracePt t="16945" x="1849438" y="2552700"/>
          <p14:tracePt t="16946" x="1820863" y="2546350"/>
          <p14:tracePt t="16947" x="1809750" y="2546350"/>
          <p14:tracePt t="16948" x="1798638" y="2546350"/>
          <p14:tracePt t="16949" x="1787525" y="2541588"/>
          <p14:tracePt t="16950" x="1776413" y="2541588"/>
          <p14:tracePt t="16951" x="1765300" y="2541588"/>
          <p14:tracePt t="16952" x="1747838" y="2541588"/>
          <p14:tracePt t="16954" x="1736725" y="2535238"/>
          <p14:tracePt t="16954" x="1725613" y="2535238"/>
          <p14:tracePt t="16955" x="1708150" y="2535238"/>
          <p14:tracePt t="16956" x="1703388" y="2535238"/>
          <p14:tracePt t="16957" x="1692275" y="2535238"/>
          <p14:tracePt t="16958" x="1674813" y="2535238"/>
          <p14:tracePt t="16960" x="1646238" y="2535238"/>
          <p14:tracePt t="16961" x="1635125" y="2535238"/>
          <p14:tracePt t="16962" x="1624013" y="2535238"/>
          <p14:tracePt t="16964" x="1601788" y="2528888"/>
          <p14:tracePt t="16965" x="1590675" y="2528888"/>
          <p14:tracePt t="16966" x="1579563" y="2528888"/>
          <p14:tracePt t="16967" x="1562100" y="2528888"/>
          <p14:tracePt t="16969" x="1539875" y="2528888"/>
          <p14:tracePt t="16970" x="1535113" y="2524125"/>
          <p14:tracePt t="16971" x="1524000" y="2524125"/>
          <p14:tracePt t="16973" x="1495425" y="2524125"/>
          <p14:tracePt t="16974" x="1484313" y="2524125"/>
          <p14:tracePt t="16975" x="1477963" y="2524125"/>
          <p14:tracePt t="16976" x="1462088" y="2517775"/>
          <p14:tracePt t="16977" x="1455738" y="2517775"/>
          <p14:tracePt t="16978" x="1444625" y="2517775"/>
          <p14:tracePt t="16979" x="1433513" y="2517775"/>
          <p14:tracePt t="16980" x="1422400" y="2517775"/>
          <p14:tracePt t="16981" x="1416050" y="2517775"/>
          <p14:tracePt t="16982" x="1404938" y="2517775"/>
          <p14:tracePt t="16984" x="1393825" y="2517775"/>
          <p14:tracePt t="16985" x="1382713" y="2517775"/>
          <p14:tracePt t="16986" x="1376363" y="2517775"/>
          <p14:tracePt t="16988" x="1360488" y="2517775"/>
          <p14:tracePt t="16989" x="1338263" y="2517775"/>
          <p14:tracePt t="16991" x="1331913" y="2517775"/>
          <p14:tracePt t="16992" x="1327150" y="2517775"/>
          <p14:tracePt t="16992" x="1316038" y="2517775"/>
          <p14:tracePt t="16994" x="1298575" y="2517775"/>
          <p14:tracePt t="16995" x="1292225" y="2517775"/>
          <p14:tracePt t="16997" x="1281113" y="2517775"/>
          <p14:tracePt t="16997" x="1276350" y="2517775"/>
          <p14:tracePt t="16998" x="1270000" y="2517775"/>
          <p14:tracePt t="16999" x="1265238" y="2517775"/>
          <p14:tracePt t="17002" x="1243013" y="2517775"/>
          <p14:tracePt t="17003" x="1230313" y="2517775"/>
          <p14:tracePt t="17004" x="1225550" y="2517775"/>
          <p14:tracePt t="17005" x="1219200" y="2517775"/>
          <p14:tracePt t="17007" x="1208088" y="2517775"/>
          <p14:tracePt t="17008" x="1203325" y="2517775"/>
          <p14:tracePt t="17008" x="1196975" y="2517775"/>
          <p14:tracePt t="17010" x="1192213" y="2517775"/>
          <p14:tracePt t="17010" x="1181100" y="2517775"/>
          <p14:tracePt t="17011" x="1174750" y="2517775"/>
          <p14:tracePt t="17012" x="1168400" y="2524125"/>
          <p14:tracePt t="17013" x="1157288" y="2524125"/>
          <p14:tracePt t="17016" x="1141413" y="2524125"/>
          <p14:tracePt t="17017" x="1135063" y="2524125"/>
          <p14:tracePt t="17018" x="1130300" y="2528888"/>
          <p14:tracePt t="17020" x="1119188" y="2528888"/>
          <p14:tracePt t="17022" x="1112838" y="2535238"/>
          <p14:tracePt t="17024" x="1101725" y="2535238"/>
          <p14:tracePt t="17024" x="1095375" y="2535238"/>
          <p14:tracePt t="17025" x="1084263" y="2535238"/>
          <p14:tracePt t="17026" x="1084263" y="2541588"/>
          <p14:tracePt t="17028" x="1079500" y="2541588"/>
          <p14:tracePt t="17029" x="1068388" y="2546350"/>
          <p14:tracePt t="17031" x="1057275" y="2546350"/>
          <p14:tracePt t="17031" x="1050925" y="2546350"/>
          <p14:tracePt t="17033" x="1039813" y="2552700"/>
          <p14:tracePt t="17035" x="1028700" y="2557463"/>
          <p14:tracePt t="17038" x="1022350" y="2557463"/>
          <p14:tracePt t="17038" x="1011238" y="2557463"/>
          <p14:tracePt t="17039" x="1011238" y="2563813"/>
          <p14:tracePt t="17040" x="1006475" y="2568575"/>
          <p14:tracePt t="17044" x="989013" y="2574925"/>
          <p14:tracePt t="17044" x="984250" y="2574925"/>
          <p14:tracePt t="17045" x="977900" y="2574925"/>
          <p14:tracePt t="17046" x="973138" y="2579688"/>
          <p14:tracePt t="17049" x="960438" y="2586038"/>
          <p14:tracePt t="17051" x="955675" y="2586038"/>
          <p14:tracePt t="17051" x="949325" y="2590800"/>
          <p14:tracePt t="17052" x="944563" y="2590800"/>
          <p14:tracePt t="17053" x="938213" y="2590800"/>
          <p14:tracePt t="17054" x="938213" y="2597150"/>
          <p14:tracePt t="17056" x="927100" y="2601913"/>
          <p14:tracePt t="17060" x="911225" y="2608263"/>
          <p14:tracePt t="17060" x="904875" y="2614613"/>
          <p14:tracePt t="17061" x="900113" y="2614613"/>
          <p14:tracePt t="17066" x="882650" y="2625725"/>
          <p14:tracePt t="17067" x="871538" y="2630488"/>
          <p14:tracePt t="17068" x="865188" y="2636838"/>
          <p14:tracePt t="17069" x="860425" y="2636838"/>
          <p14:tracePt t="17071" x="849313" y="2641600"/>
          <p14:tracePt t="17074" x="838200" y="2647950"/>
          <p14:tracePt t="17074" x="838200" y="2652713"/>
          <p14:tracePt t="17075" x="831850" y="2652713"/>
          <p14:tracePt t="17077" x="825500" y="2659063"/>
          <p14:tracePt t="17078" x="814388" y="2663825"/>
          <p14:tracePt t="17079" x="809625" y="2663825"/>
          <p14:tracePt t="17080" x="803275" y="2670175"/>
          <p14:tracePt t="17083" x="798513" y="2676525"/>
          <p14:tracePt t="17085" x="787400" y="2681288"/>
          <p14:tracePt t="17086" x="781050" y="2687638"/>
          <p14:tracePt t="17087" x="769938" y="2692400"/>
          <p14:tracePt t="17090" x="765175" y="2698750"/>
          <p14:tracePt t="17091" x="758825" y="2698750"/>
          <p14:tracePt t="17091" x="752475" y="2703513"/>
          <p14:tracePt t="17092" x="747713" y="2709863"/>
          <p14:tracePt t="17093" x="741363" y="2714625"/>
          <p14:tracePt t="17094" x="736600" y="2714625"/>
          <p14:tracePt t="17097" x="725488" y="2725738"/>
          <p14:tracePt t="17098" x="719138" y="2732088"/>
          <p14:tracePt t="17100" x="714375" y="2736850"/>
          <p14:tracePt t="17100" x="708025" y="2736850"/>
          <p14:tracePt t="17101" x="708025" y="2743200"/>
          <p14:tracePt t="17102" x="703263" y="2743200"/>
          <p14:tracePt t="17104" x="696913" y="2754313"/>
          <p14:tracePt t="17106" x="692150" y="2760663"/>
          <p14:tracePt t="17107" x="685800" y="2760663"/>
          <p14:tracePt t="17108" x="674688" y="2771775"/>
          <p14:tracePt t="17109" x="674688" y="2776538"/>
          <p14:tracePt t="17110" x="668338" y="2776538"/>
          <p14:tracePt t="17111" x="668338" y="2787650"/>
          <p14:tracePt t="17112" x="663575" y="2787650"/>
          <p14:tracePt t="17113" x="663575" y="2794000"/>
          <p14:tracePt t="17115" x="657225" y="2798763"/>
          <p14:tracePt t="17115" x="652463" y="2805113"/>
          <p14:tracePt t="17118" x="646113" y="2816225"/>
          <p14:tracePt t="17120" x="641350" y="2822575"/>
          <p14:tracePt t="17122" x="635000" y="2833688"/>
          <p14:tracePt t="17123" x="635000" y="2838450"/>
          <p14:tracePt t="17123" x="630238" y="2838450"/>
          <p14:tracePt t="17125" x="630238" y="2844800"/>
          <p14:tracePt t="17126" x="623888" y="2849563"/>
          <p14:tracePt t="17130" x="617538" y="2867025"/>
          <p14:tracePt t="17130" x="612775" y="2871788"/>
          <p14:tracePt t="17131" x="612775" y="2878138"/>
          <p14:tracePt t="17132" x="612775" y="2884488"/>
          <p14:tracePt t="17134" x="612775" y="2889250"/>
          <p14:tracePt t="17135" x="606425" y="2895600"/>
          <p14:tracePt t="17136" x="606425" y="2900363"/>
          <p14:tracePt t="17137" x="601663" y="2900363"/>
          <p14:tracePt t="17138" x="601663" y="2911475"/>
          <p14:tracePt t="17141" x="601663" y="2917825"/>
          <p14:tracePt t="17143" x="601663" y="2928938"/>
          <p14:tracePt t="17144" x="601663" y="2933700"/>
          <p14:tracePt t="17147" x="595313" y="2944813"/>
          <p14:tracePt t="17148" x="595313" y="2951163"/>
          <p14:tracePt t="17149" x="595313" y="2957513"/>
          <p14:tracePt t="17152" x="595313" y="2962275"/>
          <p14:tracePt t="17155" x="595313" y="2973388"/>
          <p14:tracePt t="17156" x="595313" y="2979738"/>
          <p14:tracePt t="17159" x="595313" y="2990850"/>
          <p14:tracePt t="17160" x="595313" y="2995613"/>
          <p14:tracePt t="17161" x="595313" y="3001963"/>
          <p14:tracePt t="17162" x="595313" y="3006725"/>
          <p14:tracePt t="17164" x="595313" y="3013075"/>
          <p14:tracePt t="17165" x="595313" y="3019425"/>
          <p14:tracePt t="17167" x="595313" y="3024188"/>
          <p14:tracePt t="17168" x="595313" y="3030538"/>
          <p14:tracePt t="17169" x="595313" y="3035300"/>
          <p14:tracePt t="17170" x="601663" y="3035300"/>
          <p14:tracePt t="17171" x="601663" y="3041650"/>
          <p14:tracePt t="17172" x="606425" y="3046413"/>
          <p14:tracePt t="17175" x="606425" y="3057525"/>
          <p14:tracePt t="17176" x="612775" y="3063875"/>
          <p14:tracePt t="17178" x="612775" y="3068638"/>
          <p14:tracePt t="17180" x="612775" y="3074988"/>
          <p14:tracePt t="17181" x="617538" y="3079750"/>
          <p14:tracePt t="17183" x="623888" y="3092450"/>
          <p14:tracePt t="17184" x="623888" y="3097213"/>
          <p14:tracePt t="17185" x="630238" y="3097213"/>
          <p14:tracePt t="17186" x="630238" y="3103563"/>
          <p14:tracePt t="17190" x="641350" y="3119438"/>
          <p14:tracePt t="17193" x="641350" y="3125788"/>
          <p14:tracePt t="17193" x="646113" y="3130550"/>
          <p14:tracePt t="17194" x="646113" y="3136900"/>
          <p14:tracePt t="17196" x="652463" y="3141663"/>
          <p14:tracePt t="17197" x="657225" y="3148013"/>
          <p14:tracePt t="17198" x="657225" y="3152775"/>
          <p14:tracePt t="17200" x="663575" y="3159125"/>
          <p14:tracePt t="17202" x="668338" y="3165475"/>
          <p14:tracePt t="17203" x="668338" y="3170238"/>
          <p14:tracePt t="17204" x="668338" y="3176588"/>
          <p14:tracePt t="17205" x="674688" y="3176588"/>
          <p14:tracePt t="17206" x="674688" y="3181350"/>
          <p14:tracePt t="17207" x="679450" y="3181350"/>
          <p14:tracePt t="17209" x="685800" y="3187700"/>
          <p14:tracePt t="17210" x="685800" y="3192463"/>
          <p14:tracePt t="17211" x="692150" y="3198813"/>
          <p14:tracePt t="17212" x="692150" y="3203575"/>
          <p14:tracePt t="17213" x="696913" y="3203575"/>
          <p14:tracePt t="17214" x="703263" y="3209925"/>
          <p14:tracePt t="17215" x="703263" y="3214688"/>
          <p14:tracePt t="17216" x="708025" y="3214688"/>
          <p14:tracePt t="17217" x="708025" y="3221038"/>
          <p14:tracePt t="17218" x="714375" y="3227388"/>
          <p14:tracePt t="17219" x="714375" y="3232150"/>
          <p14:tracePt t="17220" x="719138" y="3232150"/>
          <p14:tracePt t="17221" x="725488" y="3238500"/>
          <p14:tracePt t="17223" x="730250" y="3238500"/>
          <p14:tracePt t="17224" x="730250" y="3243263"/>
          <p14:tracePt t="17224" x="736600" y="3243263"/>
          <p14:tracePt t="17225" x="741363" y="3254375"/>
          <p14:tracePt t="17228" x="752475" y="3260725"/>
          <p14:tracePt t="17231" x="765175" y="3271838"/>
          <p14:tracePt t="17232" x="769938" y="3282950"/>
          <p14:tracePt t="17233" x="776288" y="3282950"/>
          <p14:tracePt t="17234" x="787400" y="3287713"/>
          <p14:tracePt t="17236" x="792163" y="3300413"/>
          <p14:tracePt t="17238" x="798513" y="3300413"/>
          <p14:tracePt t="17239" x="803275" y="3305175"/>
          <p14:tracePt t="17240" x="809625" y="3311525"/>
          <p14:tracePt t="17241" x="825500" y="3322638"/>
          <p14:tracePt t="17244" x="842963" y="3333750"/>
          <p14:tracePt t="17246" x="849313" y="3333750"/>
          <p14:tracePt t="17248" x="865188" y="3344863"/>
          <p14:tracePt t="17248" x="871538" y="3349625"/>
          <p14:tracePt t="17250" x="876300" y="3349625"/>
          <p14:tracePt t="17250" x="882650" y="3355975"/>
          <p14:tracePt t="17252" x="887413" y="3362325"/>
          <p14:tracePt t="17253" x="900113" y="3367088"/>
          <p14:tracePt t="17254" x="904875" y="3373438"/>
          <p14:tracePt t="17255" x="915988" y="3373438"/>
          <p14:tracePt t="17256" x="927100" y="3378200"/>
          <p14:tracePt t="17257" x="944563" y="3389313"/>
          <p14:tracePt t="17258" x="955675" y="3389313"/>
          <p14:tracePt t="17260" x="966788" y="3400425"/>
          <p14:tracePt t="17261" x="977900" y="3400425"/>
          <p14:tracePt t="17262" x="989013" y="3406775"/>
          <p14:tracePt t="17264" x="995363" y="3411538"/>
          <p14:tracePt t="17265" x="1022350" y="3417888"/>
          <p14:tracePt t="17266" x="1028700" y="3422650"/>
          <p14:tracePt t="17268" x="1050925" y="3429000"/>
          <p14:tracePt t="17269" x="1062038" y="3435350"/>
          <p14:tracePt t="17270" x="1068388" y="3435350"/>
          <p14:tracePt t="17271" x="1079500" y="3440113"/>
          <p14:tracePt t="17272" x="1090613" y="3440113"/>
          <p14:tracePt t="17273" x="1101725" y="3446463"/>
          <p14:tracePt t="17274" x="1112838" y="3446463"/>
          <p14:tracePt t="17275" x="1123950" y="3451225"/>
          <p14:tracePt t="17276" x="1130300" y="3451225"/>
          <p14:tracePt t="17277" x="1146175" y="3457575"/>
          <p14:tracePt t="17278" x="1157288" y="3457575"/>
          <p14:tracePt t="17279" x="1163638" y="3462338"/>
          <p14:tracePt t="17280" x="1181100" y="3468688"/>
          <p14:tracePt t="17281" x="1192213" y="3468688"/>
          <p14:tracePt t="17282" x="1203325" y="3468688"/>
          <p14:tracePt t="17283" x="1214438" y="3468688"/>
          <p14:tracePt t="17284" x="1219200" y="3473450"/>
          <p14:tracePt t="17286" x="1247775" y="3479800"/>
          <p14:tracePt t="17287" x="1254125" y="3479800"/>
          <p14:tracePt t="17288" x="1265238" y="3484563"/>
          <p14:tracePt t="17289" x="1276350" y="3484563"/>
          <p14:tracePt t="17290" x="1281113" y="3484563"/>
          <p14:tracePt t="17292" x="1292225" y="3484563"/>
          <p14:tracePt t="17292" x="1303338" y="3484563"/>
          <p14:tracePt t="17293" x="1316038" y="3490913"/>
          <p14:tracePt t="17294" x="1327150" y="3490913"/>
          <p14:tracePt t="17295" x="1338263" y="3490913"/>
          <p14:tracePt t="17296" x="1349375" y="3495675"/>
          <p14:tracePt t="17297" x="1354138" y="3495675"/>
          <p14:tracePt t="17302" x="1400175" y="3495675"/>
          <p14:tracePt t="17303" x="1411288" y="3495675"/>
          <p14:tracePt t="17305" x="1422400" y="3495675"/>
          <p14:tracePt t="17306" x="1433513" y="3495675"/>
          <p14:tracePt t="17307" x="1450975" y="3502025"/>
          <p14:tracePt t="17309" x="1466850" y="3502025"/>
          <p14:tracePt t="17310" x="1473200" y="3502025"/>
          <p14:tracePt t="17311" x="1484313" y="3502025"/>
          <p14:tracePt t="17314" x="1506538" y="3502025"/>
          <p14:tracePt t="17315" x="1517650" y="3502025"/>
          <p14:tracePt t="17317" x="1524000" y="3502025"/>
          <p14:tracePt t="17317" x="1535113" y="3502025"/>
          <p14:tracePt t="17318" x="1539875" y="3502025"/>
          <p14:tracePt t="17320" x="1550988" y="3502025"/>
          <p14:tracePt t="17321" x="1557338" y="3502025"/>
          <p14:tracePt t="17321" x="1568450" y="3502025"/>
          <p14:tracePt t="17322" x="1573213" y="3502025"/>
          <p14:tracePt t="17323" x="1585913" y="3502025"/>
          <p14:tracePt t="17324" x="1590675" y="3502025"/>
          <p14:tracePt t="17325" x="1601788" y="3502025"/>
          <p14:tracePt t="17326" x="1608138" y="3502025"/>
          <p14:tracePt t="17327" x="1612900" y="3502025"/>
          <p14:tracePt t="17328" x="1619250" y="3502025"/>
          <p14:tracePt t="17331" x="1635125" y="3502025"/>
          <p14:tracePt t="17331" x="1641475" y="3502025"/>
          <p14:tracePt t="17332" x="1652588" y="3502025"/>
          <p14:tracePt t="17333" x="1658938" y="3502025"/>
          <p14:tracePt t="17334" x="1663700" y="3502025"/>
          <p14:tracePt t="17335" x="1670050" y="3502025"/>
          <p14:tracePt t="17336" x="1681163" y="3502025"/>
          <p14:tracePt t="17337" x="1685925" y="3502025"/>
          <p14:tracePt t="17338" x="1692275" y="3502025"/>
          <p14:tracePt t="17339" x="1703388" y="3502025"/>
          <p14:tracePt t="17341" x="1708150" y="3502025"/>
          <p14:tracePt t="17342" x="1719263" y="3502025"/>
          <p14:tracePt t="17343" x="1725613" y="3502025"/>
          <p14:tracePt t="17344" x="1731963" y="3495675"/>
          <p14:tracePt t="17345" x="1736725" y="3495675"/>
          <p14:tracePt t="17346" x="1747838" y="3495675"/>
          <p14:tracePt t="17347" x="1754188" y="3495675"/>
          <p14:tracePt t="17348" x="1758950" y="3495675"/>
          <p14:tracePt t="17349" x="1765300" y="3495675"/>
          <p14:tracePt t="17351" x="1770063" y="3495675"/>
          <p14:tracePt t="17351" x="1776413" y="3495675"/>
          <p14:tracePt t="17352" x="1781175" y="3490913"/>
          <p14:tracePt t="17354" x="1793875" y="3490913"/>
          <p14:tracePt t="17355" x="1798638" y="3484563"/>
          <p14:tracePt t="17356" x="1804988" y="3484563"/>
          <p14:tracePt t="17357" x="1809750" y="3484563"/>
          <p14:tracePt t="17358" x="1816100" y="3484563"/>
          <p14:tracePt t="17359" x="1820863" y="3484563"/>
          <p14:tracePt t="17360" x="1827213" y="3479800"/>
          <p14:tracePt t="17362" x="1838325" y="3479800"/>
          <p14:tracePt t="17363" x="1843088" y="3479800"/>
          <p14:tracePt t="17364" x="1849438" y="3479800"/>
          <p14:tracePt t="17365" x="1860550" y="3473450"/>
          <p14:tracePt t="17367" x="1866900" y="3468688"/>
          <p14:tracePt t="17370" x="1878013" y="3468688"/>
          <p14:tracePt t="17371" x="1889125" y="3462338"/>
          <p14:tracePt t="17372" x="1893888" y="3457575"/>
          <p14:tracePt t="17373" x="1900238" y="3457575"/>
          <p14:tracePt t="17375" x="1905000" y="3457575"/>
          <p14:tracePt t="17377" x="1922463" y="3451225"/>
          <p14:tracePt t="17379" x="1927225" y="3451225"/>
          <p14:tracePt t="17379" x="1927225" y="3446463"/>
          <p14:tracePt t="17380" x="1933575" y="3446463"/>
          <p14:tracePt t="17381" x="1939925" y="3440113"/>
          <p14:tracePt t="17383" x="1944688" y="3440113"/>
          <p14:tracePt t="17384" x="1955800" y="3435350"/>
          <p14:tracePt t="17386" x="1962150" y="3429000"/>
          <p14:tracePt t="17387" x="1966913" y="3422650"/>
          <p14:tracePt t="17390" x="1978025" y="3422650"/>
          <p14:tracePt t="17391" x="1984375" y="3417888"/>
          <p14:tracePt t="17392" x="1989138" y="3411538"/>
          <p14:tracePt t="17394" x="1995488" y="3406775"/>
          <p14:tracePt t="17395" x="2006600" y="3406775"/>
          <p14:tracePt t="17396" x="2006600" y="3400425"/>
          <p14:tracePt t="17397" x="2012950" y="3400425"/>
          <p14:tracePt t="17398" x="2012950" y="3395663"/>
          <p14:tracePt t="17399" x="2017713" y="3395663"/>
          <p14:tracePt t="17400" x="2017713" y="3389313"/>
          <p14:tracePt t="17401" x="2028825" y="3384550"/>
          <p14:tracePt t="17403" x="2035175" y="3378200"/>
          <p14:tracePt t="17405" x="2039938" y="3373438"/>
          <p14:tracePt t="17406" x="2046288" y="3373438"/>
          <p14:tracePt t="17407" x="2046288" y="3362325"/>
          <p14:tracePt t="17408" x="2051050" y="3362325"/>
          <p14:tracePt t="17411" x="2057400" y="3349625"/>
          <p14:tracePt t="17413" x="2062163" y="3349625"/>
          <p14:tracePt t="17414" x="2068513" y="3338513"/>
          <p14:tracePt t="17416" x="2074863" y="3333750"/>
          <p14:tracePt t="17419" x="2085975" y="3322638"/>
          <p14:tracePt t="17420" x="2090738" y="3316288"/>
          <p14:tracePt t="17421" x="2090738" y="3311525"/>
          <p14:tracePt t="17422" x="2090738" y="3305175"/>
          <p14:tracePt t="17424" x="2097088" y="3300413"/>
          <p14:tracePt t="17426" x="2101850" y="3294063"/>
          <p14:tracePt t="17426" x="2101850" y="3287713"/>
          <p14:tracePt t="17428" x="2108200" y="3276600"/>
          <p14:tracePt t="17429" x="0" y="0"/>
        </p14:tracePtLst>
        <p14:tracePtLst>
          <p14:tracePt t="23674" x="2220913" y="2417763"/>
          <p14:tracePt t="23679" x="2220913" y="2411413"/>
          <p14:tracePt t="23686" x="2220913" y="2406650"/>
          <p14:tracePt t="23707" x="2220913" y="2400300"/>
          <p14:tracePt t="23715" x="2225675" y="2400300"/>
          <p14:tracePt t="23723" x="2232025" y="2393950"/>
          <p14:tracePt t="23728" x="2236788" y="2393950"/>
          <p14:tracePt t="23732" x="2243138" y="2393950"/>
          <p14:tracePt t="23734" x="2247900" y="2393950"/>
          <p14:tracePt t="23738" x="2254250" y="2389188"/>
          <p14:tracePt t="23741" x="2259013" y="2382838"/>
          <p14:tracePt t="23743" x="2265363" y="2382838"/>
          <p14:tracePt t="23745" x="2270125" y="2382838"/>
          <p14:tracePt t="23747" x="2270125" y="2378075"/>
          <p14:tracePt t="23748" x="2276475" y="2378075"/>
          <p14:tracePt t="23752" x="2287588" y="2378075"/>
          <p14:tracePt t="23753" x="2293938" y="2371725"/>
          <p14:tracePt t="23757" x="2298700" y="2371725"/>
          <p14:tracePt t="23760" x="2305050" y="2371725"/>
          <p14:tracePt t="23761" x="2316163" y="2366963"/>
          <p14:tracePt t="23764" x="2316163" y="2360613"/>
          <p14:tracePt t="23766" x="2320925" y="2360613"/>
          <p14:tracePt t="23767" x="2327275" y="2360613"/>
          <p14:tracePt t="23769" x="2338388" y="2355850"/>
          <p14:tracePt t="23773" x="2344738" y="2355850"/>
          <p14:tracePt t="23774" x="2349500" y="2355850"/>
          <p14:tracePt t="23776" x="2349500" y="2349500"/>
          <p14:tracePt t="23776" x="2355850" y="2349500"/>
          <p14:tracePt t="23777" x="2360613" y="2349500"/>
          <p14:tracePt t="23781" x="2366963" y="2349500"/>
          <p14:tracePt t="23783" x="2371725" y="2344738"/>
          <p14:tracePt t="23787" x="2382838" y="2338388"/>
          <p14:tracePt t="23790" x="2389188" y="2338388"/>
          <p14:tracePt t="23793" x="2393950" y="2338388"/>
          <p14:tracePt t="23795" x="2400300" y="2338388"/>
          <p14:tracePt t="23797" x="2405063" y="2338388"/>
          <p14:tracePt t="23802" x="2417763" y="2333625"/>
          <p14:tracePt t="23808" x="2428875" y="2333625"/>
          <p14:tracePt t="23811" x="2433638" y="2333625"/>
          <p14:tracePt t="23814" x="2439988" y="2333625"/>
          <p14:tracePt t="23818" x="2444750" y="2333625"/>
          <p14:tracePt t="23821" x="2451100" y="2333625"/>
          <p14:tracePt t="23825" x="2455863" y="2333625"/>
          <p14:tracePt t="23831" x="2462213" y="2333625"/>
          <p14:tracePt t="23835" x="2466975" y="2333625"/>
          <p14:tracePt t="23842" x="2478088" y="2333625"/>
          <p14:tracePt t="23848" x="2484438" y="2333625"/>
          <p14:tracePt t="23852" x="2490788" y="2333625"/>
          <p14:tracePt t="23856" x="2490788" y="2338388"/>
          <p14:tracePt t="23857" x="2495550" y="2338388"/>
          <p14:tracePt t="23859" x="2501900" y="2344738"/>
          <p14:tracePt t="23864" x="2506663" y="2344738"/>
          <p14:tracePt t="23868" x="2506663" y="2349500"/>
          <p14:tracePt t="23870" x="2513013" y="2349500"/>
          <p14:tracePt t="23875" x="2517775" y="2349500"/>
          <p14:tracePt t="23877" x="2524125" y="2355850"/>
          <p14:tracePt t="23883" x="2528888" y="2360613"/>
          <p14:tracePt t="23886" x="2528888" y="2366963"/>
          <p14:tracePt t="23890" x="2535238" y="2366963"/>
          <p14:tracePt t="23895" x="2535238" y="2371725"/>
          <p14:tracePt t="23899" x="2540000" y="2371725"/>
          <p14:tracePt t="23901" x="2546350" y="2371725"/>
          <p14:tracePt t="23903" x="2546350" y="2378075"/>
          <p14:tracePt t="23908" x="2552700" y="2378075"/>
          <p14:tracePt t="23911" x="2552700" y="2382838"/>
          <p14:tracePt t="23914" x="2552700" y="2389188"/>
          <p14:tracePt t="23914" x="2557463" y="2389188"/>
          <p14:tracePt t="23924" x="2563813" y="2393950"/>
          <p14:tracePt t="23930" x="2568575" y="2393950"/>
          <p14:tracePt t="23933" x="2568575" y="2400300"/>
          <p14:tracePt t="23940" x="2574925" y="2400300"/>
          <p14:tracePt t="23944" x="2574925" y="2406650"/>
          <p14:tracePt t="23950" x="2574925" y="2411413"/>
          <p14:tracePt t="23954" x="2579688" y="2411413"/>
          <p14:tracePt t="23962" x="2579688" y="2417763"/>
          <p14:tracePt t="23971" x="2586038" y="2417763"/>
          <p14:tracePt t="23974" x="2586038" y="2422525"/>
          <p14:tracePt t="23977" x="2590800" y="2422525"/>
          <p14:tracePt t="23985" x="2590800" y="2428875"/>
          <p14:tracePt t="23990" x="2597150" y="2433638"/>
          <p14:tracePt t="23998" x="2597150" y="2439988"/>
          <p14:tracePt t="23999" x="2601913" y="2439988"/>
          <p14:tracePt t="24006" x="2608263" y="2444750"/>
          <p14:tracePt t="24010" x="2613025" y="2444750"/>
          <p14:tracePt t="24011" x="2613025" y="2451100"/>
          <p14:tracePt t="24014" x="2619375" y="2455863"/>
          <p14:tracePt t="24019" x="2625725" y="2462213"/>
          <p14:tracePt t="24023" x="2630488" y="2462213"/>
          <p14:tracePt t="24025" x="2636838" y="2466975"/>
          <p14:tracePt t="24029" x="2641600" y="2466975"/>
          <p14:tracePt t="24031" x="2641600" y="2473325"/>
          <p14:tracePt t="24032" x="2647950" y="2473325"/>
          <p14:tracePt t="24039" x="2652713" y="2479675"/>
          <p14:tracePt t="24041" x="2659063" y="2484438"/>
          <p14:tracePt t="24043" x="2663825" y="2484438"/>
          <p14:tracePt t="24047" x="2670175" y="2484438"/>
          <p14:tracePt t="24051" x="2674938" y="2490788"/>
          <p14:tracePt t="24058" x="2687638" y="2495550"/>
          <p14:tracePt t="24065" x="2692400" y="2495550"/>
          <p14:tracePt t="24068" x="2698750" y="2501900"/>
          <p14:tracePt t="24073" x="2703513" y="2506663"/>
          <p14:tracePt t="24075" x="2709863" y="2506663"/>
          <p14:tracePt t="24080" x="2714625" y="2506663"/>
          <p14:tracePt t="24086" x="2720975" y="2513013"/>
          <p14:tracePt t="24093" x="2725738" y="2513013"/>
          <p14:tracePt t="24100" x="2732088" y="2517775"/>
          <p14:tracePt t="24107" x="2736850" y="2517775"/>
          <p14:tracePt t="24118" x="2743200" y="2524125"/>
          <p14:tracePt t="24127" x="2743200" y="2528888"/>
          <p14:tracePt t="24130" x="2747963" y="2528888"/>
          <p14:tracePt t="24134" x="2754313" y="2528888"/>
          <p14:tracePt t="24137" x="2754313" y="2535238"/>
          <p14:tracePt t="24142" x="2760663" y="2535238"/>
          <p14:tracePt t="24144" x="2760663" y="2541588"/>
          <p14:tracePt t="24151" x="2765425" y="2546350"/>
          <p14:tracePt t="24155" x="2765425" y="2552700"/>
          <p14:tracePt t="24158" x="2765425" y="2557463"/>
          <p14:tracePt t="24159" x="2771775" y="2557463"/>
          <p14:tracePt t="24164" x="2776538" y="2563813"/>
          <p14:tracePt t="24168" x="2776538" y="2574925"/>
          <p14:tracePt t="24171" x="2782888" y="2574925"/>
          <p14:tracePt t="24176" x="2782888" y="2579688"/>
          <p14:tracePt t="24177" x="2782888" y="2586038"/>
          <p14:tracePt t="24183" x="2787650" y="2590800"/>
          <p14:tracePt t="24185" x="2787650" y="2597150"/>
          <p14:tracePt t="24189" x="2787650" y="2601913"/>
          <p14:tracePt t="24192" x="2794000" y="2601913"/>
          <p14:tracePt t="24193" x="2794000" y="2608263"/>
          <p14:tracePt t="24196" x="2798763" y="2608263"/>
          <p14:tracePt t="24198" x="2798763" y="2614613"/>
          <p14:tracePt t="24199" x="2798763" y="2619375"/>
          <p14:tracePt t="24204" x="2798763" y="2625725"/>
          <p14:tracePt t="24209" x="2798763" y="2630488"/>
          <p14:tracePt t="24211" x="2805113" y="2630488"/>
          <p14:tracePt t="24214" x="2805113" y="2636838"/>
          <p14:tracePt t="24217" x="2805113" y="2641600"/>
          <p14:tracePt t="24221" x="2805113" y="2647950"/>
          <p14:tracePt t="24224" x="2805113" y="2652713"/>
          <p14:tracePt t="24226" x="2809875" y="2652713"/>
          <p14:tracePt t="24230" x="2809875" y="2659063"/>
          <p14:tracePt t="24231" x="0" y="0"/>
        </p14:tracePtLst>
        <p14:tracePtLst>
          <p14:tracePt t="24562" x="3395663" y="2838450"/>
          <p14:tracePt t="24563" x="3400425" y="2838450"/>
          <p14:tracePt t="24569" x="3406775" y="2838450"/>
          <p14:tracePt t="24582" x="3411538" y="2838450"/>
          <p14:tracePt t="24594" x="3417888" y="2838450"/>
          <p14:tracePt t="24616" x="3422650" y="2838450"/>
          <p14:tracePt t="24631" x="3429000" y="2838450"/>
          <p14:tracePt t="24641" x="3433763" y="2838450"/>
          <p14:tracePt t="24644" x="3440113" y="2838450"/>
          <p14:tracePt t="24651" x="3446463" y="2838450"/>
          <p14:tracePt t="24657" x="3451225" y="2838450"/>
          <p14:tracePt t="24662" x="3457575" y="2838450"/>
          <p14:tracePt t="24664" x="3462338" y="2838450"/>
          <p14:tracePt t="24669" x="3468688" y="2838450"/>
          <p14:tracePt t="24670" x="3468688" y="2833688"/>
          <p14:tracePt t="24673" x="3473450" y="2833688"/>
          <p14:tracePt t="24676" x="3479800" y="2833688"/>
          <p14:tracePt t="24678" x="3484563" y="2833688"/>
          <p14:tracePt t="24683" x="3490913" y="2833688"/>
          <p14:tracePt t="24686" x="3495675" y="2833688"/>
          <p14:tracePt t="24689" x="3506788" y="2833688"/>
          <p14:tracePt t="24691" x="3513138" y="2833688"/>
          <p14:tracePt t="24696" x="3519488" y="2833688"/>
          <p14:tracePt t="24697" x="3524250" y="2833688"/>
          <p14:tracePt t="24699" x="3530600" y="2833688"/>
          <p14:tracePt t="24704" x="3535363" y="2833688"/>
          <p14:tracePt t="24705" x="3541713" y="2833688"/>
          <p14:tracePt t="24710" x="3546475" y="2833688"/>
          <p14:tracePt t="24711" x="3552825" y="2833688"/>
          <p14:tracePt t="24713" x="3557588" y="2833688"/>
          <p14:tracePt t="24717" x="3563938" y="2833688"/>
          <p14:tracePt t="24720" x="3568700" y="2833688"/>
          <p14:tracePt t="24724" x="3575050" y="2833688"/>
          <p14:tracePt t="24725" x="3579813" y="2833688"/>
          <p14:tracePt t="24731" x="3586163" y="2833688"/>
          <p14:tracePt t="24733" x="3592513" y="2833688"/>
          <p14:tracePt t="24738" x="3597275" y="2833688"/>
          <p14:tracePt t="24739" x="3603625" y="2833688"/>
          <p14:tracePt t="24743" x="3608388" y="2833688"/>
          <p14:tracePt t="24747" x="3614738" y="2833688"/>
          <p14:tracePt t="24753" x="3625850" y="2833688"/>
          <p14:tracePt t="24757" x="3630613" y="2833688"/>
          <p14:tracePt t="24759" x="3636963" y="2833688"/>
          <p14:tracePt t="24764" x="3641725" y="2833688"/>
          <p14:tracePt t="24766" x="3648075" y="2833688"/>
          <p14:tracePt t="24769" x="3654425" y="2833688"/>
          <p14:tracePt t="24772" x="3659188" y="2833688"/>
          <p14:tracePt t="24776" x="3665538" y="2833688"/>
          <p14:tracePt t="24778" x="3670300" y="2833688"/>
          <p14:tracePt t="24781" x="3676650" y="2833688"/>
          <p14:tracePt t="24781" x="3681413" y="2833688"/>
          <p14:tracePt t="24785" x="3687763" y="2833688"/>
          <p14:tracePt t="24787" x="3692525" y="2833688"/>
          <p14:tracePt t="24789" x="3698875" y="2833688"/>
          <p14:tracePt t="24794" x="3703638" y="2833688"/>
          <p14:tracePt t="24795" x="3714750" y="2833688"/>
          <p14:tracePt t="24797" x="3721100" y="2833688"/>
          <p14:tracePt t="24800" x="3727450" y="2833688"/>
          <p14:tracePt t="24803" x="3732213" y="2833688"/>
          <p14:tracePt t="24808" x="3749675" y="2833688"/>
          <p14:tracePt t="24810" x="3754438" y="2833688"/>
          <p14:tracePt t="24814" x="3760788" y="2833688"/>
          <p14:tracePt t="24814" x="3765550" y="2833688"/>
          <p14:tracePt t="24816" x="3771900" y="2833688"/>
          <p14:tracePt t="24818" x="3776663" y="2833688"/>
          <p14:tracePt t="24821" x="3783013" y="2833688"/>
          <p14:tracePt t="24823" x="3789363" y="2833688"/>
          <p14:tracePt t="24825" x="3794125" y="2833688"/>
          <p14:tracePt t="24828" x="3805238" y="2833688"/>
          <p14:tracePt t="24829" x="3811588" y="2833688"/>
          <p14:tracePt t="24831" x="3816350" y="2833688"/>
          <p14:tracePt t="24834" x="3822700" y="2833688"/>
          <p14:tracePt t="24835" x="0" y="0"/>
        </p14:tracePtLst>
        <p14:tracePtLst>
          <p14:tracePt t="28855" x="3895725" y="2130425"/>
          <p14:tracePt t="28856" x="3878263" y="2124075"/>
          <p14:tracePt t="28858" x="3873500" y="2124075"/>
          <p14:tracePt t="28859" x="3867150" y="2119313"/>
          <p14:tracePt t="28861" x="3862388" y="2119313"/>
          <p14:tracePt t="28863" x="3856038" y="2112963"/>
          <p14:tracePt t="28863" x="3844925" y="2112963"/>
          <p14:tracePt t="28864" x="3844925" y="2108200"/>
          <p14:tracePt t="28865" x="3838575" y="2108200"/>
          <p14:tracePt t="28866" x="3833813" y="2108200"/>
          <p14:tracePt t="28867" x="3827463" y="2101850"/>
          <p14:tracePt t="28868" x="3822700" y="2097088"/>
          <p14:tracePt t="28870" x="3816350" y="2097088"/>
          <p14:tracePt t="28871" x="3811588" y="2090738"/>
          <p14:tracePt t="28872" x="3805238" y="2090738"/>
          <p14:tracePt t="28873" x="3805238" y="2085975"/>
          <p14:tracePt t="28874" x="3794125" y="2079625"/>
          <p14:tracePt t="28878" x="3776663" y="2068513"/>
          <p14:tracePt t="28880" x="3771900" y="2063750"/>
          <p14:tracePt t="28881" x="3765550" y="2057400"/>
          <p14:tracePt t="28883" x="3760788" y="2057400"/>
          <p14:tracePt t="28884" x="3754438" y="2051050"/>
          <p14:tracePt t="28885" x="3754438" y="2046288"/>
          <p14:tracePt t="28886" x="3743325" y="2039938"/>
          <p14:tracePt t="28888" x="3738563" y="2035175"/>
          <p14:tracePt t="28890" x="3727450" y="2024063"/>
          <p14:tracePt t="28899" x="3692525" y="1990725"/>
          <p14:tracePt t="28900" x="3681413" y="1978025"/>
          <p14:tracePt t="28901" x="3681413" y="1973263"/>
          <p14:tracePt t="28903" x="3676650" y="1973263"/>
          <p14:tracePt t="28904" x="3676650" y="1962150"/>
          <p14:tracePt t="28905" x="3665538" y="1951038"/>
          <p14:tracePt t="28907" x="3659188" y="1951038"/>
          <p14:tracePt t="28909" x="3654425" y="1939925"/>
          <p14:tracePt t="28912" x="3641725" y="1922463"/>
          <p14:tracePt t="28913" x="3630613" y="1911350"/>
          <p14:tracePt t="28915" x="3630613" y="1905000"/>
          <p14:tracePt t="28916" x="3625850" y="1900238"/>
          <p14:tracePt t="28918" x="3619500" y="1889125"/>
          <p14:tracePt t="28920" x="3614738" y="1882775"/>
          <p14:tracePt t="28920" x="3614738" y="1878013"/>
          <p14:tracePt t="28921" x="3614738" y="1871663"/>
          <p14:tracePt t="28922" x="3608388" y="1860550"/>
          <p14:tracePt t="28925" x="3603625" y="1855788"/>
          <p14:tracePt t="28927" x="3597275" y="1843088"/>
          <p14:tracePt t="28928" x="3592513" y="1827213"/>
          <p14:tracePt t="28933" x="3586163" y="1804988"/>
          <p14:tracePt t="28934" x="3586163" y="1793875"/>
          <p14:tracePt t="28935" x="3579813" y="1787525"/>
          <p14:tracePt t="28936" x="3579813" y="1776413"/>
          <p14:tracePt t="28939" x="3579813" y="1765300"/>
          <p14:tracePt t="28941" x="3575050" y="1747838"/>
          <p14:tracePt t="28942" x="3575050" y="1736725"/>
          <p14:tracePt t="28943" x="3575050" y="1725613"/>
          <p14:tracePt t="28944" x="3575050" y="1720850"/>
          <p14:tracePt t="28946" x="3575050" y="1714500"/>
          <p14:tracePt t="28949" x="3575050" y="1692275"/>
          <p14:tracePt t="28949" x="3575050" y="1681163"/>
          <p14:tracePt t="28950" x="3575050" y="1670050"/>
          <p14:tracePt t="28951" x="3575050" y="1663700"/>
          <p14:tracePt t="28952" x="3575050" y="1652588"/>
          <p14:tracePt t="28953" x="3575050" y="1647825"/>
          <p14:tracePt t="28954" x="3579813" y="1635125"/>
          <p14:tracePt t="28955" x="3579813" y="1624013"/>
          <p14:tracePt t="28956" x="3579813" y="1619250"/>
          <p14:tracePt t="28957" x="3586163" y="1608138"/>
          <p14:tracePt t="28959" x="3597275" y="1585913"/>
          <p14:tracePt t="28961" x="3597275" y="1579563"/>
          <p14:tracePt t="28961" x="3603625" y="1568450"/>
          <p14:tracePt t="28962" x="3608388" y="1557338"/>
          <p14:tracePt t="28963" x="3608388" y="1546225"/>
          <p14:tracePt t="28964" x="3614738" y="1539875"/>
          <p14:tracePt t="28967" x="3625850" y="1512888"/>
          <p14:tracePt t="28967" x="3636963" y="1500188"/>
          <p14:tracePt t="28968" x="3636963" y="1495425"/>
          <p14:tracePt t="28969" x="3641725" y="1484313"/>
          <p14:tracePt t="28971" x="3654425" y="1473200"/>
          <p14:tracePt t="28973" x="3670300" y="1438275"/>
          <p14:tracePt t="28974" x="3681413" y="1433513"/>
          <p14:tracePt t="28976" x="3687763" y="1416050"/>
          <p14:tracePt t="28976" x="3698875" y="1411288"/>
          <p14:tracePt t="28977" x="3703638" y="1400175"/>
          <p14:tracePt t="28979" x="3714750" y="1382713"/>
          <p14:tracePt t="28980" x="3727450" y="1371600"/>
          <p14:tracePt t="28981" x="3738563" y="1354138"/>
          <p14:tracePt t="28982" x="3743325" y="1349375"/>
          <p14:tracePt t="28983" x="3754438" y="1343025"/>
          <p14:tracePt t="28984" x="3760788" y="1327150"/>
          <p14:tracePt t="28985" x="3771900" y="1320800"/>
          <p14:tracePt t="28987" x="3776663" y="1309688"/>
          <p14:tracePt t="28987" x="3789363" y="1298575"/>
          <p14:tracePt t="28988" x="3800475" y="1292225"/>
          <p14:tracePt t="28989" x="3805238" y="1281113"/>
          <p14:tracePt t="28990" x="3816350" y="1276350"/>
          <p14:tracePt t="28991" x="3827463" y="1265238"/>
          <p14:tracePt t="28992" x="3838575" y="1254125"/>
          <p14:tracePt t="28993" x="3844925" y="1247775"/>
          <p14:tracePt t="28994" x="3856038" y="1236663"/>
          <p14:tracePt t="28995" x="3867150" y="1230313"/>
          <p14:tracePt t="28996" x="3873500" y="1219200"/>
          <p14:tracePt t="28997" x="3884613" y="1214438"/>
          <p14:tracePt t="28998" x="3895725" y="1203325"/>
          <p14:tracePt t="28999" x="3900488" y="1203325"/>
          <p14:tracePt t="29000" x="3911600" y="1192213"/>
          <p14:tracePt t="29001" x="3922713" y="1185863"/>
          <p14:tracePt t="29003" x="3940175" y="1174750"/>
          <p14:tracePt t="29004" x="3951288" y="1163638"/>
          <p14:tracePt t="29006" x="3962400" y="1157288"/>
          <p14:tracePt t="29006" x="3968750" y="1152525"/>
          <p14:tracePt t="29007" x="3984625" y="1146175"/>
          <p14:tracePt t="29008" x="3990975" y="1141413"/>
          <p14:tracePt t="29009" x="3997325" y="1135063"/>
          <p14:tracePt t="29010" x="4013200" y="1130300"/>
          <p14:tracePt t="29011" x="4019550" y="1123950"/>
          <p14:tracePt t="29012" x="4024313" y="1119188"/>
          <p14:tracePt t="29013" x="4041775" y="1112838"/>
          <p14:tracePt t="29014" x="4046538" y="1108075"/>
          <p14:tracePt t="29015" x="4052888" y="1108075"/>
          <p14:tracePt t="29017" x="4075113" y="1090613"/>
          <p14:tracePt t="29018" x="4081463" y="1090613"/>
          <p14:tracePt t="29019" x="4092575" y="1084263"/>
          <p14:tracePt t="29020" x="4097338" y="1079500"/>
          <p14:tracePt t="29021" x="4103688" y="1079500"/>
          <p14:tracePt t="29022" x="4114800" y="1073150"/>
          <p14:tracePt t="29023" x="4125913" y="1068388"/>
          <p14:tracePt t="29024" x="4130675" y="1068388"/>
          <p14:tracePt t="29025" x="4143375" y="1062038"/>
          <p14:tracePt t="29026" x="4148138" y="1057275"/>
          <p14:tracePt t="29027" x="4154488" y="1057275"/>
          <p14:tracePt t="29028" x="4170363" y="1050925"/>
          <p14:tracePt t="29030" x="4176713" y="1046163"/>
          <p14:tracePt t="29031" x="4192588" y="1046163"/>
          <p14:tracePt t="29032" x="4198938" y="1046163"/>
          <p14:tracePt t="29033" x="4205288" y="1039813"/>
          <p14:tracePt t="29034" x="4216400" y="1039813"/>
          <p14:tracePt t="29037" x="4238625" y="1028700"/>
          <p14:tracePt t="29039" x="4243388" y="1028700"/>
          <p14:tracePt t="29042" x="4260850" y="1028700"/>
          <p14:tracePt t="29044" x="4283075" y="1022350"/>
          <p14:tracePt t="29046" x="4289425" y="1022350"/>
          <p14:tracePt t="29046" x="4294188" y="1022350"/>
          <p14:tracePt t="29048" x="4305300" y="1022350"/>
          <p14:tracePt t="29051" x="4322763" y="1022350"/>
          <p14:tracePt t="29052" x="4333875" y="1022350"/>
          <p14:tracePt t="29053" x="4344988" y="1022350"/>
          <p14:tracePt t="29057" x="4362450" y="1022350"/>
          <p14:tracePt t="29059" x="4373563" y="1022350"/>
          <p14:tracePt t="29060" x="4384675" y="1022350"/>
          <p14:tracePt t="29061" x="4389438" y="1022350"/>
          <p14:tracePt t="29062" x="4395788" y="1022350"/>
          <p14:tracePt t="29064" x="4413250" y="1022350"/>
          <p14:tracePt t="29066" x="4418013" y="1022350"/>
          <p14:tracePt t="29067" x="4429125" y="1022350"/>
          <p14:tracePt t="29071" x="4446588" y="1028700"/>
          <p14:tracePt t="29072" x="4457700" y="1035050"/>
          <p14:tracePt t="29074" x="4468813" y="1035050"/>
          <p14:tracePt t="29077" x="4486275" y="1046163"/>
          <p14:tracePt t="29080" x="4497388" y="1046163"/>
          <p14:tracePt t="29081" x="4502150" y="1050925"/>
          <p14:tracePt t="29082" x="4508500" y="1050925"/>
          <p14:tracePt t="29085" x="4524375" y="1062038"/>
          <p14:tracePt t="29086" x="4530725" y="1062038"/>
          <p14:tracePt t="29087" x="4530725" y="1068388"/>
          <p14:tracePt t="29088" x="4535488" y="1068388"/>
          <p14:tracePt t="29089" x="4541838" y="1073150"/>
          <p14:tracePt t="29090" x="4548188" y="1073150"/>
          <p14:tracePt t="29091" x="4552950" y="1079500"/>
          <p14:tracePt t="29093" x="4559300" y="1079500"/>
          <p14:tracePt t="29093" x="4564063" y="1084263"/>
          <p14:tracePt t="29094" x="4564063" y="1090613"/>
          <p14:tracePt t="29096" x="4575175" y="1095375"/>
          <p14:tracePt t="29097" x="4581525" y="1101725"/>
          <p14:tracePt t="29098" x="4586288" y="1108075"/>
          <p14:tracePt t="29099" x="4592638" y="1108075"/>
          <p14:tracePt t="29100" x="4592638" y="1112838"/>
          <p14:tracePt t="29101" x="4597400" y="1119188"/>
          <p14:tracePt t="29102" x="4603750" y="1123950"/>
          <p14:tracePt t="29104" x="4608513" y="1130300"/>
          <p14:tracePt t="29105" x="4614863" y="1135063"/>
          <p14:tracePt t="29106" x="4621213" y="1141413"/>
          <p14:tracePt t="29107" x="4621213" y="1146175"/>
          <p14:tracePt t="29108" x="4632325" y="1152525"/>
          <p14:tracePt t="29109" x="4632325" y="1157288"/>
          <p14:tracePt t="29110" x="4637088" y="1163638"/>
          <p14:tracePt t="29112" x="4643438" y="1174750"/>
          <p14:tracePt t="29113" x="4648200" y="1185863"/>
          <p14:tracePt t="29115" x="4659313" y="1192213"/>
          <p14:tracePt t="29116" x="4659313" y="1203325"/>
          <p14:tracePt t="29117" x="4665663" y="1208088"/>
          <p14:tracePt t="29118" x="4670425" y="1219200"/>
          <p14:tracePt t="29119" x="4670425" y="1225550"/>
          <p14:tracePt t="29120" x="4676775" y="1230313"/>
          <p14:tracePt t="29121" x="4676775" y="1243013"/>
          <p14:tracePt t="29122" x="4681538" y="1247775"/>
          <p14:tracePt t="29123" x="4681538" y="1258888"/>
          <p14:tracePt t="29124" x="4694238" y="1270000"/>
          <p14:tracePt t="29125" x="4694238" y="1276350"/>
          <p14:tracePt t="29126" x="4699000" y="1287463"/>
          <p14:tracePt t="29127" x="4699000" y="1298575"/>
          <p14:tracePt t="29128" x="4705350" y="1309688"/>
          <p14:tracePt t="29129" x="4705350" y="1316038"/>
          <p14:tracePt t="29130" x="4710113" y="1327150"/>
          <p14:tracePt t="29131" x="4716463" y="1338263"/>
          <p14:tracePt t="29133" x="4716463" y="1349375"/>
          <p14:tracePt t="29135" x="4727575" y="1382713"/>
          <p14:tracePt t="29136" x="4727575" y="1393825"/>
          <p14:tracePt t="29137" x="4727575" y="1404938"/>
          <p14:tracePt t="29138" x="4732338" y="1422400"/>
          <p14:tracePt t="29140" x="4732338" y="1433513"/>
          <p14:tracePt t="29140" x="4738688" y="1444625"/>
          <p14:tracePt t="29142" x="4743450" y="1477963"/>
          <p14:tracePt t="29143" x="4743450" y="1484313"/>
          <p14:tracePt t="29144" x="4743450" y="1495425"/>
          <p14:tracePt t="29145" x="4743450" y="1524000"/>
          <p14:tracePt t="29147" x="4743450" y="1528763"/>
          <p14:tracePt t="29147" x="4743450" y="1539875"/>
          <p14:tracePt t="29148" x="4749800" y="1562100"/>
          <p14:tracePt t="29149" x="4749800" y="1573213"/>
          <p14:tracePt t="29150" x="4749800" y="1585913"/>
          <p14:tracePt t="29151" x="4749800" y="1608138"/>
          <p14:tracePt t="29152" x="4749800" y="1619250"/>
          <p14:tracePt t="29153" x="4749800" y="1635125"/>
          <p14:tracePt t="29154" x="4749800" y="1647825"/>
          <p14:tracePt t="29155" x="4749800" y="1663700"/>
          <p14:tracePt t="29156" x="4749800" y="1674813"/>
          <p14:tracePt t="29158" x="4749800" y="1692275"/>
          <p14:tracePt t="29158" x="4749800" y="1703388"/>
          <p14:tracePt t="29160" x="4749800" y="1714500"/>
          <p14:tracePt t="29162" x="4749800" y="1754188"/>
          <p14:tracePt t="29163" x="4749800" y="1770063"/>
          <p14:tracePt t="29165" x="4749800" y="1787525"/>
          <p14:tracePt t="29165" x="4749800" y="1798638"/>
          <p14:tracePt t="29167" x="4749800" y="1820863"/>
          <p14:tracePt t="29169" x="4743450" y="1838325"/>
          <p14:tracePt t="29170" x="4738688" y="1855788"/>
          <p14:tracePt t="29171" x="4732338" y="1871663"/>
          <p14:tracePt t="29172" x="4732338" y="1882775"/>
          <p14:tracePt t="29172" x="4732338" y="1900238"/>
          <p14:tracePt t="29176" x="4716463" y="1944688"/>
          <p14:tracePt t="29177" x="4710113" y="1966913"/>
          <p14:tracePt t="29178" x="4705350" y="1978025"/>
          <p14:tracePt t="29179" x="4705350" y="1984375"/>
          <p14:tracePt t="29181" x="4687888" y="2012950"/>
          <p14:tracePt t="29183" x="4687888" y="2024063"/>
          <p14:tracePt t="29183" x="4681538" y="2035175"/>
          <p14:tracePt t="29185" x="4670425" y="2057400"/>
          <p14:tracePt t="29186" x="4665663" y="2068513"/>
          <p14:tracePt t="29188" x="4654550" y="2090738"/>
          <p14:tracePt t="29190" x="4643438" y="2112963"/>
          <p14:tracePt t="29191" x="4632325" y="2119313"/>
          <p14:tracePt t="29192" x="4625975" y="2130425"/>
          <p14:tracePt t="29193" x="4621213" y="2141538"/>
          <p14:tracePt t="29196" x="4608513" y="2163763"/>
          <p14:tracePt t="29197" x="4597400" y="2170113"/>
          <p14:tracePt t="29197" x="4592638" y="2174875"/>
          <p14:tracePt t="29199" x="4586288" y="2185988"/>
          <p14:tracePt t="29199" x="4581525" y="2185988"/>
          <p14:tracePt t="29200" x="4570413" y="2203450"/>
          <p14:tracePt t="29202" x="4570413" y="2209800"/>
          <p14:tracePt t="29202" x="4559300" y="2220913"/>
          <p14:tracePt t="29203" x="4552950" y="2220913"/>
          <p14:tracePt t="29204" x="4548188" y="2225675"/>
          <p14:tracePt t="29206" x="4530725" y="2236788"/>
          <p14:tracePt t="29207" x="4524375" y="2243138"/>
          <p14:tracePt t="29210" x="4502150" y="2259013"/>
          <p14:tracePt t="29211" x="4497388" y="2259013"/>
          <p14:tracePt t="29212" x="4491038" y="2265363"/>
          <p14:tracePt t="29213" x="4479925" y="2271713"/>
          <p14:tracePt t="29216" x="4462463" y="2276475"/>
          <p14:tracePt t="29217" x="4457700" y="2282825"/>
          <p14:tracePt t="29218" x="4446588" y="2282825"/>
          <p14:tracePt t="29219" x="4440238" y="2282825"/>
          <p14:tracePt t="29220" x="4435475" y="2282825"/>
          <p14:tracePt t="29221" x="4429125" y="2287588"/>
          <p14:tracePt t="29222" x="4424363" y="2287588"/>
          <p14:tracePt t="29223" x="4418013" y="2293938"/>
          <p14:tracePt t="29224" x="4413250" y="2293938"/>
          <p14:tracePt t="29225" x="4406900" y="2293938"/>
          <p14:tracePt t="29226" x="4395788" y="2293938"/>
          <p14:tracePt t="29227" x="4389438" y="2293938"/>
          <p14:tracePt t="29229" x="4378325" y="2293938"/>
          <p14:tracePt t="29230" x="4373563" y="2293938"/>
          <p14:tracePt t="29231" x="4367213" y="2293938"/>
          <p14:tracePt t="29232" x="4362450" y="2293938"/>
          <p14:tracePt t="29233" x="4356100" y="2293938"/>
          <p14:tracePt t="29234" x="4351338" y="2293938"/>
          <p14:tracePt t="29236" x="4344988" y="2293938"/>
          <p14:tracePt t="29236" x="4338638" y="2293938"/>
          <p14:tracePt t="29238" x="4327525" y="2293938"/>
          <p14:tracePt t="29240" x="4316413" y="2293938"/>
          <p14:tracePt t="29242" x="4311650" y="2293938"/>
          <p14:tracePt t="29245" x="4300538" y="2293938"/>
          <p14:tracePt t="29246" x="4294188" y="2293938"/>
          <p14:tracePt t="29247" x="4289425" y="2293938"/>
          <p14:tracePt t="29249" x="4283075" y="2293938"/>
          <p14:tracePt t="29251" x="4278313" y="2293938"/>
          <p14:tracePt t="29252" x="4271963" y="2287588"/>
          <p14:tracePt t="29254" x="4265613" y="2282825"/>
          <p14:tracePt t="29257" x="4260850" y="2282825"/>
          <p14:tracePt t="29259" x="4254500" y="2282825"/>
          <p14:tracePt t="29261" x="4249738" y="2276475"/>
          <p14:tracePt t="29262" x="4243388" y="2276475"/>
          <p14:tracePt t="29263" x="4243388" y="2271713"/>
          <p14:tracePt t="29264" x="4238625" y="2271713"/>
          <p14:tracePt t="29266" x="4232275" y="2265363"/>
          <p14:tracePt t="29268" x="4227513" y="2259013"/>
          <p14:tracePt t="29269" x="4221163" y="2254250"/>
          <p14:tracePt t="29272" x="4216400" y="2254250"/>
          <p14:tracePt t="29273" x="4216400" y="2247900"/>
          <p14:tracePt t="29275" x="4205288" y="2243138"/>
          <p14:tracePt t="29276" x="0" y="0"/>
        </p14:tracePtLst>
        <p14:tracePtLst>
          <p14:tracePt t="32335" x="4721225" y="3451225"/>
          <p14:tracePt t="32340" x="4727575" y="3451225"/>
          <p14:tracePt t="32359" x="4732338" y="3451225"/>
          <p14:tracePt t="32387" x="4738688" y="3451225"/>
          <p14:tracePt t="32432" x="4738688" y="3457575"/>
          <p14:tracePt t="32436" x="4732338" y="3457575"/>
          <p14:tracePt t="32439" x="4727575" y="3462338"/>
          <p14:tracePt t="32442" x="4721225" y="3462338"/>
          <p14:tracePt t="32446" x="4710113" y="3468688"/>
          <p14:tracePt t="32450" x="4699000" y="3468688"/>
          <p14:tracePt t="32452" x="4694238" y="3468688"/>
          <p14:tracePt t="32454" x="4687888" y="3473450"/>
          <p14:tracePt t="32457" x="4676775" y="3473450"/>
          <p14:tracePt t="32458" x="4670425" y="3479800"/>
          <p14:tracePt t="32460" x="4665663" y="3479800"/>
          <p14:tracePt t="32462" x="4654550" y="3479800"/>
          <p14:tracePt t="32464" x="4637088" y="3484563"/>
          <p14:tracePt t="32470" x="4603750" y="3484563"/>
          <p14:tracePt t="32472" x="4597400" y="3490913"/>
          <p14:tracePt t="32473" x="4586288" y="3490913"/>
          <p14:tracePt t="32478" x="4552950" y="3495675"/>
          <p14:tracePt t="32480" x="4535488" y="3495675"/>
          <p14:tracePt t="32481" x="4524375" y="3495675"/>
          <p14:tracePt t="32482" x="4513263" y="3495675"/>
          <p14:tracePt t="32483" x="4502150" y="3495675"/>
          <p14:tracePt t="32486" x="4473575" y="3502025"/>
          <p14:tracePt t="32487" x="4468813" y="3502025"/>
          <p14:tracePt t="32488" x="4457700" y="3502025"/>
          <p14:tracePt t="32489" x="4446588" y="3502025"/>
          <p14:tracePt t="32490" x="4440238" y="3502025"/>
          <p14:tracePt t="32492" x="4418013" y="3502025"/>
          <p14:tracePt t="32494" x="4413250" y="3502025"/>
          <p14:tracePt t="32496" x="4373563" y="3502025"/>
          <p14:tracePt t="32498" x="4367213" y="3502025"/>
          <p14:tracePt t="32499" x="4351338" y="3502025"/>
          <p14:tracePt t="32500" x="4338638" y="3502025"/>
          <p14:tracePt t="32501" x="4316413" y="3502025"/>
          <p14:tracePt t="32502" x="4305300" y="3502025"/>
          <p14:tracePt t="32503" x="4294188" y="3502025"/>
          <p14:tracePt t="32504" x="4278313" y="3502025"/>
          <p14:tracePt t="32506" x="4265613" y="3502025"/>
          <p14:tracePt t="32506" x="4249738" y="3502025"/>
          <p14:tracePt t="32508" x="4227513" y="3502025"/>
          <p14:tracePt t="32509" x="4216400" y="3502025"/>
          <p14:tracePt t="32510" x="4192588" y="3502025"/>
          <p14:tracePt t="32511" x="4187825" y="3502025"/>
          <p14:tracePt t="32512" x="4170363" y="3502025"/>
          <p14:tracePt t="32513" x="4154488" y="3502025"/>
          <p14:tracePt t="32516" x="4125913" y="3502025"/>
          <p14:tracePt t="32517" x="4092575" y="3502025"/>
          <p14:tracePt t="32518" x="4081463" y="3502025"/>
          <p14:tracePt t="32519" x="4064000" y="3502025"/>
          <p14:tracePt t="32521" x="4046538" y="3502025"/>
          <p14:tracePt t="32523" x="4019550" y="3502025"/>
          <p14:tracePt t="32523" x="4008438" y="3502025"/>
          <p14:tracePt t="32524" x="3990975" y="3502025"/>
          <p14:tracePt t="32526" x="3979863" y="3502025"/>
          <p14:tracePt t="32527" x="3962400" y="3502025"/>
          <p14:tracePt t="32527" x="3951288" y="3502025"/>
          <p14:tracePt t="32528" x="3935413" y="3502025"/>
          <p14:tracePt t="32529" x="3917950" y="3502025"/>
          <p14:tracePt t="32530" x="3906838" y="3502025"/>
          <p14:tracePt t="32531" x="3884613" y="3502025"/>
          <p14:tracePt t="32532" x="3873500" y="3502025"/>
          <p14:tracePt t="32533" x="3856038" y="3502025"/>
          <p14:tracePt t="32534" x="3838575" y="3502025"/>
          <p14:tracePt t="32536" x="3811588" y="3502025"/>
          <p14:tracePt t="32537" x="3794125" y="3502025"/>
          <p14:tracePt t="32538" x="3783013" y="3502025"/>
          <p14:tracePt t="32539" x="3771900" y="3502025"/>
          <p14:tracePt t="32540" x="3754438" y="3502025"/>
          <p14:tracePt t="32542" x="3727450" y="3502025"/>
          <p14:tracePt t="32543" x="3714750" y="3502025"/>
          <p14:tracePt t="32544" x="3698875" y="3502025"/>
          <p14:tracePt t="32547" x="3670300" y="3502025"/>
          <p14:tracePt t="32547" x="3659188" y="3502025"/>
          <p14:tracePt t="32548" x="3648075" y="3502025"/>
          <p14:tracePt t="32549" x="3636963" y="3502025"/>
          <p14:tracePt t="32550" x="3625850" y="3502025"/>
          <p14:tracePt t="32551" x="3614738" y="3502025"/>
          <p14:tracePt t="32552" x="3603625" y="3502025"/>
          <p14:tracePt t="32553" x="3592513" y="3502025"/>
          <p14:tracePt t="32554" x="3579813" y="3502025"/>
          <p14:tracePt t="32555" x="3563938" y="3502025"/>
          <p14:tracePt t="32556" x="3552825" y="3502025"/>
          <p14:tracePt t="32557" x="3546475" y="3502025"/>
          <p14:tracePt t="32558" x="3535363" y="3502025"/>
          <p14:tracePt t="32559" x="3524250" y="3502025"/>
          <p14:tracePt t="32560" x="3519488" y="3502025"/>
          <p14:tracePt t="32561" x="3506788" y="3502025"/>
          <p14:tracePt t="32562" x="3495675" y="3502025"/>
          <p14:tracePt t="32563" x="3484563" y="3502025"/>
          <p14:tracePt t="32564" x="3479800" y="3502025"/>
          <p14:tracePt t="32565" x="3473450" y="3502025"/>
          <p14:tracePt t="32566" x="3468688" y="3502025"/>
          <p14:tracePt t="32567" x="3457575" y="3502025"/>
          <p14:tracePt t="32568" x="3451225" y="3502025"/>
          <p14:tracePt t="32569" x="3446463" y="3502025"/>
          <p14:tracePt t="32570" x="3440113" y="3502025"/>
          <p14:tracePt t="32571" x="3433763" y="3502025"/>
          <p14:tracePt t="32572" x="3429000" y="3502025"/>
          <p14:tracePt t="32573" x="3422650" y="3502025"/>
          <p14:tracePt t="32574" x="3417888" y="3502025"/>
          <p14:tracePt t="32577" x="3411538" y="3502025"/>
          <p14:tracePt t="32578" x="3406775" y="3502025"/>
          <p14:tracePt t="32579" x="3400425" y="3502025"/>
          <p14:tracePt t="32582" x="3395663" y="3502025"/>
          <p14:tracePt t="32584" x="3389313" y="3502025"/>
          <p14:tracePt t="32590" x="3384550" y="3502025"/>
          <p14:tracePt t="32647" x="3389313" y="3502025"/>
          <p14:tracePt t="32650" x="3395663" y="3508375"/>
          <p14:tracePt t="32651" x="3400425" y="3508375"/>
          <p14:tracePt t="32653" x="3400425" y="3513138"/>
          <p14:tracePt t="32654" x="3406775" y="3513138"/>
          <p14:tracePt t="32658" x="3411538" y="3519488"/>
          <p14:tracePt t="32662" x="3422650" y="3519488"/>
          <p14:tracePt t="32663" x="3429000" y="3524250"/>
          <p14:tracePt t="32669" x="3440113" y="3535363"/>
          <p14:tracePt t="32670" x="3446463" y="3535363"/>
          <p14:tracePt t="32671" x="3451225" y="3535363"/>
          <p14:tracePt t="32673" x="3451225" y="3541713"/>
          <p14:tracePt t="32674" x="3462338" y="3541713"/>
          <p14:tracePt t="32677" x="3468688" y="3546475"/>
          <p14:tracePt t="32679" x="3479800" y="3546475"/>
          <p14:tracePt t="32682" x="3484563" y="3557588"/>
          <p14:tracePt t="32684" x="3495675" y="3557588"/>
          <p14:tracePt t="32685" x="3502025" y="3563938"/>
          <p14:tracePt t="32687" x="3506788" y="3563938"/>
          <p14:tracePt t="32691" x="3524250" y="3575050"/>
          <p14:tracePt t="32692" x="3530600" y="3575050"/>
          <p14:tracePt t="32693" x="3535363" y="3581400"/>
          <p14:tracePt t="32694" x="3541713" y="3581400"/>
          <p14:tracePt t="32697" x="3552825" y="3586163"/>
          <p14:tracePt t="32697" x="3557588" y="3592513"/>
          <p14:tracePt t="32699" x="3563938" y="3592513"/>
          <p14:tracePt t="32701" x="3568700" y="3597275"/>
          <p14:tracePt t="32702" x="3579813" y="3597275"/>
          <p14:tracePt t="32704" x="3592513" y="3608388"/>
          <p14:tracePt t="32706" x="3603625" y="3608388"/>
          <p14:tracePt t="32709" x="3614738" y="3614738"/>
          <p14:tracePt t="32711" x="3625850" y="3619500"/>
          <p14:tracePt t="32712" x="3630613" y="3625850"/>
          <p14:tracePt t="32715" x="3641725" y="3625850"/>
          <p14:tracePt t="32717" x="3654425" y="3630613"/>
          <p14:tracePt t="32718" x="3659188" y="3630613"/>
          <p14:tracePt t="32719" x="3665538" y="3636963"/>
          <p14:tracePt t="32721" x="3670300" y="3643313"/>
          <p14:tracePt t="32722" x="3676650" y="3643313"/>
          <p14:tracePt t="32725" x="3687763" y="3648075"/>
          <p14:tracePt t="32727" x="3698875" y="3648075"/>
          <p14:tracePt t="32728" x="3703638" y="3648075"/>
          <p14:tracePt t="32730" x="3721100" y="3659188"/>
          <p14:tracePt t="32733" x="3727450" y="3659188"/>
          <p14:tracePt t="32734" x="3732213" y="3665538"/>
          <p14:tracePt t="32735" x="3743325" y="3665538"/>
          <p14:tracePt t="32737" x="3754438" y="3670300"/>
          <p14:tracePt t="32739" x="3760788" y="3676650"/>
          <p14:tracePt t="32740" x="3765550" y="3676650"/>
          <p14:tracePt t="32741" x="3771900" y="3676650"/>
          <p14:tracePt t="32746" x="3794125" y="3687763"/>
          <p14:tracePt t="32747" x="3800475" y="3687763"/>
          <p14:tracePt t="32748" x="3800475" y="3692525"/>
          <p14:tracePt t="32750" x="3805238" y="3692525"/>
          <p14:tracePt t="32752" x="3822700" y="3698875"/>
          <p14:tracePt t="32754" x="3827463" y="3698875"/>
          <p14:tracePt t="32755" x="3833813" y="3705225"/>
          <p14:tracePt t="32756" x="3838575" y="3705225"/>
          <p14:tracePt t="32761" x="3862388" y="3716338"/>
          <p14:tracePt t="32763" x="3873500" y="3716338"/>
          <p14:tracePt t="32766" x="3878263" y="3721100"/>
          <p14:tracePt t="32767" x="3884613" y="3721100"/>
          <p14:tracePt t="32767" x="3889375" y="3721100"/>
          <p14:tracePt t="32768" x="3895725" y="3721100"/>
          <p14:tracePt t="32769" x="3895725" y="3727450"/>
          <p14:tracePt t="32771" x="3900488" y="3732213"/>
          <p14:tracePt t="32772" x="3911600" y="3732213"/>
          <p14:tracePt t="32774" x="3917950" y="3732213"/>
          <p14:tracePt t="32774" x="3922713" y="3738563"/>
          <p14:tracePt t="32775" x="3929063" y="3738563"/>
          <p14:tracePt t="32777" x="3940175" y="3738563"/>
          <p14:tracePt t="32778" x="3940175" y="3743325"/>
          <p14:tracePt t="32780" x="3957638" y="3749675"/>
          <p14:tracePt t="32782" x="3968750" y="3749675"/>
          <p14:tracePt t="32783" x="3968750" y="3754438"/>
          <p14:tracePt t="32784" x="3973513" y="3754438"/>
          <p14:tracePt t="32785" x="3979863" y="3754438"/>
          <p14:tracePt t="32786" x="3984625" y="3754438"/>
          <p14:tracePt t="32787" x="3990975" y="3754438"/>
          <p14:tracePt t="32788" x="3990975" y="3760788"/>
          <p14:tracePt t="32789" x="4002088" y="3760788"/>
          <p14:tracePt t="32790" x="4002088" y="3765550"/>
          <p14:tracePt t="32791" x="4008438" y="3765550"/>
          <p14:tracePt t="32792" x="4013200" y="3765550"/>
          <p14:tracePt t="32793" x="4019550" y="3765550"/>
          <p14:tracePt t="32794" x="4024313" y="3765550"/>
          <p14:tracePt t="32795" x="4030663" y="3765550"/>
          <p14:tracePt t="32796" x="4035425" y="3771900"/>
          <p14:tracePt t="32797" x="4041775" y="3771900"/>
          <p14:tracePt t="32799" x="4046538" y="3771900"/>
          <p14:tracePt t="32800" x="4052888" y="3771900"/>
          <p14:tracePt t="32801" x="4057650" y="3771900"/>
          <p14:tracePt t="32802" x="4064000" y="3778250"/>
          <p14:tracePt t="32803" x="4070350" y="3778250"/>
          <p14:tracePt t="32804" x="4075113" y="3778250"/>
          <p14:tracePt t="32806" x="4086225" y="3778250"/>
          <p14:tracePt t="32810" x="4103688" y="3783013"/>
          <p14:tracePt t="32811" x="4108450" y="3783013"/>
          <p14:tracePt t="32813" x="4119563" y="3789363"/>
          <p14:tracePt t="32815" x="4130675" y="3789363"/>
          <p14:tracePt t="32816" x="4137025" y="3789363"/>
          <p14:tracePt t="32817" x="4143375" y="3789363"/>
          <p14:tracePt t="32818" x="4148138" y="3789363"/>
          <p14:tracePt t="32820" x="4154488" y="3794125"/>
          <p14:tracePt t="32821" x="4165600" y="3794125"/>
          <p14:tracePt t="32823" x="4170363" y="3794125"/>
          <p14:tracePt t="32823" x="4170363" y="3800475"/>
          <p14:tracePt t="32824" x="4181475" y="3800475"/>
          <p14:tracePt t="32827" x="4192588" y="3800475"/>
          <p14:tracePt t="32828" x="4198938" y="3800475"/>
          <p14:tracePt t="32829" x="4205288" y="3800475"/>
          <p14:tracePt t="32830" x="4210050" y="3800475"/>
          <p14:tracePt t="32831" x="4216400" y="3805238"/>
          <p14:tracePt t="32833" x="4221163" y="3805238"/>
          <p14:tracePt t="32834" x="4232275" y="3805238"/>
          <p14:tracePt t="32836" x="4238625" y="3805238"/>
          <p14:tracePt t="32837" x="4243388" y="3805238"/>
          <p14:tracePt t="32839" x="4254500" y="3805238"/>
          <p14:tracePt t="32842" x="4265613" y="3805238"/>
          <p14:tracePt t="32843" x="4271963" y="3805238"/>
          <p14:tracePt t="32844" x="4271963" y="3811588"/>
          <p14:tracePt t="32845" x="4278313" y="3811588"/>
          <p14:tracePt t="32846" x="4283075" y="3811588"/>
          <p14:tracePt t="32848" x="4289425" y="3811588"/>
          <p14:tracePt t="32849" x="4294188" y="3811588"/>
          <p14:tracePt t="32851" x="4305300" y="3811588"/>
          <p14:tracePt t="32854" x="4311650" y="3811588"/>
          <p14:tracePt t="32856" x="4316413" y="3811588"/>
          <p14:tracePt t="32858" x="4322763" y="3811588"/>
          <p14:tracePt t="32859" x="4327525" y="3811588"/>
          <p14:tracePt t="32860" x="4333875" y="3811588"/>
          <p14:tracePt t="32863" x="4338638" y="3811588"/>
          <p14:tracePt t="32864" x="4344988" y="3811588"/>
          <p14:tracePt t="32864" x="4351338" y="3811588"/>
          <p14:tracePt t="32865" x="4356100" y="3811588"/>
          <p14:tracePt t="32868" x="4362450" y="3811588"/>
          <p14:tracePt t="32870" x="4373563" y="3811588"/>
          <p14:tracePt t="32873" x="4384675" y="3811588"/>
          <p14:tracePt t="32874" x="0" y="0"/>
        </p14:tracePtLst>
        <p14:tracePtLst>
          <p14:tracePt t="37576" x="1889125" y="2776538"/>
          <p14:tracePt t="37722" x="1889125" y="2771775"/>
          <p14:tracePt t="37728" x="1889125" y="2765425"/>
          <p14:tracePt t="37733" x="1889125" y="2754313"/>
          <p14:tracePt t="37737" x="1889125" y="2749550"/>
          <p14:tracePt t="37741" x="1889125" y="2743200"/>
          <p14:tracePt t="37743" x="1889125" y="2736850"/>
          <p14:tracePt t="37746" x="1889125" y="2732088"/>
          <p14:tracePt t="37748" x="1889125" y="2725738"/>
          <p14:tracePt t="37752" x="1889125" y="2714625"/>
          <p14:tracePt t="37754" x="1889125" y="2709863"/>
          <p14:tracePt t="37759" x="1889125" y="2703513"/>
          <p14:tracePt t="37761" x="1889125" y="2698750"/>
          <p14:tracePt t="37764" x="1889125" y="2692400"/>
          <p14:tracePt t="37766" x="1889125" y="2687638"/>
          <p14:tracePt t="37769" x="1889125" y="2681288"/>
          <p14:tracePt t="37772" x="1889125" y="2676525"/>
          <p14:tracePt t="37775" x="1889125" y="2670175"/>
          <p14:tracePt t="37780" x="1889125" y="2663825"/>
          <p14:tracePt t="37782" x="1889125" y="2659063"/>
          <p14:tracePt t="37786" x="1893888" y="2659063"/>
          <p14:tracePt t="37787" x="1893888" y="2652713"/>
          <p14:tracePt t="37794" x="1893888" y="2647950"/>
          <p14:tracePt t="37801" x="1893888" y="2641600"/>
          <p14:tracePt t="37807" x="1893888" y="2636838"/>
          <p14:tracePt t="37808" x="0" y="0"/>
        </p14:tracePtLst>
        <p14:tracePtLst>
          <p14:tracePt t="39960" x="3136900" y="1343025"/>
          <p14:tracePt t="40050" x="3141663" y="1343025"/>
          <p14:tracePt t="40286" x="3141663" y="1349375"/>
          <p14:tracePt t="40313" x="3141663" y="1354138"/>
          <p14:tracePt t="40321" x="3141663" y="1360488"/>
          <p14:tracePt t="40332" x="3141663" y="1365250"/>
          <p14:tracePt t="40344" x="3141663" y="1371600"/>
          <p14:tracePt t="40353" x="3141663" y="1377950"/>
          <p14:tracePt t="40357" x="3141663" y="1382713"/>
          <p14:tracePt t="40365" x="3141663" y="1389063"/>
          <p14:tracePt t="40372" x="3141663" y="1393825"/>
          <p14:tracePt t="40378" x="3141663" y="1400175"/>
          <p14:tracePt t="40381" x="3141663" y="1404938"/>
          <p14:tracePt t="40385" x="3141663" y="1411288"/>
          <p14:tracePt t="40393" x="3141663" y="1416050"/>
          <p14:tracePt t="40394" x="3141663" y="1422400"/>
          <p14:tracePt t="40400" x="3141663" y="1427163"/>
          <p14:tracePt t="40401" x="3141663" y="1433513"/>
          <p14:tracePt t="40406" x="3141663" y="1438275"/>
          <p14:tracePt t="40412" x="3141663" y="1444625"/>
          <p14:tracePt t="40418" x="3141663" y="1455738"/>
          <p14:tracePt t="40421" x="3141663" y="1462088"/>
          <p14:tracePt t="40426" x="3141663" y="1466850"/>
          <p14:tracePt t="40432" x="3141663" y="1477963"/>
          <p14:tracePt t="40439" x="3141663" y="1484313"/>
          <p14:tracePt t="40447" x="3136900" y="1489075"/>
          <p14:tracePt t="40454" x="3136900" y="1495425"/>
          <p14:tracePt t="40461" x="3136900" y="1500188"/>
          <p14:tracePt t="40474" x="3136900" y="1506538"/>
          <p14:tracePt t="40533" x="3136900" y="1512888"/>
          <p14:tracePt t="40566" x="3136900" y="1517650"/>
          <p14:tracePt t="40579" x="3136900" y="1524000"/>
          <p14:tracePt t="40618" x="3136900" y="1528763"/>
          <p14:tracePt t="40653" x="3136900" y="1535113"/>
          <p14:tracePt t="40673" x="3136900" y="1539875"/>
          <p14:tracePt t="40685" x="3136900" y="1546225"/>
          <p14:tracePt t="40701" x="3136900" y="1550988"/>
          <p14:tracePt t="40718" x="3136900" y="1557338"/>
          <p14:tracePt t="40738" x="3136900" y="1562100"/>
          <p14:tracePt t="40752" x="3136900" y="1568450"/>
          <p14:tracePt t="40790" x="3136900" y="1573213"/>
          <p14:tracePt t="40824" x="3136900" y="1579563"/>
          <p14:tracePt t="40846" x="3136900" y="1585913"/>
          <p14:tracePt t="40857" x="3136900" y="1590675"/>
          <p14:tracePt t="40878" x="3136900" y="1597025"/>
          <p14:tracePt t="40905" x="3136900" y="1601788"/>
          <p14:tracePt t="40933" x="3136900" y="1608138"/>
          <p14:tracePt t="40965" x="3136900" y="1612900"/>
          <p14:tracePt t="41006" x="3136900" y="1619250"/>
          <p14:tracePt t="41056" x="3136900" y="1624013"/>
          <p14:tracePt t="41082" x="3136900" y="1630363"/>
          <p14:tracePt t="41104" x="3136900" y="1635125"/>
          <p14:tracePt t="41114" x="3136900" y="1641475"/>
          <p14:tracePt t="41132" x="3136900" y="1647825"/>
          <p14:tracePt t="41154" x="3136900" y="1652588"/>
          <p14:tracePt t="41182" x="3136900" y="1658938"/>
          <p14:tracePt t="41194" x="3136900" y="1663700"/>
          <p14:tracePt t="41219" x="3136900" y="1670050"/>
          <p14:tracePt t="41237" x="3136900" y="1674813"/>
          <p14:tracePt t="41252" x="3136900" y="1681163"/>
          <p14:tracePt t="41258" x="3136900" y="1685925"/>
          <p14:tracePt t="41274" x="3136900" y="1692275"/>
          <p14:tracePt t="41289" x="3136900" y="1697038"/>
          <p14:tracePt t="41302" x="3136900" y="1703388"/>
          <p14:tracePt t="41308" x="3136900" y="1708150"/>
          <p14:tracePt t="41325" x="3136900" y="1714500"/>
          <p14:tracePt t="41348" x="3136900" y="1720850"/>
          <p14:tracePt t="41366" x="3136900" y="1725613"/>
          <p14:tracePt t="41380" x="3136900" y="1731963"/>
          <p14:tracePt t="41398" x="3136900" y="1736725"/>
          <p14:tracePt t="41416" x="3136900" y="1743075"/>
          <p14:tracePt t="41441" x="3136900" y="1747838"/>
          <p14:tracePt t="41458" x="3136900" y="1754188"/>
          <p14:tracePt t="41488" x="3136900" y="1758950"/>
          <p14:tracePt t="41511" x="3136900" y="1765300"/>
          <p14:tracePt t="41532" x="3136900" y="1770063"/>
          <p14:tracePt t="41553" x="3136900" y="1776413"/>
          <p14:tracePt t="41562" x="3136900" y="1781175"/>
          <p14:tracePt t="41582" x="3136900" y="1787525"/>
          <p14:tracePt t="41601" x="3136900" y="1793875"/>
          <p14:tracePt t="41618" x="3136900" y="1798638"/>
          <p14:tracePt t="41626" x="3136900" y="1804988"/>
          <p14:tracePt t="41648" x="3136900" y="1809750"/>
          <p14:tracePt t="41670" x="3136900" y="1816100"/>
          <p14:tracePt t="41692" x="3136900" y="1820863"/>
          <p14:tracePt t="41706" x="3136900" y="1827213"/>
          <p14:tracePt t="41727" x="3136900" y="1831975"/>
          <p14:tracePt t="41746" x="3136900" y="1838325"/>
          <p14:tracePt t="41767" x="3136900" y="1843088"/>
          <p14:tracePt t="41779" x="3136900" y="1849438"/>
          <p14:tracePt t="41799" x="3136900" y="1855788"/>
          <p14:tracePt t="41818" x="3136900" y="1860550"/>
          <p14:tracePt t="41837" x="3136900" y="1866900"/>
          <p14:tracePt t="41845" x="3136900" y="1871663"/>
          <p14:tracePt t="41859" x="3136900" y="1878013"/>
          <p14:tracePt t="41872" x="3136900" y="1882775"/>
          <p14:tracePt t="41888" x="3136900" y="1889125"/>
          <p14:tracePt t="41894" x="3136900" y="1893888"/>
          <p14:tracePt t="41922" x="3136900" y="1900238"/>
          <p14:tracePt t="42044" x="3136900" y="1893888"/>
          <p14:tracePt t="42048" x="3136900" y="1889125"/>
          <p14:tracePt t="42053" x="3136900" y="1882775"/>
          <p14:tracePt t="42058" x="3136900" y="1878013"/>
          <p14:tracePt t="42063" x="3136900" y="1866900"/>
          <p14:tracePt t="42064" x="3136900" y="1860550"/>
          <p14:tracePt t="42068" x="3136900" y="1855788"/>
          <p14:tracePt t="42074" x="3136900" y="1843088"/>
          <p14:tracePt t="42075" x="3136900" y="1838325"/>
          <p14:tracePt t="42079" x="3136900" y="1831975"/>
          <p14:tracePt t="42080" x="3136900" y="1820863"/>
          <p14:tracePt t="42083" x="3136900" y="1816100"/>
          <p14:tracePt t="42087" x="3136900" y="1809750"/>
          <p14:tracePt t="42089" x="3136900" y="1798638"/>
          <p14:tracePt t="42093" x="3136900" y="1793875"/>
          <p14:tracePt t="42093" x="3136900" y="1787525"/>
          <p14:tracePt t="42096" x="3136900" y="1781175"/>
          <p14:tracePt t="42099" x="3136900" y="1776413"/>
          <p14:tracePt t="42100" x="3136900" y="1770063"/>
          <p14:tracePt t="42102" x="3136900" y="1765300"/>
          <p14:tracePt t="42107" x="3136900" y="1754188"/>
          <p14:tracePt t="42108" x="3136900" y="1747838"/>
          <p14:tracePt t="42110" x="3136900" y="1743075"/>
          <p14:tracePt t="42112" x="3136900" y="1731963"/>
          <p14:tracePt t="42114" x="3136900" y="1725613"/>
          <p14:tracePt t="42117" x="3136900" y="1714500"/>
          <p14:tracePt t="42120" x="3136900" y="1703388"/>
          <p14:tracePt t="42121" x="3136900" y="1697038"/>
          <p14:tracePt t="42122" x="3136900" y="1692275"/>
          <p14:tracePt t="42125" x="3136900" y="1681163"/>
          <p14:tracePt t="42128" x="3130550" y="1670050"/>
          <p14:tracePt t="42129" x="3130550" y="1663700"/>
          <p14:tracePt t="42130" x="3130550" y="1658938"/>
          <p14:tracePt t="42131" x="3130550" y="1652588"/>
          <p14:tracePt t="42134" x="3130550" y="1641475"/>
          <p14:tracePt t="42136" x="3130550" y="1630363"/>
          <p14:tracePt t="42139" x="3130550" y="1619250"/>
          <p14:tracePt t="42143" x="3130550" y="1597025"/>
          <p14:tracePt t="42144" x="3130550" y="1590675"/>
          <p14:tracePt t="42146" x="3130550" y="1585913"/>
          <p14:tracePt t="42147" x="3130550" y="1573213"/>
          <p14:tracePt t="42149" x="3130550" y="1568450"/>
          <p14:tracePt t="42151" x="3130550" y="1557338"/>
          <p14:tracePt t="42152" x="3130550" y="1550988"/>
          <p14:tracePt t="42155" x="3130550" y="1546225"/>
          <p14:tracePt t="42155" x="3130550" y="1539875"/>
          <p14:tracePt t="42156" x="3130550" y="1535113"/>
          <p14:tracePt t="42158" x="3130550" y="1524000"/>
          <p14:tracePt t="42160" x="3130550" y="1517650"/>
          <p14:tracePt t="42161" x="3130550" y="1512888"/>
          <p14:tracePt t="42164" x="3130550" y="1506538"/>
          <p14:tracePt t="42164" x="3130550" y="1500188"/>
          <p14:tracePt t="42167" x="3130550" y="1495425"/>
          <p14:tracePt t="42169" x="3130550" y="1484313"/>
          <p14:tracePt t="42170" x="3130550" y="1477963"/>
          <p14:tracePt t="42173" x="3130550" y="1473200"/>
          <p14:tracePt t="42174" x="3130550" y="1462088"/>
          <p14:tracePt t="42177" x="3130550" y="1455738"/>
          <p14:tracePt t="42179" x="3130550" y="1450975"/>
          <p14:tracePt t="42181" x="3130550" y="1444625"/>
          <p14:tracePt t="42184" x="3130550" y="1433513"/>
          <p14:tracePt t="42186" x="3130550" y="1427163"/>
          <p14:tracePt t="42188" x="3130550" y="1422400"/>
          <p14:tracePt t="42189" x="3136900" y="1416050"/>
          <p14:tracePt t="42190" x="3136900" y="1411288"/>
          <p14:tracePt t="42193" x="3136900" y="1404938"/>
          <p14:tracePt t="42195" x="3136900" y="1393825"/>
          <p14:tracePt t="42199" x="3136900" y="1389063"/>
          <p14:tracePt t="42201" x="3136900" y="1382713"/>
          <p14:tracePt t="42204" x="3136900" y="1371600"/>
          <p14:tracePt t="42207" x="3136900" y="1365250"/>
          <p14:tracePt t="42210" x="3136900" y="1354138"/>
          <p14:tracePt t="42211" x="3136900" y="1349375"/>
          <p14:tracePt t="42215" x="3136900" y="1343025"/>
          <p14:tracePt t="42218" x="3136900" y="1338263"/>
          <p14:tracePt t="42220" x="3136900" y="1331913"/>
          <p14:tracePt t="42224" x="3136900" y="1327150"/>
          <p14:tracePt t="42225" x="3136900" y="1320800"/>
          <p14:tracePt t="42232" x="3136900" y="1316038"/>
          <p14:tracePt t="42234" x="3136900" y="1309688"/>
          <p14:tracePt t="42240" x="3136900" y="1304925"/>
          <p14:tracePt t="42245" x="3136900" y="1298575"/>
          <p14:tracePt t="42260" x="3136900" y="1292225"/>
          <p14:tracePt t="42345" x="3136900" y="1287463"/>
          <p14:tracePt t="42348" x="3130550" y="1287463"/>
          <p14:tracePt t="42360" x="3130550" y="1281113"/>
          <p14:tracePt t="42364" x="3130550" y="1276350"/>
          <p14:tracePt t="42367" x="3130550" y="1270000"/>
          <p14:tracePt t="42371" x="3130550" y="1265238"/>
          <p14:tracePt t="42376" x="3125788" y="1254125"/>
          <p14:tracePt t="42380" x="3125788" y="1247775"/>
          <p14:tracePt t="42386" x="3125788" y="1236663"/>
          <p14:tracePt t="42388" x="3125788" y="1230313"/>
          <p14:tracePt t="42392" x="3125788" y="1225550"/>
          <p14:tracePt t="42395" x="3125788" y="1219200"/>
          <p14:tracePt t="42399" x="3125788" y="1214438"/>
          <p14:tracePt t="42401" x="3125788" y="1208088"/>
          <p14:tracePt t="42406" x="3125788" y="1203325"/>
          <p14:tracePt t="42411" x="3125788" y="1196975"/>
          <p14:tracePt t="42416" x="3125788" y="1192213"/>
          <p14:tracePt t="42420" x="3125788" y="1185863"/>
          <p14:tracePt t="42427" x="3125788" y="1181100"/>
          <p14:tracePt t="42437" x="3125788" y="1174750"/>
          <p14:tracePt t="42451" x="3125788" y="1169988"/>
          <p14:tracePt t="42475" x="3125788" y="1163638"/>
          <p14:tracePt t="42640" x="3130550" y="1163638"/>
          <p14:tracePt t="42644" x="3136900" y="1163638"/>
          <p14:tracePt t="42651" x="3141663" y="1163638"/>
          <p14:tracePt t="42658" x="3148013" y="1163638"/>
          <p14:tracePt t="42664" x="3152775" y="1163638"/>
          <p14:tracePt t="42670" x="3159125" y="1163638"/>
          <p14:tracePt t="42674" x="3163888" y="1163638"/>
          <p14:tracePt t="42678" x="3163888" y="1157288"/>
          <p14:tracePt t="42680" x="3170238" y="1157288"/>
          <p14:tracePt t="42685" x="3176588" y="1157288"/>
          <p14:tracePt t="42691" x="3181350" y="1157288"/>
          <p14:tracePt t="42697" x="3187700" y="1157288"/>
          <p14:tracePt t="42702" x="3192463" y="1157288"/>
          <p14:tracePt t="42710" x="3198813" y="1157288"/>
          <p14:tracePt t="42713" x="3198813" y="1152525"/>
          <p14:tracePt t="42719" x="3203575" y="1152525"/>
          <p14:tracePt t="42724" x="3209925" y="1152525"/>
          <p14:tracePt t="42735" x="3214688" y="1152525"/>
          <p14:tracePt t="42747" x="3221038" y="1152525"/>
          <p14:tracePt t="42758" x="3225800" y="1152525"/>
          <p14:tracePt t="42763" x="3232150" y="1152525"/>
          <p14:tracePt t="42776" x="3238500" y="1152525"/>
          <p14:tracePt t="42791" x="3243263" y="1152525"/>
          <p14:tracePt t="42804" x="3249613" y="1152525"/>
          <p14:tracePt t="42811" x="3254375" y="1152525"/>
          <p14:tracePt t="42827" x="3260725" y="1152525"/>
          <p14:tracePt t="42842" x="3265488" y="1152525"/>
          <p14:tracePt t="42855" x="3271838" y="1152525"/>
          <p14:tracePt t="42862" x="3276600" y="1152525"/>
          <p14:tracePt t="42872" x="3282950" y="1152525"/>
          <p14:tracePt t="42881" x="3287713" y="1152525"/>
          <p14:tracePt t="42890" x="3294063" y="1152525"/>
          <p14:tracePt t="42895" x="3298825" y="1152525"/>
          <p14:tracePt t="42904" x="3305175" y="1152525"/>
          <p14:tracePt t="42913" x="3311525" y="1152525"/>
          <p14:tracePt t="42922" x="3316288" y="1152525"/>
          <p14:tracePt t="42933" x="3322638" y="1152525"/>
          <p14:tracePt t="42934" x="3327400" y="1152525"/>
          <p14:tracePt t="42943" x="3333750" y="1152525"/>
          <p14:tracePt t="42951" x="3338513" y="1152525"/>
          <p14:tracePt t="42954" x="3338513" y="1146175"/>
          <p14:tracePt t="42959" x="3344863" y="1146175"/>
          <p14:tracePt t="42965" x="3349625" y="1146175"/>
          <p14:tracePt t="42971" x="3355975" y="1146175"/>
          <p14:tracePt t="42979" x="3360738" y="1146175"/>
          <p14:tracePt t="42987" x="3367088" y="1146175"/>
          <p14:tracePt t="42990" x="3371850" y="1146175"/>
          <p14:tracePt t="42998" x="3378200" y="1146175"/>
          <p14:tracePt t="43004" x="3384550" y="1146175"/>
          <p14:tracePt t="43011" x="3389313" y="1146175"/>
          <p14:tracePt t="43014" x="3395663" y="1146175"/>
          <p14:tracePt t="43021" x="3400425" y="1146175"/>
          <p14:tracePt t="43027" x="3406775" y="1146175"/>
          <p14:tracePt t="43028" x="3406775" y="1141413"/>
          <p14:tracePt t="43034" x="3411538" y="1141413"/>
          <p14:tracePt t="43037" x="3417888" y="1141413"/>
          <p14:tracePt t="43044" x="3422650" y="1141413"/>
          <p14:tracePt t="43048" x="3422650" y="1135063"/>
          <p14:tracePt t="43051" x="3429000" y="1135063"/>
          <p14:tracePt t="43060" x="3433763" y="1135063"/>
          <p14:tracePt t="43063" x="3440113" y="1135063"/>
          <p14:tracePt t="43074" x="3446463" y="1135063"/>
          <p14:tracePt t="43084" x="3451225" y="1135063"/>
          <p14:tracePt t="43095" x="3457575" y="1135063"/>
          <p14:tracePt t="43101" x="3462338" y="1135063"/>
          <p14:tracePt t="43111" x="3468688" y="1135063"/>
          <p14:tracePt t="43122" x="3473450" y="1135063"/>
          <p14:tracePt t="43129" x="3473450" y="1130300"/>
          <p14:tracePt t="43131" x="3479800" y="1130300"/>
          <p14:tracePt t="43136" x="3484563" y="1130300"/>
          <p14:tracePt t="43143" x="3490913" y="1130300"/>
          <p14:tracePt t="43153" x="3495675" y="1130300"/>
          <p14:tracePt t="43167" x="3502025" y="1130300"/>
          <p14:tracePt t="43182" x="3506788" y="1130300"/>
          <p14:tracePt t="43189" x="3513138" y="1130300"/>
          <p14:tracePt t="43203" x="3519488" y="1130300"/>
          <p14:tracePt t="43215" x="3524250" y="1130300"/>
          <p14:tracePt t="43223" x="3530600" y="1130300"/>
          <p14:tracePt t="43229" x="3535363" y="1130300"/>
          <p14:tracePt t="43235" x="3541713" y="1130300"/>
          <p14:tracePt t="43242" x="3546475" y="1130300"/>
          <p14:tracePt t="43249" x="3552825" y="1130300"/>
          <p14:tracePt t="43251" x="3557588" y="1130300"/>
          <p14:tracePt t="43258" x="3563938" y="1130300"/>
          <p14:tracePt t="43265" x="3568700" y="1130300"/>
          <p14:tracePt t="43270" x="3575050" y="1130300"/>
          <p14:tracePt t="43274" x="3579813" y="1130300"/>
          <p14:tracePt t="43280" x="3586163" y="1130300"/>
          <p14:tracePt t="43284" x="3592513" y="1130300"/>
          <p14:tracePt t="43289" x="3597275" y="1130300"/>
          <p14:tracePt t="43292" x="3603625" y="1130300"/>
          <p14:tracePt t="43295" x="3608388" y="1130300"/>
          <p14:tracePt t="43301" x="3614738" y="1130300"/>
          <p14:tracePt t="43305" x="3619500" y="1130300"/>
          <p14:tracePt t="43309" x="3625850" y="1130300"/>
          <p14:tracePt t="43311" x="3630613" y="1130300"/>
          <p14:tracePt t="43314" x="3636963" y="1130300"/>
          <p14:tracePt t="43318" x="3641725" y="1130300"/>
          <p14:tracePt t="43321" x="3648075" y="1130300"/>
          <p14:tracePt t="43323" x="3654425" y="1130300"/>
          <p14:tracePt t="43328" x="3659188" y="1130300"/>
          <p14:tracePt t="43329" x="3665538" y="1130300"/>
          <p14:tracePt t="43332" x="3670300" y="1130300"/>
          <p14:tracePt t="43336" x="3676650" y="1130300"/>
          <p14:tracePt t="43339" x="3681413" y="1130300"/>
          <p14:tracePt t="43342" x="3687763" y="1130300"/>
          <p14:tracePt t="43346" x="3692525" y="1130300"/>
          <p14:tracePt t="43348" x="3698875" y="1130300"/>
          <p14:tracePt t="43351" x="3703638" y="1130300"/>
          <p14:tracePt t="43356" x="3709988" y="1130300"/>
          <p14:tracePt t="43357" x="3714750" y="1130300"/>
          <p14:tracePt t="43360" x="3721100" y="1130300"/>
          <p14:tracePt t="43363" x="3727450" y="1130300"/>
          <p14:tracePt t="43365" x="3732213" y="1130300"/>
          <p14:tracePt t="43369" x="3738563" y="1130300"/>
          <p14:tracePt t="43370" x="3743325" y="1130300"/>
          <p14:tracePt t="43374" x="3749675" y="1130300"/>
          <p14:tracePt t="43376" x="3754438" y="1130300"/>
          <p14:tracePt t="43378" x="3760788" y="1130300"/>
          <p14:tracePt t="43381" x="3765550" y="1130300"/>
          <p14:tracePt t="43385" x="3776663" y="1130300"/>
          <p14:tracePt t="43388" x="3783013" y="1130300"/>
          <p14:tracePt t="43389" x="3789363" y="1130300"/>
          <p14:tracePt t="43391" x="3794125" y="1130300"/>
          <p14:tracePt t="43394" x="3800475" y="1130300"/>
          <p14:tracePt t="43396" x="3805238" y="1130300"/>
          <p14:tracePt t="43400" x="3816350" y="1130300"/>
          <p14:tracePt t="43401" x="3822700" y="1130300"/>
          <p14:tracePt t="43402" x="3822700" y="1135063"/>
          <p14:tracePt t="43404" x="3827463" y="1135063"/>
          <p14:tracePt t="43404" x="3833813" y="1135063"/>
          <p14:tracePt t="43407" x="3838575" y="1135063"/>
          <p14:tracePt t="43410" x="3844925" y="1135063"/>
          <p14:tracePt t="43412" x="3856038" y="1135063"/>
          <p14:tracePt t="43414" x="3862388" y="1135063"/>
          <p14:tracePt t="43419" x="3873500" y="1135063"/>
          <p14:tracePt t="43421" x="3878263" y="1135063"/>
          <p14:tracePt t="43424" x="3884613" y="1135063"/>
          <p14:tracePt t="43425" x="3889375" y="1135063"/>
          <p14:tracePt t="43427" x="3895725" y="1135063"/>
          <p14:tracePt t="43428" x="3900488" y="1135063"/>
          <p14:tracePt t="43429" x="3900488" y="1141413"/>
          <p14:tracePt t="43435" x="3911600" y="1141413"/>
          <p14:tracePt t="43436" x="3917950" y="1141413"/>
          <p14:tracePt t="43437" x="3922713" y="1141413"/>
          <p14:tracePt t="43439" x="3929063" y="1141413"/>
          <p14:tracePt t="43441" x="3935413" y="1141413"/>
          <p14:tracePt t="43444" x="3940175" y="1141413"/>
          <p14:tracePt t="43444" x="3946525" y="1141413"/>
          <p14:tracePt t="43447" x="3951288" y="1141413"/>
          <p14:tracePt t="43449" x="3957638" y="1141413"/>
          <p14:tracePt t="43452" x="3962400" y="1141413"/>
          <p14:tracePt t="43454" x="3968750" y="1141413"/>
          <p14:tracePt t="43455" x="3973513" y="1141413"/>
          <p14:tracePt t="43458" x="3979863" y="1141413"/>
          <p14:tracePt t="43460" x="3984625" y="1141413"/>
          <p14:tracePt t="43462" x="3997325" y="1141413"/>
          <p14:tracePt t="43467" x="4008438" y="1146175"/>
          <p14:tracePt t="43471" x="4019550" y="1146175"/>
          <p14:tracePt t="43473" x="4024313" y="1146175"/>
          <p14:tracePt t="43476" x="4030663" y="1146175"/>
          <p14:tracePt t="43478" x="4035425" y="1146175"/>
          <p14:tracePt t="43480" x="4041775" y="1146175"/>
          <p14:tracePt t="43481" x="4046538" y="1146175"/>
          <p14:tracePt t="43483" x="4052888" y="1146175"/>
          <p14:tracePt t="43487" x="4064000" y="1146175"/>
          <p14:tracePt t="43490" x="4070350" y="1146175"/>
          <p14:tracePt t="43493" x="4075113" y="1146175"/>
          <p14:tracePt t="43496" x="4086225" y="1146175"/>
          <p14:tracePt t="43498" x="4092575" y="1146175"/>
          <p14:tracePt t="43503" x="4097338" y="1146175"/>
          <p14:tracePt t="43504" x="4103688" y="1146175"/>
          <p14:tracePt t="43505" x="4108450" y="1146175"/>
          <p14:tracePt t="43508" x="4114800" y="1146175"/>
          <p14:tracePt t="43511" x="4119563" y="1146175"/>
          <p14:tracePt t="43512" x="4125913" y="1146175"/>
          <p14:tracePt t="43517" x="4137025" y="1146175"/>
          <p14:tracePt t="43518" x="4143375" y="1146175"/>
          <p14:tracePt t="43523" x="4148138" y="1152525"/>
          <p14:tracePt t="43526" x="4159250" y="1152525"/>
          <p14:tracePt t="43531" x="4170363" y="1152525"/>
          <p14:tracePt t="43534" x="4176713" y="1152525"/>
          <p14:tracePt t="43535" x="4181475" y="1152525"/>
          <p14:tracePt t="43538" x="4187825" y="1152525"/>
          <p14:tracePt t="43540" x="4192588" y="1152525"/>
          <p14:tracePt t="43543" x="4198938" y="1152525"/>
          <p14:tracePt t="43544" x="4205288" y="1152525"/>
          <p14:tracePt t="43548" x="4210050" y="1152525"/>
          <p14:tracePt t="43550" x="4216400" y="1152525"/>
          <p14:tracePt t="43552" x="4221163" y="1152525"/>
          <p14:tracePt t="43554" x="4227513" y="1152525"/>
          <p14:tracePt t="43558" x="4232275" y="1152525"/>
          <p14:tracePt t="43559" x="4238625" y="1152525"/>
          <p14:tracePt t="43562" x="4243388" y="1152525"/>
          <p14:tracePt t="43563" x="4249738" y="1152525"/>
          <p14:tracePt t="43568" x="4254500" y="1152525"/>
          <p14:tracePt t="43570" x="4260850" y="1152525"/>
          <p14:tracePt t="43574" x="4271963" y="1152525"/>
          <p14:tracePt t="43578" x="4278313" y="1152525"/>
          <p14:tracePt t="43580" x="4283075" y="1152525"/>
          <p14:tracePt t="43587" x="4294188" y="1152525"/>
          <p14:tracePt t="43590" x="4300538" y="1152525"/>
          <p14:tracePt t="43593" x="4305300" y="1152525"/>
          <p14:tracePt t="43595" x="4311650" y="1152525"/>
          <p14:tracePt t="43600" x="4322763" y="1152525"/>
          <p14:tracePt t="43601" x="4327525" y="1152525"/>
          <p14:tracePt t="43608" x="4338638" y="1152525"/>
          <p14:tracePt t="43609" x="4344988" y="1152525"/>
          <p14:tracePt t="43611" x="4351338" y="1152525"/>
          <p14:tracePt t="43613" x="4356100" y="1152525"/>
          <p14:tracePt t="43616" x="4362450" y="1152525"/>
          <p14:tracePt t="43618" x="4367213" y="1152525"/>
          <p14:tracePt t="43621" x="4373563" y="1152525"/>
          <p14:tracePt t="43622" x="4378325" y="1152525"/>
          <p14:tracePt t="43625" x="4384675" y="1152525"/>
          <p14:tracePt t="43628" x="4389438" y="1152525"/>
          <p14:tracePt t="43629" x="4395788" y="1152525"/>
          <p14:tracePt t="43632" x="4400550" y="1152525"/>
          <p14:tracePt t="43636" x="4413250" y="1152525"/>
          <p14:tracePt t="43638" x="4418013" y="1152525"/>
          <p14:tracePt t="43641" x="4424363" y="1152525"/>
          <p14:tracePt t="43644" x="4429125" y="1152525"/>
          <p14:tracePt t="43646" x="4435475" y="1152525"/>
          <p14:tracePt t="43648" x="4440238" y="1152525"/>
          <p14:tracePt t="43652" x="4446588" y="1152525"/>
          <p14:tracePt t="43655" x="4457700" y="1157288"/>
          <p14:tracePt t="43659" x="4462463" y="1157288"/>
          <p14:tracePt t="43662" x="4468813" y="1157288"/>
          <p14:tracePt t="43665" x="4473575" y="1157288"/>
          <p14:tracePt t="43669" x="4486275" y="1157288"/>
          <p14:tracePt t="43671" x="4491038" y="1157288"/>
          <p14:tracePt t="43673" x="4491038" y="1163638"/>
          <p14:tracePt t="43675" x="4497388" y="1163638"/>
          <p14:tracePt t="43676" x="4502150" y="1163638"/>
          <p14:tracePt t="43678" x="4508500" y="1163638"/>
          <p14:tracePt t="43681" x="4513263" y="1163638"/>
          <p14:tracePt t="43684" x="4519613" y="1169988"/>
          <p14:tracePt t="43686" x="4524375" y="1169988"/>
          <p14:tracePt t="43688" x="4530725" y="1169988"/>
          <p14:tracePt t="43690" x="4535488" y="1169988"/>
          <p14:tracePt t="43692" x="4541838" y="1169988"/>
          <p14:tracePt t="43695" x="4548188" y="1169988"/>
          <p14:tracePt t="43699" x="4552950" y="1174750"/>
          <p14:tracePt t="43700" x="4559300" y="1174750"/>
          <p14:tracePt t="43702" x="4564063" y="1174750"/>
          <p14:tracePt t="43704" x="4570413" y="1174750"/>
          <p14:tracePt t="43705" x="4575175" y="1174750"/>
          <p14:tracePt t="43708" x="4581525" y="1174750"/>
          <p14:tracePt t="43711" x="4586288" y="1174750"/>
          <p14:tracePt t="43715" x="4592638" y="1181100"/>
          <p14:tracePt t="43717" x="4597400" y="1181100"/>
          <p14:tracePt t="43718" x="4603750" y="1181100"/>
          <p14:tracePt t="43722" x="4608513" y="1181100"/>
          <p14:tracePt t="43725" x="4621213" y="1181100"/>
          <p14:tracePt t="43732" x="4632325" y="1181100"/>
          <p14:tracePt t="43736" x="4637088" y="1181100"/>
          <p14:tracePt t="43738" x="4643438" y="1181100"/>
          <p14:tracePt t="43739" x="4648200" y="1181100"/>
          <p14:tracePt t="43746" x="4654550" y="1181100"/>
          <p14:tracePt t="43747" x="4659313" y="1181100"/>
          <p14:tracePt t="43751" x="4665663" y="1181100"/>
          <p14:tracePt t="43753" x="4670425" y="1181100"/>
          <p14:tracePt t="43757" x="4676775" y="1181100"/>
          <p14:tracePt t="43761" x="4681538" y="1181100"/>
          <p14:tracePt t="43765" x="4687888" y="1181100"/>
          <p14:tracePt t="43766" x="4694238" y="1181100"/>
          <p14:tracePt t="43771" x="4699000" y="1181100"/>
          <p14:tracePt t="43776" x="4705350" y="1181100"/>
          <p14:tracePt t="43780" x="4710113" y="1181100"/>
          <p14:tracePt t="43783" x="4716463" y="1181100"/>
          <p14:tracePt t="43788" x="4721225" y="1181100"/>
          <p14:tracePt t="43795" x="4727575" y="1181100"/>
          <p14:tracePt t="43797" x="4732338" y="1181100"/>
          <p14:tracePt t="43802" x="4738688" y="1181100"/>
          <p14:tracePt t="43804" x="4743450" y="1181100"/>
          <p14:tracePt t="43810" x="4749800" y="1181100"/>
          <p14:tracePt t="43815" x="4756150" y="1181100"/>
          <p14:tracePt t="43816" x="4760913" y="1181100"/>
          <p14:tracePt t="43822" x="4767263" y="1181100"/>
          <p14:tracePt t="43827" x="4772025" y="1181100"/>
          <p14:tracePt t="43832" x="4778375" y="1181100"/>
          <p14:tracePt t="43835" x="4783138" y="1181100"/>
          <p14:tracePt t="43839" x="4789488" y="1181100"/>
          <p14:tracePt t="43843" x="4794250" y="1181100"/>
          <p14:tracePt t="43849" x="4800600" y="1181100"/>
          <p14:tracePt t="43850" x="4805363" y="1181100"/>
          <p14:tracePt t="43854" x="4811713" y="1181100"/>
          <p14:tracePt t="43858" x="4816475" y="1181100"/>
          <p14:tracePt t="43862" x="4822825" y="1181100"/>
          <p14:tracePt t="43865" x="4829175" y="1181100"/>
          <p14:tracePt t="43871" x="4833938" y="1181100"/>
          <p14:tracePt t="43874" x="4840288" y="1181100"/>
          <p14:tracePt t="43876" x="4845050" y="1181100"/>
          <p14:tracePt t="43881" x="4851400" y="1181100"/>
          <p14:tracePt t="43886" x="4856163" y="1181100"/>
          <p14:tracePt t="43887" x="4862513" y="1181100"/>
          <p14:tracePt t="43892" x="4867275" y="1181100"/>
          <p14:tracePt t="43895" x="4873625" y="1181100"/>
          <p14:tracePt t="43896" x="4878388" y="1181100"/>
          <p14:tracePt t="43902" x="4884738" y="1174750"/>
          <p14:tracePt t="43904" x="4889500" y="1174750"/>
          <p14:tracePt t="43907" x="4895850" y="1174750"/>
          <p14:tracePt t="43908" x="4902200" y="1174750"/>
          <p14:tracePt t="43912" x="4906963" y="1174750"/>
          <p14:tracePt t="43917" x="4913313" y="1174750"/>
          <p14:tracePt t="43919" x="4918075" y="1174750"/>
          <p14:tracePt t="43921" x="4924425" y="1174750"/>
          <p14:tracePt t="43923" x="4924425" y="1169988"/>
          <p14:tracePt t="43925" x="4929188" y="1169988"/>
          <p14:tracePt t="43929" x="4935538" y="1169988"/>
          <p14:tracePt t="43933" x="4940300" y="1169988"/>
          <p14:tracePt t="43934" x="4946650" y="1169988"/>
          <p14:tracePt t="43938" x="4946650" y="1163638"/>
          <p14:tracePt t="43939" x="4951413" y="1163638"/>
          <p14:tracePt t="43943" x="4957763" y="1163638"/>
          <p14:tracePt t="43947" x="4964113" y="1163638"/>
          <p14:tracePt t="43950" x="4968875" y="1163638"/>
          <p14:tracePt t="43954" x="4975225" y="1163638"/>
          <p14:tracePt t="43960" x="4979988" y="1163638"/>
          <p14:tracePt t="43968" x="4991100" y="1163638"/>
          <p14:tracePt t="43974" x="4997450" y="1163638"/>
          <p14:tracePt t="43982" x="5002213" y="1163638"/>
          <p14:tracePt t="43986" x="5008563" y="1163638"/>
          <p14:tracePt t="43989" x="5013325" y="1157288"/>
          <p14:tracePt t="43993" x="5019675" y="1157288"/>
          <p14:tracePt t="43999" x="5024438" y="1157288"/>
          <p14:tracePt t="44003" x="5030788" y="1157288"/>
          <p14:tracePt t="44009" x="5037138" y="1157288"/>
          <p14:tracePt t="44011" x="5041900" y="1157288"/>
          <p14:tracePt t="44016" x="5048250" y="1157288"/>
          <p14:tracePt t="44021" x="5053013" y="1157288"/>
          <p14:tracePt t="44025" x="5059363" y="1157288"/>
          <p14:tracePt t="44028" x="5064125" y="1152525"/>
          <p14:tracePt t="44031" x="5070475" y="1152525"/>
          <p14:tracePt t="44037" x="5075238" y="1152525"/>
          <p14:tracePt t="44041" x="5081588" y="1152525"/>
          <p14:tracePt t="44044" x="5086350" y="1152525"/>
          <p14:tracePt t="44050" x="5092700" y="1152525"/>
          <p14:tracePt t="44058" x="5099050" y="1152525"/>
          <p14:tracePt t="44060" x="5099050" y="1146175"/>
          <p14:tracePt t="44063" x="5103813" y="1146175"/>
          <p14:tracePt t="44065" x="5110163" y="1146175"/>
          <p14:tracePt t="44074" x="5114925" y="1146175"/>
          <p14:tracePt t="44080" x="5121275" y="1146175"/>
          <p14:tracePt t="44086" x="5126038" y="1146175"/>
          <p14:tracePt t="44090" x="5132388" y="1146175"/>
          <p14:tracePt t="44095" x="5137150" y="1146175"/>
          <p14:tracePt t="44102" x="5143500" y="1146175"/>
          <p14:tracePt t="44109" x="5148263" y="1146175"/>
          <p14:tracePt t="44112" x="5154613" y="1146175"/>
          <p14:tracePt t="44118" x="5159375" y="1146175"/>
          <p14:tracePt t="44125" x="5165725" y="1146175"/>
          <p14:tracePt t="44131" x="5172075" y="1146175"/>
          <p14:tracePt t="44134" x="5176838" y="1146175"/>
          <p14:tracePt t="44143" x="5183188" y="1146175"/>
          <p14:tracePt t="44155" x="5187950" y="1146175"/>
          <p14:tracePt t="44166" x="5194300" y="1146175"/>
          <p14:tracePt t="44173" x="5199063" y="1146175"/>
          <p14:tracePt t="44187" x="5205413" y="1146175"/>
          <p14:tracePt t="44205" x="5210175" y="1146175"/>
          <p14:tracePt t="44231" x="5216525" y="1146175"/>
          <p14:tracePt t="44277" x="5221288" y="1146175"/>
          <p14:tracePt t="44468" x="5221288" y="1141413"/>
          <p14:tracePt t="44590" x="5216525" y="1141413"/>
          <p14:tracePt t="44593" x="5216525" y="1135063"/>
          <p14:tracePt t="44609" x="5210175" y="1135063"/>
          <p14:tracePt t="44635" x="5210175" y="1130300"/>
          <p14:tracePt t="44652" x="5205413" y="1130300"/>
          <p14:tracePt t="44756" x="5199063" y="1130300"/>
          <p14:tracePt t="44862" x="5194300" y="1130300"/>
          <p14:tracePt t="44946" x="5194300" y="1123950"/>
          <p14:tracePt t="45276" x="5187950" y="1123950"/>
          <p14:tracePt t="45359" x="5183188" y="1123950"/>
          <p14:tracePt t="45420" x="5176838" y="1123950"/>
          <p14:tracePt t="45431" x="5172075" y="1123950"/>
          <p14:tracePt t="45465" x="5165725" y="1123950"/>
          <p14:tracePt t="45558" x="5159375" y="1123950"/>
          <p14:tracePt t="45762" x="5154613" y="1123950"/>
          <p14:tracePt t="45869" x="0" y="0"/>
        </p14:tracePtLst>
        <p14:tracePtLst>
          <p14:tracePt t="46247" x="5143500" y="1123950"/>
          <p14:tracePt t="46356" x="5137150" y="1123950"/>
          <p14:tracePt t="46365" x="5132388" y="1123950"/>
          <p14:tracePt t="46369" x="5126038" y="1123950"/>
          <p14:tracePt t="46376" x="5121275" y="1123950"/>
          <p14:tracePt t="46381" x="5114925" y="1123950"/>
          <p14:tracePt t="46386" x="5110163" y="1123950"/>
          <p14:tracePt t="46389" x="5103813" y="1123950"/>
          <p14:tracePt t="46394" x="5099050" y="1123950"/>
          <p14:tracePt t="46398" x="5092700" y="1123950"/>
          <p14:tracePt t="46406" x="5081588" y="1123950"/>
          <p14:tracePt t="46412" x="5075238" y="1123950"/>
          <p14:tracePt t="46418" x="5070475" y="1123950"/>
          <p14:tracePt t="46421" x="5064125" y="1123950"/>
          <p14:tracePt t="46427" x="5059363" y="1123950"/>
          <p14:tracePt t="46431" x="5053013" y="1123950"/>
          <p14:tracePt t="46435" x="5048250" y="1123950"/>
          <p14:tracePt t="46440" x="5041900" y="1123950"/>
          <p14:tracePt t="46442" x="5037138" y="1123950"/>
          <p14:tracePt t="46447" x="5030788" y="1123950"/>
          <p14:tracePt t="46451" x="5024438" y="1123950"/>
          <p14:tracePt t="46456" x="5019675" y="1123950"/>
          <p14:tracePt t="46460" x="5013325" y="1123950"/>
          <p14:tracePt t="46461" x="5008563" y="1123950"/>
          <p14:tracePt t="46466" x="5002213" y="1123950"/>
          <p14:tracePt t="46470" x="4997450" y="1123950"/>
          <p14:tracePt t="46474" x="4991100" y="1123950"/>
          <p14:tracePt t="46475" x="4986338" y="1123950"/>
          <p14:tracePt t="46479" x="4979988" y="1123950"/>
          <p14:tracePt t="46483" x="4975225" y="1123950"/>
          <p14:tracePt t="46486" x="4968875" y="1123950"/>
          <p14:tracePt t="46489" x="4964113" y="1123950"/>
          <p14:tracePt t="46491" x="4957763" y="1130300"/>
          <p14:tracePt t="46497" x="4946650" y="1130300"/>
          <p14:tracePt t="46499" x="4940300" y="1130300"/>
          <p14:tracePt t="46502" x="4935538" y="1130300"/>
          <p14:tracePt t="46505" x="4929188" y="1130300"/>
          <p14:tracePt t="46509" x="4918075" y="1130300"/>
          <p14:tracePt t="46512" x="4913313" y="1130300"/>
          <p14:tracePt t="46517" x="4895850" y="1135063"/>
          <p14:tracePt t="46521" x="4889500" y="1135063"/>
          <p14:tracePt t="46525" x="4884738" y="1135063"/>
          <p14:tracePt t="46526" x="4873625" y="1135063"/>
          <p14:tracePt t="46531" x="4862513" y="1141413"/>
          <p14:tracePt t="46533" x="4856163" y="1141413"/>
          <p14:tracePt t="46535" x="4851400" y="1141413"/>
          <p14:tracePt t="46538" x="4845050" y="1141413"/>
          <p14:tracePt t="46540" x="4840288" y="1141413"/>
          <p14:tracePt t="46543" x="4833938" y="1141413"/>
          <p14:tracePt t="46544" x="4829175" y="1141413"/>
          <p14:tracePt t="46545" x="4822825" y="1141413"/>
          <p14:tracePt t="46550" x="4816475" y="1141413"/>
          <p14:tracePt t="46553" x="4805363" y="1141413"/>
          <p14:tracePt t="46555" x="4800600" y="1141413"/>
          <p14:tracePt t="46559" x="4789488" y="1141413"/>
          <p14:tracePt t="46561" x="4783138" y="1146175"/>
          <p14:tracePt t="46562" x="4778375" y="1146175"/>
          <p14:tracePt t="46565" x="4772025" y="1146175"/>
          <p14:tracePt t="46566" x="4767263" y="1146175"/>
          <p14:tracePt t="46567" x="4760913" y="1146175"/>
          <p14:tracePt t="46570" x="4756150" y="1146175"/>
          <p14:tracePt t="46572" x="4749800" y="1146175"/>
          <p14:tracePt t="46575" x="4743450" y="1146175"/>
          <p14:tracePt t="46577" x="4738688" y="1146175"/>
          <p14:tracePt t="46579" x="4732338" y="1146175"/>
          <p14:tracePt t="46580" x="4727575" y="1146175"/>
          <p14:tracePt t="46582" x="4721225" y="1146175"/>
          <p14:tracePt t="46583" x="4716463" y="1146175"/>
          <p14:tracePt t="46585" x="4710113" y="1146175"/>
          <p14:tracePt t="46588" x="4705350" y="1146175"/>
          <p14:tracePt t="46591" x="4699000" y="1146175"/>
          <p14:tracePt t="46593" x="4687888" y="1146175"/>
          <p14:tracePt t="46595" x="4681538" y="1146175"/>
          <p14:tracePt t="46598" x="4676775" y="1146175"/>
          <p14:tracePt t="46599" x="4670425" y="1146175"/>
          <p14:tracePt t="46600" x="4665663" y="1146175"/>
          <p14:tracePt t="46603" x="4659313" y="1146175"/>
          <p14:tracePt t="46607" x="4643438" y="1146175"/>
          <p14:tracePt t="46611" x="4637088" y="1146175"/>
          <p14:tracePt t="46614" x="4625975" y="1146175"/>
          <p14:tracePt t="46616" x="4621213" y="1146175"/>
          <p14:tracePt t="46618" x="4614863" y="1146175"/>
          <p14:tracePt t="46621" x="4603750" y="1146175"/>
          <p14:tracePt t="46623" x="4597400" y="1146175"/>
          <p14:tracePt t="46624" x="4592638" y="1146175"/>
          <p14:tracePt t="46626" x="4586288" y="1146175"/>
          <p14:tracePt t="46629" x="4575175" y="1146175"/>
          <p14:tracePt t="46630" x="4570413" y="1146175"/>
          <p14:tracePt t="46631" x="4564063" y="1146175"/>
          <p14:tracePt t="46633" x="4559300" y="1146175"/>
          <p14:tracePt t="46636" x="4548188" y="1146175"/>
          <p14:tracePt t="46638" x="4541838" y="1146175"/>
          <p14:tracePt t="46639" x="4535488" y="1146175"/>
          <p14:tracePt t="46640" x="4530725" y="1146175"/>
          <p14:tracePt t="46641" x="4524375" y="1146175"/>
          <p14:tracePt t="46642" x="4519613" y="1146175"/>
          <p14:tracePt t="46645" x="4513263" y="1146175"/>
          <p14:tracePt t="46647" x="4502150" y="1146175"/>
          <p14:tracePt t="46648" x="4497388" y="1146175"/>
          <p14:tracePt t="46649" x="4491038" y="1146175"/>
          <p14:tracePt t="46651" x="4486275" y="1146175"/>
          <p14:tracePt t="46652" x="4479925" y="1146175"/>
          <p14:tracePt t="46653" x="4473575" y="1146175"/>
          <p14:tracePt t="46654" x="4468813" y="1146175"/>
          <p14:tracePt t="46655" x="4462463" y="1146175"/>
          <p14:tracePt t="46657" x="4457700" y="1146175"/>
          <p14:tracePt t="46658" x="4451350" y="1146175"/>
          <p14:tracePt t="46659" x="4446588" y="1146175"/>
          <p14:tracePt t="46660" x="4440238" y="1146175"/>
          <p14:tracePt t="46662" x="4435475" y="1146175"/>
          <p14:tracePt t="46663" x="4429125" y="1146175"/>
          <p14:tracePt t="46664" x="4424363" y="1146175"/>
          <p14:tracePt t="46666" x="4413250" y="1146175"/>
          <p14:tracePt t="46669" x="4400550" y="1146175"/>
          <p14:tracePt t="46671" x="4389438" y="1146175"/>
          <p14:tracePt t="46674" x="4384675" y="1146175"/>
          <p14:tracePt t="46675" x="4373563" y="1146175"/>
          <p14:tracePt t="46677" x="4367213" y="1146175"/>
          <p14:tracePt t="46680" x="4362450" y="1146175"/>
          <p14:tracePt t="46680" x="4356100" y="1146175"/>
          <p14:tracePt t="46681" x="4351338" y="1146175"/>
          <p14:tracePt t="46683" x="4344988" y="1146175"/>
          <p14:tracePt t="46684" x="4338638" y="1146175"/>
          <p14:tracePt t="46685" x="4333875" y="1146175"/>
          <p14:tracePt t="46687" x="4327525" y="1146175"/>
          <p14:tracePt t="46689" x="4316413" y="1146175"/>
          <p14:tracePt t="46691" x="4311650" y="1146175"/>
          <p14:tracePt t="46692" x="4305300" y="1146175"/>
          <p14:tracePt t="46695" x="4300538" y="1146175"/>
          <p14:tracePt t="46697" x="4289425" y="1146175"/>
          <p14:tracePt t="46698" x="4283075" y="1146175"/>
          <p14:tracePt t="46702" x="4271963" y="1146175"/>
          <p14:tracePt t="46704" x="4260850" y="1146175"/>
          <p14:tracePt t="46705" x="4254500" y="1146175"/>
          <p14:tracePt t="46708" x="4249738" y="1146175"/>
          <p14:tracePt t="46710" x="4243388" y="1146175"/>
          <p14:tracePt t="46711" x="4238625" y="1146175"/>
          <p14:tracePt t="46712" x="4232275" y="1146175"/>
          <p14:tracePt t="46714" x="4221163" y="1146175"/>
          <p14:tracePt t="46717" x="4216400" y="1146175"/>
          <p14:tracePt t="46718" x="4210050" y="1146175"/>
          <p14:tracePt t="46721" x="4198938" y="1146175"/>
          <p14:tracePt t="46723" x="4192588" y="1146175"/>
          <p14:tracePt t="46726" x="4181475" y="1146175"/>
          <p14:tracePt t="46727" x="4176713" y="1146175"/>
          <p14:tracePt t="46732" x="4159250" y="1146175"/>
          <p14:tracePt t="46733" x="4154488" y="1141413"/>
          <p14:tracePt t="46735" x="4148138" y="1141413"/>
          <p14:tracePt t="46739" x="4137025" y="1141413"/>
          <p14:tracePt t="46741" x="4130675" y="1141413"/>
          <p14:tracePt t="46743" x="4125913" y="1141413"/>
          <p14:tracePt t="46746" x="4108450" y="1135063"/>
          <p14:tracePt t="46749" x="4103688" y="1135063"/>
          <p14:tracePt t="46750" x="4097338" y="1135063"/>
          <p14:tracePt t="46752" x="4092575" y="1135063"/>
          <p14:tracePt t="46753" x="4086225" y="1135063"/>
          <p14:tracePt t="46756" x="4081463" y="1135063"/>
          <p14:tracePt t="46758" x="4075113" y="1135063"/>
          <p14:tracePt t="46762" x="4064000" y="1135063"/>
          <p14:tracePt t="46764" x="4052888" y="1130300"/>
          <p14:tracePt t="46766" x="4046538" y="1130300"/>
          <p14:tracePt t="46768" x="4041775" y="1130300"/>
          <p14:tracePt t="46771" x="4035425" y="1130300"/>
          <p14:tracePt t="46773" x="4030663" y="1130300"/>
          <p14:tracePt t="46774" x="4024313" y="1130300"/>
          <p14:tracePt t="46777" x="4019550" y="1130300"/>
          <p14:tracePt t="46781" x="4008438" y="1130300"/>
          <p14:tracePt t="46782" x="4002088" y="1130300"/>
          <p14:tracePt t="46783" x="4002088" y="1123950"/>
          <p14:tracePt t="46783" x="3997325" y="1123950"/>
          <p14:tracePt t="46788" x="3979863" y="1123950"/>
          <p14:tracePt t="46791" x="3973513" y="1119188"/>
          <p14:tracePt t="46793" x="3968750" y="1119188"/>
          <p14:tracePt t="46795" x="3957638" y="1119188"/>
          <p14:tracePt t="46797" x="3951288" y="1119188"/>
          <p14:tracePt t="46800" x="3940175" y="1119188"/>
          <p14:tracePt t="46802" x="3935413" y="1119188"/>
          <p14:tracePt t="46804" x="3929063" y="1112838"/>
          <p14:tracePt t="46807" x="3917950" y="1112838"/>
          <p14:tracePt t="46809" x="3911600" y="1112838"/>
          <p14:tracePt t="46811" x="3906838" y="1112838"/>
          <p14:tracePt t="46814" x="3900488" y="1112838"/>
          <p14:tracePt t="46815" x="3895725" y="1112838"/>
          <p14:tracePt t="46816" x="3889375" y="1112838"/>
          <p14:tracePt t="46817" x="3889375" y="1108075"/>
          <p14:tracePt t="46818" x="3884613" y="1108075"/>
          <p14:tracePt t="46821" x="3878263" y="1108075"/>
          <p14:tracePt t="46823" x="3873500" y="1108075"/>
          <p14:tracePt t="46823" x="3867150" y="1108075"/>
          <p14:tracePt t="46826" x="3862388" y="1108075"/>
          <p14:tracePt t="46827" x="3856038" y="1108075"/>
          <p14:tracePt t="46829" x="3849688" y="1108075"/>
          <p14:tracePt t="46830" x="3844925" y="1108075"/>
          <p14:tracePt t="46832" x="3838575" y="1101725"/>
          <p14:tracePt t="46834" x="3833813" y="1101725"/>
          <p14:tracePt t="46836" x="3827463" y="1101725"/>
          <p14:tracePt t="46837" x="3822700" y="1101725"/>
          <p14:tracePt t="46839" x="3822700" y="1095375"/>
          <p14:tracePt t="46841" x="3816350" y="1095375"/>
          <p14:tracePt t="46842" x="3811588" y="1095375"/>
          <p14:tracePt t="46844" x="3805238" y="1095375"/>
          <p14:tracePt t="46845" x="3800475" y="1095375"/>
          <p14:tracePt t="46847" x="3794125" y="1095375"/>
          <p14:tracePt t="46849" x="3789363" y="1095375"/>
          <p14:tracePt t="46852" x="3783013" y="1095375"/>
          <p14:tracePt t="46854" x="3776663" y="1095375"/>
          <p14:tracePt t="46858" x="3765550" y="1095375"/>
          <p14:tracePt t="46861" x="3760788" y="1095375"/>
          <p14:tracePt t="46864" x="3749675" y="1095375"/>
          <p14:tracePt t="46865" x="3743325" y="1095375"/>
          <p14:tracePt t="46870" x="3732213" y="1095375"/>
          <p14:tracePt t="46871" x="3727450" y="1095375"/>
          <p14:tracePt t="46873" x="3721100" y="1095375"/>
          <p14:tracePt t="46878" x="3714750" y="1095375"/>
          <p14:tracePt t="46878" x="3703638" y="1095375"/>
          <p14:tracePt t="46881" x="3698875" y="1095375"/>
          <p14:tracePt t="46883" x="3692525" y="1095375"/>
          <p14:tracePt t="46884" x="3687763" y="1095375"/>
          <p14:tracePt t="46887" x="3681413" y="1095375"/>
          <p14:tracePt t="46887" x="3681413" y="1090613"/>
          <p14:tracePt t="46891" x="3670300" y="1090613"/>
          <p14:tracePt t="46892" x="3665538" y="1090613"/>
          <p14:tracePt t="46894" x="3659188" y="1090613"/>
          <p14:tracePt t="46898" x="3648075" y="1090613"/>
          <p14:tracePt t="46899" x="3641725" y="1090613"/>
          <p14:tracePt t="46901" x="3636963" y="1090613"/>
          <p14:tracePt t="46907" x="3619500" y="1090613"/>
          <p14:tracePt t="46908" x="3614738" y="1090613"/>
          <p14:tracePt t="46912" x="3603625" y="1090613"/>
          <p14:tracePt t="46915" x="3597275" y="1090613"/>
          <p14:tracePt t="46917" x="3592513" y="1090613"/>
          <p14:tracePt t="46919" x="3586163" y="1090613"/>
          <p14:tracePt t="46922" x="3579813" y="1090613"/>
          <p14:tracePt t="46923" x="3575050" y="1090613"/>
          <p14:tracePt t="46925" x="3568700" y="1090613"/>
          <p14:tracePt t="46926" x="3563938" y="1090613"/>
          <p14:tracePt t="46929" x="3557588" y="1090613"/>
          <p14:tracePt t="46930" x="3552825" y="1090613"/>
          <p14:tracePt t="46934" x="3546475" y="1090613"/>
          <p14:tracePt t="46936" x="3541713" y="1090613"/>
          <p14:tracePt t="46937" x="3535363" y="1090613"/>
          <p14:tracePt t="46940" x="3530600" y="1090613"/>
          <p14:tracePt t="46941" x="3524250" y="1090613"/>
          <p14:tracePt t="46944" x="3519488" y="1090613"/>
          <p14:tracePt t="46946" x="3513138" y="1090613"/>
          <p14:tracePt t="46950" x="3502025" y="1090613"/>
          <p14:tracePt t="46954" x="3495675" y="1090613"/>
          <p14:tracePt t="46957" x="3490913" y="1090613"/>
          <p14:tracePt t="46961" x="3479800" y="1090613"/>
          <p14:tracePt t="46964" x="3473450" y="1090613"/>
          <p14:tracePt t="46969" x="3468688" y="1090613"/>
          <p14:tracePt t="46970" x="3457575" y="1090613"/>
          <p14:tracePt t="46974" x="3451225" y="1090613"/>
          <p14:tracePt t="46976" x="3446463" y="1090613"/>
          <p14:tracePt t="46981" x="3433763" y="1090613"/>
          <p14:tracePt t="46984" x="3429000" y="1090613"/>
          <p14:tracePt t="46988" x="3422650" y="1090613"/>
          <p14:tracePt t="46990" x="3417888" y="1090613"/>
          <p14:tracePt t="46994" x="3411538" y="1090613"/>
          <p14:tracePt t="46995" x="3406775" y="1090613"/>
          <p14:tracePt t="46999" x="3400425" y="1090613"/>
          <p14:tracePt t="47002" x="3395663" y="1090613"/>
          <p14:tracePt t="47005" x="3389313" y="1090613"/>
          <p14:tracePt t="47008" x="3384550" y="1090613"/>
          <p14:tracePt t="47012" x="3378200" y="1090613"/>
          <p14:tracePt t="47016" x="3371850" y="1084263"/>
          <p14:tracePt t="47018" x="3367088" y="1084263"/>
          <p14:tracePt t="47024" x="3360738" y="1084263"/>
          <p14:tracePt t="47025" x="3355975" y="1084263"/>
          <p14:tracePt t="47030" x="3349625" y="1084263"/>
          <p14:tracePt t="47034" x="3344863" y="1084263"/>
          <p14:tracePt t="47037" x="3338513" y="1084263"/>
          <p14:tracePt t="47041" x="3333750" y="1084263"/>
          <p14:tracePt t="47045" x="3327400" y="1084263"/>
          <p14:tracePt t="47051" x="3322638" y="1084263"/>
          <p14:tracePt t="47054" x="3316288" y="1084263"/>
          <p14:tracePt t="47060" x="3311525" y="1084263"/>
          <p14:tracePt t="47066" x="3305175" y="1079500"/>
          <p14:tracePt t="47070" x="3298825" y="1079500"/>
          <p14:tracePt t="47072" x="3294063" y="1079500"/>
          <p14:tracePt t="47079" x="3287713" y="1079500"/>
          <p14:tracePt t="47083" x="3282950" y="1079500"/>
          <p14:tracePt t="47088" x="3276600" y="1079500"/>
          <p14:tracePt t="47094" x="3271838" y="1079500"/>
          <p14:tracePt t="47096" x="3265488" y="1079500"/>
          <p14:tracePt t="47099" x="3260725" y="1079500"/>
          <p14:tracePt t="47103" x="3254375" y="1079500"/>
          <p14:tracePt t="47107" x="3249613" y="1079500"/>
          <p14:tracePt t="47109" x="3243263" y="1079500"/>
          <p14:tracePt t="47113" x="3238500" y="1079500"/>
          <p14:tracePt t="47117" x="3232150" y="1079500"/>
          <p14:tracePt t="47121" x="3225800" y="1079500"/>
          <p14:tracePt t="47123" x="3221038" y="1079500"/>
          <p14:tracePt t="47127" x="3214688" y="1079500"/>
          <p14:tracePt t="47132" x="3209925" y="1079500"/>
          <p14:tracePt t="47136" x="3203575" y="1079500"/>
          <p14:tracePt t="47141" x="3198813" y="1079500"/>
          <p14:tracePt t="47146" x="3192463" y="1079500"/>
          <p14:tracePt t="47153" x="3187700" y="1079500"/>
          <p14:tracePt t="47158" x="3181350" y="1079500"/>
          <p14:tracePt t="47163" x="3176588" y="1079500"/>
          <p14:tracePt t="47173" x="3170238" y="1079500"/>
          <p14:tracePt t="47188" x="3163888" y="1079500"/>
          <p14:tracePt t="47262" x="3159125" y="1079500"/>
          <p14:tracePt t="47421" x="0" y="0"/>
        </p14:tracePtLst>
        <p14:tracePtLst>
          <p14:tracePt t="48562" x="3141663" y="1174750"/>
          <p14:tracePt t="48580" x="3141663" y="1169988"/>
          <p14:tracePt t="48621" x="3141663" y="1163638"/>
          <p14:tracePt t="48714" x="3141663" y="1157288"/>
          <p14:tracePt t="48734" x="3141663" y="1152525"/>
          <p14:tracePt t="48749" x="3141663" y="1146175"/>
          <p14:tracePt t="48757" x="3141663" y="1141413"/>
          <p14:tracePt t="48775" x="3141663" y="1135063"/>
          <p14:tracePt t="48790" x="3141663" y="1130300"/>
          <p14:tracePt t="48808" x="3141663" y="1123950"/>
          <p14:tracePt t="48824" x="3141663" y="1119188"/>
          <p14:tracePt t="48975" x="0" y="0"/>
        </p14:tracePtLst>
        <p14:tracePtLst>
          <p14:tracePt t="49490" x="3141663" y="1119188"/>
          <p14:tracePt t="49964" x="3141663" y="1123950"/>
          <p14:tracePt t="49976" x="3148013" y="1123950"/>
          <p14:tracePt t="50001" x="3152775" y="1123950"/>
          <p14:tracePt t="50005" x="3152775" y="1130300"/>
          <p14:tracePt t="50011" x="3159125" y="1130300"/>
          <p14:tracePt t="50096" x="3159125" y="1135063"/>
          <p14:tracePt t="50100" x="3163888" y="1135063"/>
          <p14:tracePt t="50160" x="3170238" y="1135063"/>
          <p14:tracePt t="50166" x="3170238" y="1141413"/>
          <p14:tracePt t="50242" x="3170238" y="1146175"/>
          <p14:tracePt t="50414" x="0" y="0"/>
        </p14:tracePtLst>
        <p14:tracePtLst>
          <p14:tracePt t="51974" x="5041900" y="2557463"/>
          <p14:tracePt t="52099" x="5041900" y="2552700"/>
          <p14:tracePt t="52108" x="5041900" y="2546350"/>
          <p14:tracePt t="52113" x="5041900" y="2541588"/>
          <p14:tracePt t="52119" x="5041900" y="2535238"/>
          <p14:tracePt t="52126" x="5041900" y="2528888"/>
          <p14:tracePt t="52133" x="5041900" y="2524125"/>
          <p14:tracePt t="52138" x="5041900" y="2517775"/>
          <p14:tracePt t="52143" x="5041900" y="2513013"/>
          <p14:tracePt t="52145" x="5041900" y="2506663"/>
          <p14:tracePt t="52150" x="5041900" y="2501900"/>
          <p14:tracePt t="52151" x="5041900" y="2495550"/>
          <p14:tracePt t="52155" x="5041900" y="2490788"/>
          <p14:tracePt t="52159" x="5041900" y="2484438"/>
          <p14:tracePt t="52162" x="5041900" y="2479675"/>
          <p14:tracePt t="52165" x="5041900" y="2473325"/>
          <p14:tracePt t="52167" x="5041900" y="2466975"/>
          <p14:tracePt t="52169" x="5041900" y="2462213"/>
          <p14:tracePt t="52174" x="5041900" y="2451100"/>
          <p14:tracePt t="52176" x="5041900" y="2444750"/>
          <p14:tracePt t="52179" x="5041900" y="2439988"/>
          <p14:tracePt t="52181" x="5041900" y="2433638"/>
          <p14:tracePt t="52183" x="5041900" y="2428875"/>
          <p14:tracePt t="52184" x="5041900" y="2422525"/>
          <p14:tracePt t="52187" x="5041900" y="2417763"/>
          <p14:tracePt t="52191" x="5041900" y="2400300"/>
          <p14:tracePt t="52194" x="5041900" y="2393950"/>
          <p14:tracePt t="52197" x="5041900" y="2389188"/>
          <p14:tracePt t="52199" x="5041900" y="2378075"/>
          <p14:tracePt t="52201" x="5041900" y="2371725"/>
          <p14:tracePt t="52203" x="5041900" y="2366963"/>
          <p14:tracePt t="52205" x="5041900" y="2355850"/>
          <p14:tracePt t="52207" x="5041900" y="2349500"/>
          <p14:tracePt t="52210" x="5041900" y="2344738"/>
          <p14:tracePt t="52211" x="5041900" y="2338388"/>
          <p14:tracePt t="52212" x="5041900" y="2333625"/>
          <p14:tracePt t="52214" x="5041900" y="2327275"/>
          <p14:tracePt t="52216" x="5041900" y="2320925"/>
          <p14:tracePt t="52217" x="5041900" y="2316163"/>
          <p14:tracePt t="52219" x="5041900" y="2309813"/>
          <p14:tracePt t="52221" x="5041900" y="2305050"/>
          <p14:tracePt t="52223" x="5041900" y="2298700"/>
          <p14:tracePt t="52225" x="5037138" y="2293938"/>
          <p14:tracePt t="52226" x="5037138" y="2287588"/>
          <p14:tracePt t="52228" x="5037138" y="2282825"/>
          <p14:tracePt t="52231" x="5037138" y="2276475"/>
          <p14:tracePt t="52233" x="5037138" y="2271713"/>
          <p14:tracePt t="52234" x="5037138" y="2265363"/>
          <p14:tracePt t="52238" x="5037138" y="2259013"/>
          <p14:tracePt t="52240" x="5037138" y="2254250"/>
          <p14:tracePt t="52245" x="5037138" y="2243138"/>
          <p14:tracePt t="52248" x="5037138" y="2236788"/>
          <p14:tracePt t="52251" x="5030788" y="2232025"/>
          <p14:tracePt t="52256" x="5030788" y="2225675"/>
          <p14:tracePt t="52258" x="5030788" y="2220913"/>
          <p14:tracePt t="52261" x="5030788" y="2214563"/>
          <p14:tracePt t="52264" x="5030788" y="2209800"/>
          <p14:tracePt t="52268" x="5030788" y="2203450"/>
          <p14:tracePt t="52270" x="5030788" y="2198688"/>
          <p14:tracePt t="52273" x="5030788" y="2192338"/>
          <p14:tracePt t="52276" x="5030788" y="2185988"/>
          <p14:tracePt t="52281" x="5030788" y="2174875"/>
          <p14:tracePt t="52284" x="5030788" y="2170113"/>
          <p14:tracePt t="52285" x="5024438" y="2170113"/>
          <p14:tracePt t="52287" x="5024438" y="2163763"/>
          <p14:tracePt t="52290" x="5024438" y="2152650"/>
          <p14:tracePt t="52295" x="5024438" y="2147888"/>
          <p14:tracePt t="52297" x="5024438" y="2141538"/>
          <p14:tracePt t="52298" x="5024438" y="2136775"/>
          <p14:tracePt t="52301" x="5024438" y="2130425"/>
          <p14:tracePt t="52302" x="5024438" y="2124075"/>
          <p14:tracePt t="52305" x="5024438" y="2119313"/>
          <p14:tracePt t="52308" x="5024438" y="2112963"/>
          <p14:tracePt t="52310" x="5024438" y="2108200"/>
          <p14:tracePt t="52314" x="5024438" y="2097088"/>
          <p14:tracePt t="52317" x="5024438" y="2090738"/>
          <p14:tracePt t="52322" x="5024438" y="2079625"/>
          <p14:tracePt t="52325" x="5024438" y="2074863"/>
          <p14:tracePt t="52327" x="5024438" y="2068513"/>
          <p14:tracePt t="52329" x="5019675" y="2063750"/>
          <p14:tracePt t="52331" x="5019675" y="2057400"/>
          <p14:tracePt t="52334" x="5019675" y="2051050"/>
          <p14:tracePt t="52336" x="5019675" y="2046288"/>
          <p14:tracePt t="52339" x="5019675" y="2039938"/>
          <p14:tracePt t="52340" x="5019675" y="2035175"/>
          <p14:tracePt t="52344" x="5019675" y="2028825"/>
          <p14:tracePt t="52346" x="5013325" y="2024063"/>
          <p14:tracePt t="52349" x="5013325" y="2017713"/>
          <p14:tracePt t="52351" x="5013325" y="2012950"/>
          <p14:tracePt t="52354" x="5013325" y="2006600"/>
          <p14:tracePt t="52357" x="5013325" y="2001838"/>
          <p14:tracePt t="52361" x="5013325" y="1995488"/>
          <p14:tracePt t="52362" x="5013325" y="1990725"/>
          <p14:tracePt t="52365" x="5013325" y="1984375"/>
          <p14:tracePt t="52369" x="5013325" y="1978025"/>
          <p14:tracePt t="52373" x="5013325" y="1973263"/>
          <p14:tracePt t="52375" x="5013325" y="1966913"/>
          <p14:tracePt t="52378" x="5013325" y="1962150"/>
          <p14:tracePt t="52382" x="5013325" y="1955800"/>
          <p14:tracePt t="52385" x="5013325" y="1951038"/>
          <p14:tracePt t="52386" x="5013325" y="1944688"/>
          <p14:tracePt t="52389" x="5013325" y="1939925"/>
          <p14:tracePt t="52391" x="5013325" y="1933575"/>
          <p14:tracePt t="52396" x="5013325" y="1928813"/>
          <p14:tracePt t="52398" x="5013325" y="1922463"/>
          <p14:tracePt t="52399" x="5013325" y="1916113"/>
          <p14:tracePt t="52403" x="5013325" y="1911350"/>
          <p14:tracePt t="52406" x="5013325" y="1905000"/>
          <p14:tracePt t="52408" x="5013325" y="1900238"/>
          <p14:tracePt t="52412" x="5013325" y="1893888"/>
          <p14:tracePt t="52413" x="5013325" y="1889125"/>
          <p14:tracePt t="52416" x="5013325" y="1882775"/>
          <p14:tracePt t="52420" x="5013325" y="1871663"/>
          <p14:tracePt t="52422" x="5013325" y="1866900"/>
          <p14:tracePt t="52425" x="5013325" y="1860550"/>
          <p14:tracePt t="52428" x="5013325" y="1855788"/>
          <p14:tracePt t="52429" x="5013325" y="1849438"/>
          <p14:tracePt t="52432" x="5013325" y="1843088"/>
          <p14:tracePt t="52435" x="5013325" y="1838325"/>
          <p14:tracePt t="52438" x="5013325" y="1831975"/>
          <p14:tracePt t="52440" x="5013325" y="1827213"/>
          <p14:tracePt t="52441" x="5013325" y="1820863"/>
          <p14:tracePt t="52445" x="5013325" y="1816100"/>
          <p14:tracePt t="52447" x="5013325" y="1809750"/>
          <p14:tracePt t="52449" x="5013325" y="1804988"/>
          <p14:tracePt t="52452" x="5013325" y="1798638"/>
          <p14:tracePt t="52454" x="5013325" y="1793875"/>
          <p14:tracePt t="52457" x="5019675" y="1787525"/>
          <p14:tracePt t="52459" x="5019675" y="1781175"/>
          <p14:tracePt t="52462" x="5019675" y="1776413"/>
          <p14:tracePt t="52465" x="5019675" y="1770063"/>
          <p14:tracePt t="52469" x="5019675" y="1765300"/>
          <p14:tracePt t="52471" x="5019675" y="1758950"/>
          <p14:tracePt t="52473" x="5019675" y="1754188"/>
          <p14:tracePt t="52477" x="5019675" y="1747838"/>
          <p14:tracePt t="52481" x="5019675" y="1743075"/>
          <p14:tracePt t="52485" x="5019675" y="1736725"/>
          <p14:tracePt t="52487" x="5019675" y="1731963"/>
          <p14:tracePt t="52491" x="5019675" y="1725613"/>
          <p14:tracePt t="52497" x="5019675" y="1714500"/>
          <p14:tracePt t="52500" x="5019675" y="1708150"/>
          <p14:tracePt t="52503" x="5019675" y="1703388"/>
          <p14:tracePt t="52506" x="5019675" y="1697038"/>
          <p14:tracePt t="52509" x="5019675" y="1692275"/>
          <p14:tracePt t="52511" x="5019675" y="1685925"/>
          <p14:tracePt t="52514" x="5019675" y="1681163"/>
          <p14:tracePt t="52519" x="5019675" y="1674813"/>
          <p14:tracePt t="52523" x="5019675" y="1663700"/>
          <p14:tracePt t="52528" x="5019675" y="1658938"/>
          <p14:tracePt t="52531" x="5019675" y="1652588"/>
          <p14:tracePt t="52535" x="5019675" y="1647825"/>
          <p14:tracePt t="52537" x="5019675" y="1641475"/>
          <p14:tracePt t="52541" x="5019675" y="1635125"/>
          <p14:tracePt t="52546" x="5019675" y="1630363"/>
          <p14:tracePt t="52552" x="5019675" y="1619250"/>
          <p14:tracePt t="52558" x="5019675" y="1612900"/>
          <p14:tracePt t="52562" x="5019675" y="1608138"/>
          <p14:tracePt t="52568" x="5019675" y="1601788"/>
          <p14:tracePt t="52571" x="5019675" y="1597025"/>
          <p14:tracePt t="52579" x="5019675" y="1590675"/>
          <p14:tracePt t="52583" x="5019675" y="1585913"/>
          <p14:tracePt t="52589" x="5019675" y="1579563"/>
          <p14:tracePt t="52593" x="5024438" y="1579563"/>
          <p14:tracePt t="52596" x="5024438" y="1573213"/>
          <p14:tracePt t="52598" x="5024438" y="1568450"/>
          <p14:tracePt t="52604" x="5024438" y="1562100"/>
          <p14:tracePt t="52609" x="5024438" y="1557338"/>
          <p14:tracePt t="52615" x="5024438" y="1550988"/>
          <p14:tracePt t="52620" x="5024438" y="1546225"/>
          <p14:tracePt t="52625" x="5024438" y="1539875"/>
          <p14:tracePt t="52630" x="5024438" y="1535113"/>
          <p14:tracePt t="52637" x="5024438" y="1528763"/>
          <p14:tracePt t="52643" x="5024438" y="1524000"/>
          <p14:tracePt t="52646" x="5024438" y="1517650"/>
          <p14:tracePt t="52652" x="5024438" y="1512888"/>
          <p14:tracePt t="52658" x="5024438" y="1506538"/>
          <p14:tracePt t="52660" x="5024438" y="1500188"/>
          <p14:tracePt t="52666" x="5024438" y="1495425"/>
          <p14:tracePt t="52672" x="5024438" y="1489075"/>
          <p14:tracePt t="52678" x="5019675" y="1484313"/>
          <p14:tracePt t="52683" x="5019675" y="1477963"/>
          <p14:tracePt t="52686" x="5013325" y="1477963"/>
          <p14:tracePt t="52690" x="5013325" y="1473200"/>
          <p14:tracePt t="52702" x="5008563" y="1466850"/>
          <p14:tracePt t="52714" x="5002213" y="1466850"/>
          <p14:tracePt t="52720" x="5002213" y="1462088"/>
          <p14:tracePt t="52724" x="4997450" y="1462088"/>
          <p14:tracePt t="52728" x="4991100" y="1455738"/>
          <p14:tracePt t="52736" x="4986338" y="1455738"/>
          <p14:tracePt t="52742" x="4986338" y="1450975"/>
          <p14:tracePt t="52743" x="4979988" y="1450975"/>
          <p14:tracePt t="52749" x="4975225" y="1450975"/>
          <p14:tracePt t="52752" x="4975225" y="1444625"/>
          <p14:tracePt t="52754" x="4968875" y="1444625"/>
          <p14:tracePt t="52759" x="4964113" y="1444625"/>
          <p14:tracePt t="52764" x="4957763" y="1444625"/>
          <p14:tracePt t="52766" x="4957763" y="1438275"/>
          <p14:tracePt t="52770" x="4951413" y="1438275"/>
          <p14:tracePt t="52773" x="4951413" y="1433513"/>
          <p14:tracePt t="52776" x="4946650" y="1433513"/>
          <p14:tracePt t="52780" x="4940300" y="1433513"/>
          <p14:tracePt t="52782" x="4935538" y="1433513"/>
          <p14:tracePt t="52788" x="4929188" y="1433513"/>
          <p14:tracePt t="52789" x="4918075" y="1433513"/>
          <p14:tracePt t="52795" x="4906963" y="1433513"/>
          <p14:tracePt t="52797" x="4902200" y="1433513"/>
          <p14:tracePt t="52798" x="4895850" y="1433513"/>
          <p14:tracePt t="52802" x="4884738" y="1433513"/>
          <p14:tracePt t="52803" x="4878388" y="1433513"/>
          <p14:tracePt t="52804" x="4867275" y="1433513"/>
          <p14:tracePt t="52809" x="4845050" y="1433513"/>
          <p14:tracePt t="52810" x="4840288" y="1433513"/>
          <p14:tracePt t="52811" x="4833938" y="1433513"/>
          <p14:tracePt t="52813" x="4822825" y="1433513"/>
          <p14:tracePt t="52816" x="4805363" y="1438275"/>
          <p14:tracePt t="52817" x="4794250" y="1438275"/>
          <p14:tracePt t="52818" x="4789488" y="1438275"/>
          <p14:tracePt t="52820" x="4783138" y="1438275"/>
          <p14:tracePt t="52822" x="4772025" y="1444625"/>
          <p14:tracePt t="52824" x="4749800" y="1450975"/>
          <p14:tracePt t="52825" x="4743450" y="1450975"/>
          <p14:tracePt t="52826" x="4738688" y="1450975"/>
          <p14:tracePt t="52828" x="4732338" y="1450975"/>
          <p14:tracePt t="52829" x="4716463" y="1455738"/>
          <p14:tracePt t="52830" x="4716463" y="1462088"/>
          <p14:tracePt t="52831" x="4705350" y="1462088"/>
          <p14:tracePt t="52832" x="4699000" y="1462088"/>
          <p14:tracePt t="52833" x="4694238" y="1462088"/>
          <p14:tracePt t="52834" x="4687888" y="1462088"/>
          <p14:tracePt t="52835" x="4681538" y="1466850"/>
          <p14:tracePt t="52836" x="4676775" y="1466850"/>
          <p14:tracePt t="52837" x="4670425" y="1466850"/>
          <p14:tracePt t="52841" x="4648200" y="1473200"/>
          <p14:tracePt t="52842" x="4637088" y="1477963"/>
          <p14:tracePt t="52844" x="4632325" y="1477963"/>
          <p14:tracePt t="52845" x="4625975" y="1477963"/>
          <p14:tracePt t="52846" x="4621213" y="1477963"/>
          <p14:tracePt t="52847" x="4614863" y="1484313"/>
          <p14:tracePt t="52848" x="4608513" y="1484313"/>
          <p14:tracePt t="52850" x="4603750" y="1484313"/>
          <p14:tracePt t="52851" x="4597400" y="1489075"/>
          <p14:tracePt t="52852" x="4592638" y="1489075"/>
          <p14:tracePt t="52854" x="4586288" y="1489075"/>
          <p14:tracePt t="52856" x="4575175" y="1489075"/>
          <p14:tracePt t="52858" x="4570413" y="1489075"/>
          <p14:tracePt t="52861" x="4559300" y="1495425"/>
          <p14:tracePt t="52863" x="4552950" y="1495425"/>
          <p14:tracePt t="52865" x="4548188" y="1495425"/>
          <p14:tracePt t="52865" x="4541838" y="1495425"/>
          <p14:tracePt t="52868" x="4535488" y="1495425"/>
          <p14:tracePt t="52871" x="4524375" y="1495425"/>
          <p14:tracePt t="52874" x="4519613" y="1495425"/>
          <p14:tracePt t="52877" x="4508500" y="1495425"/>
          <p14:tracePt t="52881" x="4502150" y="1495425"/>
          <p14:tracePt t="52882" x="4497388" y="1495425"/>
          <p14:tracePt t="52884" x="4491038" y="1495425"/>
          <p14:tracePt t="52886" x="4486275" y="1495425"/>
          <p14:tracePt t="52892" x="4473575" y="1500188"/>
          <p14:tracePt t="52895" x="4468813" y="1500188"/>
          <p14:tracePt t="52898" x="4462463" y="1500188"/>
          <p14:tracePt t="52902" x="4451350" y="1500188"/>
          <p14:tracePt t="52906" x="4446588" y="1500188"/>
          <p14:tracePt t="52909" x="4440238" y="1500188"/>
          <p14:tracePt t="52912" x="4435475" y="1500188"/>
          <p14:tracePt t="52913" x="4429125" y="1500188"/>
          <p14:tracePt t="52915" x="4424363" y="1500188"/>
          <p14:tracePt t="52920" x="4413250" y="1500188"/>
          <p14:tracePt t="52921" x="4406900" y="1500188"/>
          <p14:tracePt t="52922" x="4400550" y="1500188"/>
          <p14:tracePt t="52925" x="4395788" y="1500188"/>
          <p14:tracePt t="52927" x="4389438" y="1500188"/>
          <p14:tracePt t="52928" x="4384675" y="1500188"/>
          <p14:tracePt t="52930" x="4378325" y="1500188"/>
          <p14:tracePt t="52934" x="4362450" y="1500188"/>
          <p14:tracePt t="52935" x="4356100" y="1500188"/>
          <p14:tracePt t="52938" x="4351338" y="1500188"/>
          <p14:tracePt t="52939" x="4338638" y="1500188"/>
          <p14:tracePt t="52941" x="4333875" y="1500188"/>
          <p14:tracePt t="52942" x="4327525" y="1500188"/>
          <p14:tracePt t="52943" x="4322763" y="1500188"/>
          <p14:tracePt t="52944" x="4316413" y="1500188"/>
          <p14:tracePt t="52947" x="4311650" y="1500188"/>
          <p14:tracePt t="52949" x="4300538" y="1500188"/>
          <p14:tracePt t="52950" x="4294188" y="1500188"/>
          <p14:tracePt t="52951" x="4283075" y="1500188"/>
          <p14:tracePt t="52953" x="4278313" y="1500188"/>
          <p14:tracePt t="52954" x="4271963" y="1500188"/>
          <p14:tracePt t="52955" x="4265613" y="1500188"/>
          <p14:tracePt t="52957" x="4254500" y="1500188"/>
          <p14:tracePt t="52961" x="4243388" y="1500188"/>
          <p14:tracePt t="52962" x="4238625" y="1500188"/>
          <p14:tracePt t="52964" x="4232275" y="1500188"/>
          <p14:tracePt t="52965" x="4227513" y="1500188"/>
          <p14:tracePt t="52968" x="4216400" y="1500188"/>
          <p14:tracePt t="52969" x="4205288" y="1500188"/>
          <p14:tracePt t="52970" x="4198938" y="1500188"/>
          <p14:tracePt t="52977" x="4176713" y="1500188"/>
          <p14:tracePt t="52978" x="4170363" y="1500188"/>
          <p14:tracePt t="52980" x="4165600" y="1500188"/>
          <p14:tracePt t="52982" x="4159250" y="1500188"/>
          <p14:tracePt t="52984" x="4154488" y="1500188"/>
          <p14:tracePt t="52985" x="4148138" y="1500188"/>
          <p14:tracePt t="52988" x="4143375" y="1500188"/>
          <p14:tracePt t="52989" x="4137025" y="1500188"/>
          <p14:tracePt t="52990" x="4130675" y="1500188"/>
          <p14:tracePt t="52992" x="4125913" y="1500188"/>
          <p14:tracePt t="52994" x="4119563" y="1500188"/>
          <p14:tracePt t="52996" x="4114800" y="1495425"/>
          <p14:tracePt t="52997" x="4108450" y="1495425"/>
          <p14:tracePt t="52999" x="4103688" y="1495425"/>
          <p14:tracePt t="53002" x="4097338" y="1495425"/>
          <p14:tracePt t="53003" x="4092575" y="1495425"/>
          <p14:tracePt t="53004" x="4086225" y="1495425"/>
          <p14:tracePt t="53008" x="4081463" y="1495425"/>
          <p14:tracePt t="53012" x="4064000" y="1495425"/>
          <p14:tracePt t="53013" x="4057650" y="1495425"/>
          <p14:tracePt t="53016" x="4046538" y="1489075"/>
          <p14:tracePt t="53020" x="4041775" y="1489075"/>
          <p14:tracePt t="53024" x="4030663" y="1489075"/>
          <p14:tracePt t="53024" x="4024313" y="1489075"/>
          <p14:tracePt t="53025" x="4019550" y="1489075"/>
          <p14:tracePt t="53026" x="4019550" y="1484313"/>
          <p14:tracePt t="53027" x="4013200" y="1484313"/>
          <p14:tracePt t="53029" x="4008438" y="1484313"/>
          <p14:tracePt t="53030" x="4002088" y="1484313"/>
          <p14:tracePt t="53031" x="3997325" y="1484313"/>
          <p14:tracePt t="53033" x="3990975" y="1484313"/>
          <p14:tracePt t="53034" x="3984625" y="1484313"/>
          <p14:tracePt t="53038" x="3973513" y="1484313"/>
          <p14:tracePt t="53040" x="3962400" y="1484313"/>
          <p14:tracePt t="53041" x="3957638" y="1484313"/>
          <p14:tracePt t="53043" x="3951288" y="1484313"/>
          <p14:tracePt t="53043" x="3946525" y="1484313"/>
          <p14:tracePt t="53045" x="3940175" y="1484313"/>
          <p14:tracePt t="53046" x="3935413" y="1477963"/>
          <p14:tracePt t="53047" x="3929063" y="1477963"/>
          <p14:tracePt t="53048" x="3922713" y="1477963"/>
          <p14:tracePt t="53050" x="3917950" y="1477963"/>
          <p14:tracePt t="53051" x="3911600" y="1477963"/>
          <p14:tracePt t="53052" x="3906838" y="1477963"/>
          <p14:tracePt t="53053" x="3900488" y="1477963"/>
          <p14:tracePt t="53054" x="3895725" y="1477963"/>
          <p14:tracePt t="53055" x="3889375" y="1477963"/>
          <p14:tracePt t="53058" x="3878263" y="1477963"/>
          <p14:tracePt t="53059" x="3873500" y="1477963"/>
          <p14:tracePt t="53060" x="3867150" y="1477963"/>
          <p14:tracePt t="53063" x="3862388" y="1477963"/>
          <p14:tracePt t="53064" x="3856038" y="1477963"/>
          <p14:tracePt t="53065" x="3849688" y="1477963"/>
          <p14:tracePt t="53065" x="3844925" y="1477963"/>
          <p14:tracePt t="53066" x="3838575" y="1477963"/>
          <p14:tracePt t="53068" x="3833813" y="1477963"/>
          <p14:tracePt t="53069" x="3827463" y="1477963"/>
          <p14:tracePt t="53071" x="3816350" y="1477963"/>
          <p14:tracePt t="53073" x="3811588" y="1477963"/>
          <p14:tracePt t="53074" x="3805238" y="1477963"/>
          <p14:tracePt t="53075" x="3800475" y="1477963"/>
          <p14:tracePt t="53077" x="3794125" y="1477963"/>
          <p14:tracePt t="53078" x="3789363" y="1477963"/>
          <p14:tracePt t="53079" x="3783013" y="1477963"/>
          <p14:tracePt t="53081" x="3776663" y="1477963"/>
          <p14:tracePt t="53082" x="3771900" y="1477963"/>
          <p14:tracePt t="53084" x="3765550" y="1477963"/>
          <p14:tracePt t="53085" x="3760788" y="1477963"/>
          <p14:tracePt t="53086" x="3754438" y="1477963"/>
          <p14:tracePt t="53088" x="3749675" y="1477963"/>
          <p14:tracePt t="53089" x="3743325" y="1477963"/>
          <p14:tracePt t="53090" x="3738563" y="1477963"/>
          <p14:tracePt t="53093" x="3732213" y="1477963"/>
          <p14:tracePt t="53094" x="3727450" y="1477963"/>
          <p14:tracePt t="53096" x="3721100" y="1477963"/>
          <p14:tracePt t="53099" x="3714750" y="1477963"/>
          <p14:tracePt t="53101" x="3703638" y="1477963"/>
          <p14:tracePt t="53102" x="3698875" y="1477963"/>
          <p14:tracePt t="53104" x="3692525" y="1477963"/>
          <p14:tracePt t="53105" x="3692525" y="1473200"/>
          <p14:tracePt t="53107" x="3687763" y="1473200"/>
          <p14:tracePt t="53110" x="3681413" y="1473200"/>
          <p14:tracePt t="53111" x="3676650" y="1473200"/>
          <p14:tracePt t="53113" x="3670300" y="1473200"/>
          <p14:tracePt t="53115" x="3665538" y="1473200"/>
          <p14:tracePt t="53120" x="3659188" y="1473200"/>
          <p14:tracePt t="53121" x="3654425" y="1473200"/>
          <p14:tracePt t="53122" x="3648075" y="1473200"/>
          <p14:tracePt t="53126" x="3641725" y="1473200"/>
          <p14:tracePt t="53129" x="3636963" y="1473200"/>
          <p14:tracePt t="53132" x="3630613" y="1473200"/>
          <p14:tracePt t="53135" x="3625850" y="1473200"/>
          <p14:tracePt t="53136" x="3619500" y="1473200"/>
          <p14:tracePt t="53139" x="3614738" y="1473200"/>
          <p14:tracePt t="53141" x="3608388" y="1473200"/>
          <p14:tracePt t="53142" x="3603625" y="1473200"/>
          <p14:tracePt t="53145" x="3597275" y="1473200"/>
          <p14:tracePt t="53148" x="3592513" y="1473200"/>
          <p14:tracePt t="53149" x="3586163" y="1473200"/>
          <p14:tracePt t="53151" x="3579813" y="1473200"/>
          <p14:tracePt t="53155" x="3575050" y="1473200"/>
          <p14:tracePt t="53155" x="3568700" y="1473200"/>
          <p14:tracePt t="53159" x="3563938" y="1473200"/>
          <p14:tracePt t="53160" x="3557588" y="1473200"/>
          <p14:tracePt t="53162" x="3552825" y="1473200"/>
          <p14:tracePt t="53165" x="3546475" y="1473200"/>
          <p14:tracePt t="53167" x="3541713" y="1473200"/>
          <p14:tracePt t="53169" x="3535363" y="1473200"/>
          <p14:tracePt t="53170" x="3530600" y="1473200"/>
          <p14:tracePt t="53173" x="3524250" y="1473200"/>
          <p14:tracePt t="53177" x="3513138" y="1473200"/>
          <p14:tracePt t="53179" x="3506788" y="1473200"/>
          <p14:tracePt t="53181" x="3502025" y="1473200"/>
          <p14:tracePt t="53183" x="3495675" y="1473200"/>
          <p14:tracePt t="53186" x="3484563" y="1473200"/>
          <p14:tracePt t="53190" x="3479800" y="1473200"/>
          <p14:tracePt t="53191" x="3473450" y="1473200"/>
          <p14:tracePt t="53192" x="3468688" y="1473200"/>
          <p14:tracePt t="53193" x="3462338" y="1473200"/>
          <p14:tracePt t="53197" x="3457575" y="1473200"/>
          <p14:tracePt t="53198" x="3451225" y="1473200"/>
          <p14:tracePt t="53198" x="3446463" y="1473200"/>
          <p14:tracePt t="53201" x="3440113" y="1473200"/>
          <p14:tracePt t="53203" x="3433763" y="1473200"/>
          <p14:tracePt t="53206" x="3429000" y="1473200"/>
          <p14:tracePt t="53209" x="3422650" y="1473200"/>
          <p14:tracePt t="53211" x="3411538" y="1473200"/>
          <p14:tracePt t="53214" x="3406775" y="1473200"/>
          <p14:tracePt t="53216" x="3400425" y="1473200"/>
          <p14:tracePt t="53217" x="3395663" y="1473200"/>
          <p14:tracePt t="53221" x="3389313" y="1473200"/>
          <p14:tracePt t="53222" x="3384550" y="1473200"/>
          <p14:tracePt t="53225" x="3378200" y="1473200"/>
          <p14:tracePt t="53227" x="3371850" y="1473200"/>
          <p14:tracePt t="53231" x="3367088" y="1473200"/>
          <p14:tracePt t="53235" x="3360738" y="1473200"/>
          <p14:tracePt t="53238" x="3355975" y="1473200"/>
          <p14:tracePt t="53239" x="3349625" y="1473200"/>
          <p14:tracePt t="53246" x="3344863" y="1473200"/>
          <p14:tracePt t="53253" x="3338513" y="1473200"/>
          <p14:tracePt t="53260" x="3333750" y="1473200"/>
          <p14:tracePt t="53264" x="3327400" y="1473200"/>
          <p14:tracePt t="53275" x="3322638" y="1473200"/>
          <p14:tracePt t="53287" x="3316288" y="1473200"/>
          <p14:tracePt t="53302" x="3311525" y="1473200"/>
          <p14:tracePt t="53309" x="3305175" y="1473200"/>
          <p14:tracePt t="53319" x="3298825" y="1473200"/>
          <p14:tracePt t="53323" x="3298825" y="1477963"/>
          <p14:tracePt t="53326" x="3294063" y="1477963"/>
          <p14:tracePt t="53330" x="3294063" y="1484313"/>
          <p14:tracePt t="53332" x="3287713" y="1484313"/>
          <p14:tracePt t="53333" x="3287713" y="1489075"/>
          <p14:tracePt t="53335" x="3282950" y="1489075"/>
          <p14:tracePt t="53340" x="3276600" y="1495425"/>
          <p14:tracePt t="53345" x="3271838" y="1500188"/>
          <p14:tracePt t="53349" x="3271838" y="1506538"/>
          <p14:tracePt t="53350" x="3265488" y="1506538"/>
          <p14:tracePt t="53351" x="3260725" y="1512888"/>
          <p14:tracePt t="53357" x="3254375" y="1517650"/>
          <p14:tracePt t="53359" x="3254375" y="1524000"/>
          <p14:tracePt t="53361" x="3249613" y="1528763"/>
          <p14:tracePt t="53364" x="3249613" y="1535113"/>
          <p14:tracePt t="53365" x="3249613" y="1539875"/>
          <p14:tracePt t="53366" x="3243263" y="1539875"/>
          <p14:tracePt t="53369" x="3238500" y="1546225"/>
          <p14:tracePt t="53372" x="3238500" y="1550988"/>
          <p14:tracePt t="53375" x="3232150" y="1557338"/>
          <p14:tracePt t="53377" x="3232150" y="1562100"/>
          <p14:tracePt t="53379" x="3232150" y="1568450"/>
          <p14:tracePt t="53380" x="3225800" y="1568450"/>
          <p14:tracePt t="53381" x="3225800" y="1573213"/>
          <p14:tracePt t="53385" x="3225800" y="1579563"/>
          <p14:tracePt t="53385" x="3225800" y="1585913"/>
          <p14:tracePt t="53387" x="3221038" y="1585913"/>
          <p14:tracePt t="53388" x="3221038" y="1590675"/>
          <p14:tracePt t="53392" x="3221038" y="1597025"/>
          <p14:tracePt t="53393" x="3221038" y="1601788"/>
          <p14:tracePt t="53394" x="3221038" y="1608138"/>
          <p14:tracePt t="53395" x="3214688" y="1608138"/>
          <p14:tracePt t="53397" x="3214688" y="1612900"/>
          <p14:tracePt t="53399" x="3214688" y="1619250"/>
          <p14:tracePt t="53400" x="3209925" y="1619250"/>
          <p14:tracePt t="53402" x="3209925" y="1624013"/>
          <p14:tracePt t="53406" x="3209925" y="1635125"/>
          <p14:tracePt t="53408" x="3209925" y="1641475"/>
          <p14:tracePt t="53412" x="3203575" y="1652588"/>
          <p14:tracePt t="53413" x="3203575" y="1658938"/>
          <p14:tracePt t="53416" x="3203575" y="1670050"/>
          <p14:tracePt t="53419" x="3203575" y="1674813"/>
          <p14:tracePt t="53420" x="3198813" y="1681163"/>
          <p14:tracePt t="53422" x="3198813" y="1685925"/>
          <p14:tracePt t="53423" x="3198813" y="1692275"/>
          <p14:tracePt t="53426" x="3198813" y="1697038"/>
          <p14:tracePt t="53427" x="3192463" y="1703388"/>
          <p14:tracePt t="53429" x="3192463" y="1714500"/>
          <p14:tracePt t="53432" x="3192463" y="1720850"/>
          <p14:tracePt t="53433" x="3192463" y="1725613"/>
          <p14:tracePt t="53434" x="3192463" y="1731963"/>
          <p14:tracePt t="53435" x="3192463" y="1736725"/>
          <p14:tracePt t="53442" x="3187700" y="1758950"/>
          <p14:tracePt t="53443" x="3187700" y="1765300"/>
          <p14:tracePt t="53444" x="3187700" y="1776413"/>
          <p14:tracePt t="53445" x="3187700" y="1781175"/>
          <p14:tracePt t="53449" x="3181350" y="1804988"/>
          <p14:tracePt t="53452" x="3181350" y="1809750"/>
          <p14:tracePt t="53454" x="3176588" y="1831975"/>
          <p14:tracePt t="53457" x="3176588" y="1838325"/>
          <p14:tracePt t="53458" x="3176588" y="1843088"/>
          <p14:tracePt t="53459" x="3176588" y="1855788"/>
          <p14:tracePt t="53461" x="3170238" y="1866900"/>
          <p14:tracePt t="53464" x="3170238" y="1878013"/>
          <p14:tracePt t="53465" x="3163888" y="1882775"/>
          <p14:tracePt t="53466" x="3163888" y="1889125"/>
          <p14:tracePt t="53469" x="3163888" y="1905000"/>
          <p14:tracePt t="53470" x="3159125" y="1922463"/>
          <p14:tracePt t="53473" x="3152775" y="1928813"/>
          <p14:tracePt t="53475" x="3152775" y="1944688"/>
          <p14:tracePt t="53476" x="3152775" y="1955800"/>
          <p14:tracePt t="53477" x="3152775" y="1962150"/>
          <p14:tracePt t="53479" x="3148013" y="1966913"/>
          <p14:tracePt t="53480" x="3148013" y="1978025"/>
          <p14:tracePt t="53481" x="3148013" y="1990725"/>
          <p14:tracePt t="53483" x="3141663" y="2001838"/>
          <p14:tracePt t="53484" x="3141663" y="2006600"/>
          <p14:tracePt t="53485" x="3141663" y="2012950"/>
          <p14:tracePt t="53486" x="3136900" y="2017713"/>
          <p14:tracePt t="53488" x="3136900" y="2035175"/>
          <p14:tracePt t="53489" x="3136900" y="2039938"/>
          <p14:tracePt t="53490" x="3136900" y="2046288"/>
          <p14:tracePt t="53491" x="3136900" y="2051050"/>
          <p14:tracePt t="53492" x="3136900" y="2057400"/>
          <p14:tracePt t="53494" x="3130550" y="2068513"/>
          <p14:tracePt t="53495" x="3130550" y="2074863"/>
          <p14:tracePt t="53496" x="3130550" y="2079625"/>
          <p14:tracePt t="53498" x="3125788" y="2090738"/>
          <p14:tracePt t="53499" x="3125788" y="2097088"/>
          <p14:tracePt t="53502" x="3125788" y="2112963"/>
          <p14:tracePt t="53503" x="3125788" y="2119313"/>
          <p14:tracePt t="53505" x="3119438" y="2124075"/>
          <p14:tracePt t="53506" x="3119438" y="2130425"/>
          <p14:tracePt t="53509" x="3119438" y="2141538"/>
          <p14:tracePt t="53511" x="3119438" y="2147888"/>
          <p14:tracePt t="53512" x="3119438" y="2152650"/>
          <p14:tracePt t="53517" x="3119438" y="2163763"/>
          <p14:tracePt t="53518" x="3119438" y="2170113"/>
          <p14:tracePt t="53518" x="3114675" y="2174875"/>
          <p14:tracePt t="53520" x="3114675" y="2181225"/>
          <p14:tracePt t="53523" x="3114675" y="2185988"/>
          <p14:tracePt t="53525" x="3114675" y="2192338"/>
          <p14:tracePt t="53531" x="3114675" y="2203450"/>
          <p14:tracePt t="53534" x="3114675" y="2209800"/>
          <p14:tracePt t="53537" x="3114675" y="2214563"/>
          <p14:tracePt t="53541" x="3114675" y="2220913"/>
          <p14:tracePt t="53543" x="3114675" y="2225675"/>
          <p14:tracePt t="53551" x="3114675" y="2232025"/>
          <p14:tracePt t="53558" x="3114675" y="2236788"/>
          <p14:tracePt t="53565" x="3114675" y="2243138"/>
          <p14:tracePt t="53569" x="3114675" y="2247900"/>
          <p14:tracePt t="53575" x="3114675" y="2254250"/>
          <p14:tracePt t="53579" x="3114675" y="2259013"/>
          <p14:tracePt t="53584" x="3114675" y="2265363"/>
          <p14:tracePt t="53586" x="3114675" y="2271713"/>
          <p14:tracePt t="53590" x="3108325" y="2276475"/>
          <p14:tracePt t="53593" x="3108325" y="2282825"/>
          <p14:tracePt t="53598" x="3108325" y="2293938"/>
          <p14:tracePt t="53603" x="3108325" y="2298700"/>
          <p14:tracePt t="53607" x="3108325" y="2305050"/>
          <p14:tracePt t="53612" x="3108325" y="2309813"/>
          <p14:tracePt t="53615" x="3108325" y="2316163"/>
          <p14:tracePt t="53623" x="3108325" y="2320925"/>
          <p14:tracePt t="53669" x="3114675" y="2320925"/>
          <p14:tracePt t="53675" x="3119438" y="2320925"/>
          <p14:tracePt t="53681" x="3125788" y="2316163"/>
          <p14:tracePt t="53686" x="3125788" y="2309813"/>
          <p14:tracePt t="53690" x="3130550" y="2309813"/>
          <p14:tracePt t="53693" x="3136900" y="2305050"/>
          <p14:tracePt t="53701" x="3141663" y="2298700"/>
          <p14:tracePt t="53705" x="3141663" y="2293938"/>
          <p14:tracePt t="53707" x="3141663" y="2287588"/>
          <p14:tracePt t="53709" x="3148013" y="2287588"/>
          <p14:tracePt t="53711" x="3148013" y="2282825"/>
          <p14:tracePt t="53716" x="3152775" y="2276475"/>
          <p14:tracePt t="53718" x="3152775" y="2271713"/>
          <p14:tracePt t="53721" x="3159125" y="2265363"/>
          <p14:tracePt t="53724" x="3159125" y="2259013"/>
          <p14:tracePt t="53725" x="3159125" y="2254250"/>
          <p14:tracePt t="53728" x="3159125" y="2247900"/>
          <p14:tracePt t="53733" x="3163888" y="2236788"/>
          <p14:tracePt t="53736" x="3163888" y="2232025"/>
          <p14:tracePt t="53740" x="3170238" y="2220913"/>
          <p14:tracePt t="53741" x="3170238" y="2214563"/>
          <p14:tracePt t="53745" x="3170238" y="2209800"/>
          <p14:tracePt t="53748" x="3170238" y="2198688"/>
          <p14:tracePt t="53752" x="3176588" y="2192338"/>
          <p14:tracePt t="53754" x="3176588" y="2185988"/>
          <p14:tracePt t="53755" x="3181350" y="2185988"/>
          <p14:tracePt t="53759" x="3181350" y="2181225"/>
          <p14:tracePt t="53761" x="3181350" y="2174875"/>
          <p14:tracePt t="53766" x="3181350" y="2170113"/>
          <p14:tracePt t="53767" x="3187700" y="2163763"/>
          <p14:tracePt t="53775" x="3187700" y="2159000"/>
          <p14:tracePt t="53776" x="3187700" y="2152650"/>
          <p14:tracePt t="53780" x="3187700" y="2147888"/>
          <p14:tracePt t="53785" x="3192463" y="2147888"/>
          <p14:tracePt t="53884" x="3198813" y="2147888"/>
          <p14:tracePt t="53887" x="3203575" y="2147888"/>
          <p14:tracePt t="53893" x="3209925" y="2141538"/>
          <p14:tracePt t="53898" x="3214688" y="2141538"/>
          <p14:tracePt t="53903" x="3225800" y="2141538"/>
          <p14:tracePt t="53908" x="3232150" y="2141538"/>
          <p14:tracePt t="53913" x="3243263" y="2141538"/>
          <p14:tracePt t="53917" x="3249613" y="2141538"/>
          <p14:tracePt t="53920" x="3260725" y="2141538"/>
          <p14:tracePt t="53924" x="3265488" y="2141538"/>
          <p14:tracePt t="53927" x="3276600" y="2141538"/>
          <p14:tracePt t="53928" x="3276600" y="2136775"/>
          <p14:tracePt t="53930" x="3282950" y="2136775"/>
          <p14:tracePt t="53935" x="3298825" y="2136775"/>
          <p14:tracePt t="53937" x="3305175" y="2136775"/>
          <p14:tracePt t="53940" x="3311525" y="2136775"/>
          <p14:tracePt t="53942" x="3316288" y="2136775"/>
          <p14:tracePt t="53942" x="3322638" y="2136775"/>
          <p14:tracePt t="53946" x="3327400" y="2136775"/>
          <p14:tracePt t="53949" x="3333750" y="2136775"/>
          <p14:tracePt t="53950" x="3344863" y="2136775"/>
          <p14:tracePt t="53953" x="3349625" y="2130425"/>
          <p14:tracePt t="53955" x="3360738" y="2130425"/>
          <p14:tracePt t="53957" x="3367088" y="2130425"/>
          <p14:tracePt t="53959" x="3371850" y="2130425"/>
          <p14:tracePt t="53962" x="3384550" y="2124075"/>
          <p14:tracePt t="53965" x="3400425" y="2124075"/>
          <p14:tracePt t="53968" x="3406775" y="2124075"/>
          <p14:tracePt t="53969" x="3411538" y="2124075"/>
          <p14:tracePt t="53970" x="3411538" y="2119313"/>
          <p14:tracePt t="53971" x="3417888" y="2119313"/>
          <p14:tracePt t="53972" x="3422650" y="2119313"/>
          <p14:tracePt t="53974" x="3429000" y="2119313"/>
          <p14:tracePt t="53975" x="3433763" y="2119313"/>
          <p14:tracePt t="53977" x="3440113" y="2119313"/>
          <p14:tracePt t="53978" x="3446463" y="2119313"/>
          <p14:tracePt t="53979" x="3451225" y="2119313"/>
          <p14:tracePt t="53981" x="3457575" y="2119313"/>
          <p14:tracePt t="53982" x="3462338" y="2112963"/>
          <p14:tracePt t="53984" x="3468688" y="2112963"/>
          <p14:tracePt t="53985" x="3473450" y="2112963"/>
          <p14:tracePt t="53987" x="3484563" y="2112963"/>
          <p14:tracePt t="53989" x="3490913" y="2112963"/>
          <p14:tracePt t="53991" x="3502025" y="2112963"/>
          <p14:tracePt t="53995" x="3513138" y="2112963"/>
          <p14:tracePt t="53995" x="3519488" y="2112963"/>
          <p14:tracePt t="53996" x="3524250" y="2112963"/>
          <p14:tracePt t="53997" x="3530600" y="2108200"/>
          <p14:tracePt t="53998" x="3535363" y="2108200"/>
          <p14:tracePt t="54000" x="3541713" y="2108200"/>
          <p14:tracePt t="54001" x="3552825" y="2108200"/>
          <p14:tracePt t="54003" x="3557588" y="2108200"/>
          <p14:tracePt t="54004" x="3563938" y="2108200"/>
          <p14:tracePt t="54005" x="3568700" y="2108200"/>
          <p14:tracePt t="54006" x="3575050" y="2108200"/>
          <p14:tracePt t="54008" x="3586163" y="2108200"/>
          <p14:tracePt t="54009" x="3592513" y="2108200"/>
          <p14:tracePt t="54010" x="3597275" y="2108200"/>
          <p14:tracePt t="54011" x="3603625" y="2108200"/>
          <p14:tracePt t="54012" x="3614738" y="2101850"/>
          <p14:tracePt t="54013" x="3619500" y="2101850"/>
          <p14:tracePt t="54015" x="3630613" y="2101850"/>
          <p14:tracePt t="54016" x="3636963" y="2101850"/>
          <p14:tracePt t="54017" x="3641725" y="2101850"/>
          <p14:tracePt t="54018" x="3648075" y="2101850"/>
          <p14:tracePt t="54019" x="3654425" y="2101850"/>
          <p14:tracePt t="54020" x="3659188" y="2101850"/>
          <p14:tracePt t="54022" x="3665538" y="2101850"/>
          <p14:tracePt t="54022" x="3676650" y="2101850"/>
          <p14:tracePt t="54025" x="3692525" y="2101850"/>
          <p14:tracePt t="54026" x="3698875" y="2101850"/>
          <p14:tracePt t="54027" x="3703638" y="2101850"/>
          <p14:tracePt t="54029" x="3714750" y="2101850"/>
          <p14:tracePt t="54029" x="3721100" y="2101850"/>
          <p14:tracePt t="54030" x="3727450" y="2101850"/>
          <p14:tracePt t="54031" x="3738563" y="2101850"/>
          <p14:tracePt t="54032" x="3743325" y="2101850"/>
          <p14:tracePt t="54034" x="3754438" y="2101850"/>
          <p14:tracePt t="54035" x="3760788" y="2101850"/>
          <p14:tracePt t="54036" x="3765550" y="2101850"/>
          <p14:tracePt t="54037" x="3771900" y="2101850"/>
          <p14:tracePt t="54038" x="3789363" y="2101850"/>
          <p14:tracePt t="54041" x="3794125" y="2101850"/>
          <p14:tracePt t="54041" x="3805238" y="2101850"/>
          <p14:tracePt t="54043" x="3822700" y="2101850"/>
          <p14:tracePt t="54044" x="3827463" y="2101850"/>
          <p14:tracePt t="54045" x="3833813" y="2101850"/>
          <p14:tracePt t="54046" x="3838575" y="2101850"/>
          <p14:tracePt t="54047" x="3849688" y="2101850"/>
          <p14:tracePt t="54048" x="3856038" y="2101850"/>
          <p14:tracePt t="54049" x="3862388" y="2101850"/>
          <p14:tracePt t="54050" x="3873500" y="2101850"/>
          <p14:tracePt t="54051" x="3884613" y="2101850"/>
          <p14:tracePt t="54052" x="3889375" y="2101850"/>
          <p14:tracePt t="54053" x="3895725" y="2101850"/>
          <p14:tracePt t="54054" x="3906838" y="2101850"/>
          <p14:tracePt t="54058" x="3922713" y="2101850"/>
          <p14:tracePt t="54058" x="3935413" y="2101850"/>
          <p14:tracePt t="54059" x="3940175" y="2101850"/>
          <p14:tracePt t="54060" x="3951288" y="2101850"/>
          <p14:tracePt t="54061" x="3957638" y="2101850"/>
          <p14:tracePt t="54062" x="3962400" y="2101850"/>
          <p14:tracePt t="54063" x="3973513" y="2101850"/>
          <p14:tracePt t="54064" x="3979863" y="2101850"/>
          <p14:tracePt t="54065" x="3990975" y="2101850"/>
          <p14:tracePt t="54066" x="4002088" y="2101850"/>
          <p14:tracePt t="54067" x="4008438" y="2101850"/>
          <p14:tracePt t="54068" x="4013200" y="2101850"/>
          <p14:tracePt t="54069" x="4024313" y="2101850"/>
          <p14:tracePt t="54070" x="4035425" y="2101850"/>
          <p14:tracePt t="54072" x="4046538" y="2101850"/>
          <p14:tracePt t="54073" x="4057650" y="2101850"/>
          <p14:tracePt t="54074" x="4070350" y="2108200"/>
          <p14:tracePt t="54075" x="4075113" y="2108200"/>
          <p14:tracePt t="54077" x="4081463" y="2108200"/>
          <p14:tracePt t="54078" x="4092575" y="2108200"/>
          <p14:tracePt t="54079" x="4103688" y="2108200"/>
          <p14:tracePt t="54079" x="4108450" y="2108200"/>
          <p14:tracePt t="54080" x="4114800" y="2108200"/>
          <p14:tracePt t="54081" x="4125913" y="2108200"/>
          <p14:tracePt t="54082" x="4130675" y="2108200"/>
          <p14:tracePt t="54083" x="4143375" y="2108200"/>
          <p14:tracePt t="54084" x="4148138" y="2108200"/>
          <p14:tracePt t="54086" x="4165600" y="2108200"/>
          <p14:tracePt t="54087" x="4170363" y="2108200"/>
          <p14:tracePt t="54088" x="4176713" y="2108200"/>
          <p14:tracePt t="54089" x="4187825" y="2108200"/>
          <p14:tracePt t="54090" x="4192588" y="2108200"/>
          <p14:tracePt t="54092" x="4198938" y="2108200"/>
          <p14:tracePt t="54092" x="4210050" y="2108200"/>
          <p14:tracePt t="54093" x="4216400" y="2108200"/>
          <p14:tracePt t="54094" x="4221163" y="2108200"/>
          <p14:tracePt t="54095" x="4227513" y="2112963"/>
          <p14:tracePt t="54096" x="4238625" y="2112963"/>
          <p14:tracePt t="54097" x="4243388" y="2112963"/>
          <p14:tracePt t="54098" x="4249738" y="2112963"/>
          <p14:tracePt t="54099" x="4260850" y="2112963"/>
          <p14:tracePt t="54100" x="4265613" y="2112963"/>
          <p14:tracePt t="54101" x="4271963" y="2112963"/>
          <p14:tracePt t="54102" x="4278313" y="2112963"/>
          <p14:tracePt t="54103" x="4289425" y="2112963"/>
          <p14:tracePt t="54105" x="4294188" y="2112963"/>
          <p14:tracePt t="54106" x="4305300" y="2112963"/>
          <p14:tracePt t="54108" x="4311650" y="2112963"/>
          <p14:tracePt t="54109" x="4316413" y="2112963"/>
          <p14:tracePt t="54109" x="4322763" y="2112963"/>
          <p14:tracePt t="54110" x="4327525" y="2112963"/>
          <p14:tracePt t="54111" x="4333875" y="2112963"/>
          <p14:tracePt t="54112" x="4338638" y="2112963"/>
          <p14:tracePt t="54113" x="4344988" y="2119313"/>
          <p14:tracePt t="54114" x="4351338" y="2119313"/>
          <p14:tracePt t="54115" x="4356100" y="2119313"/>
          <p14:tracePt t="54117" x="4367213" y="2119313"/>
          <p14:tracePt t="54118" x="4373563" y="2119313"/>
          <p14:tracePt t="54119" x="4378325" y="2119313"/>
          <p14:tracePt t="54120" x="4384675" y="2119313"/>
          <p14:tracePt t="54121" x="4389438" y="2119313"/>
          <p14:tracePt t="54122" x="4395788" y="2119313"/>
          <p14:tracePt t="54123" x="4400550" y="2119313"/>
          <p14:tracePt t="54124" x="4406900" y="2119313"/>
          <p14:tracePt t="54126" x="4413250" y="2119313"/>
          <p14:tracePt t="54128" x="4418013" y="2119313"/>
          <p14:tracePt t="54129" x="4429125" y="2119313"/>
          <p14:tracePt t="54130" x="4440238" y="2119313"/>
          <p14:tracePt t="54134" x="4446588" y="2119313"/>
          <p14:tracePt t="54135" x="4457700" y="2119313"/>
          <p14:tracePt t="54136" x="4462463" y="2119313"/>
          <p14:tracePt t="54138" x="4468813" y="2119313"/>
          <p14:tracePt t="54139" x="4473575" y="2119313"/>
          <p14:tracePt t="54141" x="4479925" y="2119313"/>
          <p14:tracePt t="54142" x="4486275" y="2119313"/>
          <p14:tracePt t="54143" x="4491038" y="2119313"/>
          <p14:tracePt t="54146" x="4497388" y="2119313"/>
          <p14:tracePt t="54147" x="4502150" y="2119313"/>
          <p14:tracePt t="54148" x="4508500" y="2119313"/>
          <p14:tracePt t="54149" x="4513263" y="2119313"/>
          <p14:tracePt t="54153" x="4524375" y="2119313"/>
          <p14:tracePt t="54155" x="4530725" y="2119313"/>
          <p14:tracePt t="54156" x="4535488" y="2119313"/>
          <p14:tracePt t="54157" x="4541838" y="2119313"/>
          <p14:tracePt t="54162" x="4552950" y="2119313"/>
          <p14:tracePt t="54164" x="4559300" y="2119313"/>
          <p14:tracePt t="54167" x="4570413" y="2119313"/>
          <p14:tracePt t="54170" x="4575175" y="2119313"/>
          <p14:tracePt t="54173" x="4581525" y="2119313"/>
          <p14:tracePt t="54176" x="4592638" y="2119313"/>
          <p14:tracePt t="54179" x="4597400" y="2119313"/>
          <p14:tracePt t="54180" x="4603750" y="2119313"/>
          <p14:tracePt t="54183" x="4614863" y="2119313"/>
          <p14:tracePt t="54185" x="4621213" y="2119313"/>
          <p14:tracePt t="54187" x="4625975" y="2119313"/>
          <p14:tracePt t="54189" x="4632325" y="2119313"/>
          <p14:tracePt t="54190" x="4637088" y="2119313"/>
          <p14:tracePt t="54192" x="4643438" y="2119313"/>
          <p14:tracePt t="54197" x="4659313" y="2119313"/>
          <p14:tracePt t="54198" x="4665663" y="2119313"/>
          <p14:tracePt t="54200" x="4670425" y="2119313"/>
          <p14:tracePt t="54203" x="4681538" y="2119313"/>
          <p14:tracePt t="54204" x="4687888" y="2119313"/>
          <p14:tracePt t="54206" x="4699000" y="2119313"/>
          <p14:tracePt t="54208" x="4705350" y="2119313"/>
          <p14:tracePt t="54210" x="4710113" y="2119313"/>
          <p14:tracePt t="54211" x="4716463" y="2119313"/>
          <p14:tracePt t="54212" x="4721225" y="2119313"/>
          <p14:tracePt t="54214" x="4727575" y="2119313"/>
          <p14:tracePt t="54215" x="4732338" y="2119313"/>
          <p14:tracePt t="54217" x="4738688" y="2119313"/>
          <p14:tracePt t="54218" x="4743450" y="2119313"/>
          <p14:tracePt t="54219" x="4749800" y="2119313"/>
          <p14:tracePt t="54221" x="4756150" y="2119313"/>
          <p14:tracePt t="54222" x="4760913" y="2119313"/>
          <p14:tracePt t="54224" x="4767263" y="2119313"/>
          <p14:tracePt t="54226" x="4772025" y="2112963"/>
          <p14:tracePt t="54227" x="4778375" y="2112963"/>
          <p14:tracePt t="54228" x="4783138" y="2112963"/>
          <p14:tracePt t="54230" x="4789488" y="2112963"/>
          <p14:tracePt t="54232" x="4794250" y="2112963"/>
          <p14:tracePt t="54233" x="4800600" y="2108200"/>
          <p14:tracePt t="54235" x="4805363" y="2108200"/>
          <p14:tracePt t="54237" x="4811713" y="2108200"/>
          <p14:tracePt t="54239" x="4816475" y="2108200"/>
          <p14:tracePt t="54241" x="4822825" y="2108200"/>
          <p14:tracePt t="54242" x="4829175" y="2108200"/>
          <p14:tracePt t="54245" x="4833938" y="2108200"/>
          <p14:tracePt t="54248" x="4840288" y="2101850"/>
          <p14:tracePt t="54251" x="4845050" y="2101850"/>
          <p14:tracePt t="54254" x="4851400" y="2101850"/>
          <p14:tracePt t="54260" x="4856163" y="2101850"/>
          <p14:tracePt t="54263" x="4862513" y="2101850"/>
          <p14:tracePt t="54267" x="4862513" y="2097088"/>
          <p14:tracePt t="54273" x="4867275" y="2097088"/>
          <p14:tracePt t="54277" x="4873625" y="2097088"/>
          <p14:tracePt t="54295" x="4873625" y="2090738"/>
          <p14:tracePt t="54301" x="4878388" y="2090738"/>
          <p14:tracePt t="54362" x="4873625" y="2090738"/>
          <p14:tracePt t="54364" x="4867275" y="2090738"/>
          <p14:tracePt t="54370" x="4862513" y="2090738"/>
          <p14:tracePt t="54373" x="4856163" y="2090738"/>
          <p14:tracePt t="54378" x="4845050" y="2090738"/>
          <p14:tracePt t="54380" x="4840288" y="2090738"/>
          <p14:tracePt t="54382" x="4833938" y="2090738"/>
          <p14:tracePt t="54385" x="4822825" y="2090738"/>
          <p14:tracePt t="54387" x="4816475" y="2090738"/>
          <p14:tracePt t="54388" x="4811713" y="2090738"/>
          <p14:tracePt t="54390" x="4800600" y="2090738"/>
          <p14:tracePt t="54393" x="4794250" y="2090738"/>
          <p14:tracePt t="54396" x="4778375" y="2090738"/>
          <p14:tracePt t="54398" x="4772025" y="2090738"/>
          <p14:tracePt t="54401" x="4756150" y="2090738"/>
          <p14:tracePt t="54406" x="4738688" y="2085975"/>
          <p14:tracePt t="54407" x="4732338" y="2085975"/>
          <p14:tracePt t="54409" x="4721225" y="2085975"/>
          <p14:tracePt t="54411" x="4710113" y="2085975"/>
          <p14:tracePt t="54413" x="4694238" y="2085975"/>
          <p14:tracePt t="54415" x="4687888" y="2085975"/>
          <p14:tracePt t="54420" x="4659313" y="2085975"/>
          <p14:tracePt t="54424" x="4643438" y="2085975"/>
          <p14:tracePt t="54427" x="4614863" y="2085975"/>
          <p14:tracePt t="54428" x="4608513" y="2085975"/>
          <p14:tracePt t="54431" x="4586288" y="2079625"/>
          <p14:tracePt t="54434" x="4581525" y="2079625"/>
          <p14:tracePt t="54435" x="4570413" y="2079625"/>
          <p14:tracePt t="54435" x="4564063" y="2079625"/>
          <p14:tracePt t="54436" x="4559300" y="2079625"/>
          <p14:tracePt t="54437" x="4548188" y="2079625"/>
          <p14:tracePt t="54439" x="4535488" y="2074863"/>
          <p14:tracePt t="54440" x="4524375" y="2074863"/>
          <p14:tracePt t="54441" x="4519613" y="2074863"/>
          <p14:tracePt t="54444" x="4508500" y="2074863"/>
          <p14:tracePt t="54444" x="4502150" y="2074863"/>
          <p14:tracePt t="54446" x="4486275" y="2074863"/>
          <p14:tracePt t="54448" x="4479925" y="2074863"/>
          <p14:tracePt t="54448" x="4473575" y="2074863"/>
          <p14:tracePt t="54449" x="4462463" y="2074863"/>
          <p14:tracePt t="54450" x="4457700" y="2074863"/>
          <p14:tracePt t="54451" x="4446588" y="2074863"/>
          <p14:tracePt t="54454" x="4424363" y="2068513"/>
          <p14:tracePt t="54455" x="4413250" y="2068513"/>
          <p14:tracePt t="54456" x="4406900" y="2068513"/>
          <p14:tracePt t="54461" x="4373563" y="2063750"/>
          <p14:tracePt t="54461" x="4362450" y="2063750"/>
          <p14:tracePt t="54463" x="4344988" y="2063750"/>
          <p14:tracePt t="54464" x="4333875" y="2063750"/>
          <p14:tracePt t="54465" x="0" y="0"/>
        </p14:tracePtLst>
        <p14:tracePtLst>
          <p14:tracePt t="54953" x="5030788" y="1281113"/>
          <p14:tracePt t="54987" x="5030788" y="1276350"/>
          <p14:tracePt t="55000" x="5024438" y="1276350"/>
          <p14:tracePt t="55003" x="5019675" y="1276350"/>
          <p14:tracePt t="55006" x="5019675" y="1270000"/>
          <p14:tracePt t="55007" x="5013325" y="1270000"/>
          <p14:tracePt t="55010" x="5008563" y="1265238"/>
          <p14:tracePt t="55013" x="5002213" y="1265238"/>
          <p14:tracePt t="55014" x="4997450" y="1265238"/>
          <p14:tracePt t="55018" x="4991100" y="1258888"/>
          <p14:tracePt t="55020" x="4986338" y="1258888"/>
          <p14:tracePt t="55025" x="4968875" y="1254125"/>
          <p14:tracePt t="55027" x="4964113" y="1254125"/>
          <p14:tracePt t="55030" x="4957763" y="1254125"/>
          <p14:tracePt t="55032" x="4951413" y="1247775"/>
          <p14:tracePt t="55033" x="4946650" y="1247775"/>
          <p14:tracePt t="55034" x="4940300" y="1243013"/>
          <p14:tracePt t="55037" x="4935538" y="1243013"/>
          <p14:tracePt t="55038" x="4929188" y="1243013"/>
          <p14:tracePt t="55039" x="4924425" y="1243013"/>
          <p14:tracePt t="55044" x="4906963" y="1236663"/>
          <p14:tracePt t="55049" x="4895850" y="1236663"/>
          <p14:tracePt t="55052" x="4884738" y="1236663"/>
          <p14:tracePt t="55053" x="4884738" y="1230313"/>
          <p14:tracePt t="55054" x="4878388" y="1230313"/>
          <p14:tracePt t="55058" x="4867275" y="1230313"/>
          <p14:tracePt t="55060" x="4862513" y="1230313"/>
          <p14:tracePt t="55064" x="4856163" y="1230313"/>
          <p14:tracePt t="55067" x="4845050" y="1225550"/>
          <p14:tracePt t="55069" x="4840288" y="1225550"/>
          <p14:tracePt t="55073" x="4833938" y="1219200"/>
          <p14:tracePt t="55075" x="4829175" y="1219200"/>
          <p14:tracePt t="55075" x="4822825" y="1219200"/>
          <p14:tracePt t="55080" x="4816475" y="1219200"/>
          <p14:tracePt t="55082" x="4811713" y="1219200"/>
          <p14:tracePt t="55083" x="4805363" y="1219200"/>
          <p14:tracePt t="55088" x="4794250" y="1219200"/>
          <p14:tracePt t="55092" x="4789488" y="1219200"/>
          <p14:tracePt t="55095" x="4783138" y="1219200"/>
          <p14:tracePt t="55097" x="4783138" y="1214438"/>
          <p14:tracePt t="55100" x="4772025" y="1214438"/>
          <p14:tracePt t="55107" x="4767263" y="1214438"/>
          <p14:tracePt t="55110" x="4760913" y="1214438"/>
          <p14:tracePt t="55114" x="4756150" y="1214438"/>
          <p14:tracePt t="55115" x="4749800" y="1214438"/>
          <p14:tracePt t="55120" x="4743450" y="1214438"/>
          <p14:tracePt t="55125" x="4738688" y="1214438"/>
          <p14:tracePt t="55130" x="4732338" y="1214438"/>
          <p14:tracePt t="55132" x="4727575" y="1214438"/>
          <p14:tracePt t="55135" x="4721225" y="1214438"/>
          <p14:tracePt t="55137" x="4721225" y="1219200"/>
          <p14:tracePt t="55142" x="4716463" y="1225550"/>
          <p14:tracePt t="55143" x="4710113" y="1225550"/>
          <p14:tracePt t="55146" x="4705350" y="1225550"/>
          <p14:tracePt t="55147" x="4705350" y="1230313"/>
          <p14:tracePt t="55149" x="4699000" y="1230313"/>
          <p14:tracePt t="55153" x="4699000" y="1236663"/>
          <p14:tracePt t="55155" x="4694238" y="1236663"/>
          <p14:tracePt t="55157" x="4687888" y="1236663"/>
          <p14:tracePt t="55158" x="4687888" y="1243013"/>
          <p14:tracePt t="55159" x="4681538" y="1243013"/>
          <p14:tracePt t="55161" x="4681538" y="1247775"/>
          <p14:tracePt t="55164" x="4676775" y="1247775"/>
          <p14:tracePt t="55166" x="4676775" y="1254125"/>
          <p14:tracePt t="55170" x="4670425" y="1254125"/>
          <p14:tracePt t="55171" x="4670425" y="1258888"/>
          <p14:tracePt t="55173" x="4665663" y="1258888"/>
          <p14:tracePt t="55174" x="4659313" y="1258888"/>
          <p14:tracePt t="55176" x="4659313" y="1265238"/>
          <p14:tracePt t="55177" x="4659313" y="1270000"/>
          <p14:tracePt t="55178" x="4654550" y="1270000"/>
          <p14:tracePt t="55182" x="4654550" y="1276350"/>
          <p14:tracePt t="55184" x="4648200" y="1276350"/>
          <p14:tracePt t="55185" x="4648200" y="1281113"/>
          <p14:tracePt t="55188" x="4643438" y="1281113"/>
          <p14:tracePt t="55190" x="4637088" y="1287463"/>
          <p14:tracePt t="55192" x="4637088" y="1292225"/>
          <p14:tracePt t="55193" x="4637088" y="1298575"/>
          <p14:tracePt t="55195" x="4632325" y="1298575"/>
          <p14:tracePt t="55198" x="4632325" y="1304925"/>
          <p14:tracePt t="55199" x="4625975" y="1304925"/>
          <p14:tracePt t="55201" x="4625975" y="1309688"/>
          <p14:tracePt t="55204" x="4621213" y="1316038"/>
          <p14:tracePt t="55207" x="4621213" y="1320800"/>
          <p14:tracePt t="55209" x="4614863" y="1320800"/>
          <p14:tracePt t="55211" x="4614863" y="1327150"/>
          <p14:tracePt t="55213" x="4608513" y="1327150"/>
          <p14:tracePt t="55214" x="4608513" y="1331913"/>
          <p14:tracePt t="55219" x="4608513" y="1338263"/>
          <p14:tracePt t="55219" x="4608513" y="1343025"/>
          <p14:tracePt t="55220" x="4603750" y="1343025"/>
          <p14:tracePt t="55223" x="4603750" y="1349375"/>
          <p14:tracePt t="55225" x="4603750" y="1354138"/>
          <p14:tracePt t="55229" x="4597400" y="1360488"/>
          <p14:tracePt t="55230" x="4597400" y="1365250"/>
          <p14:tracePt t="55234" x="4597400" y="1371600"/>
          <p14:tracePt t="55237" x="4597400" y="1377950"/>
          <p14:tracePt t="55239" x="4597400" y="1382713"/>
          <p14:tracePt t="55242" x="4597400" y="1389063"/>
          <p14:tracePt t="55244" x="4597400" y="1393825"/>
          <p14:tracePt t="55247" x="4597400" y="1400175"/>
          <p14:tracePt t="55251" x="4597400" y="1404938"/>
          <p14:tracePt t="55252" x="4597400" y="1411288"/>
          <p14:tracePt t="55256" x="4597400" y="1416050"/>
          <p14:tracePt t="55260" x="4597400" y="1422400"/>
          <p14:tracePt t="55262" x="4597400" y="1433513"/>
          <p14:tracePt t="55264" x="4603750" y="1433513"/>
          <p14:tracePt t="55266" x="4603750" y="1438275"/>
          <p14:tracePt t="55268" x="4608513" y="1444625"/>
          <p14:tracePt t="55270" x="4614863" y="1444625"/>
          <p14:tracePt t="55271" x="4614863" y="1455738"/>
          <p14:tracePt t="55275" x="4621213" y="1462088"/>
          <p14:tracePt t="55278" x="4625975" y="1466850"/>
          <p14:tracePt t="55281" x="4632325" y="1473200"/>
          <p14:tracePt t="55284" x="4632325" y="1477963"/>
          <p14:tracePt t="55285" x="4637088" y="1484313"/>
          <p14:tracePt t="55288" x="4643438" y="1484313"/>
          <p14:tracePt t="55289" x="4648200" y="1489075"/>
          <p14:tracePt t="55292" x="4648200" y="1495425"/>
          <p14:tracePt t="55294" x="4654550" y="1495425"/>
          <p14:tracePt t="55296" x="4659313" y="1500188"/>
          <p14:tracePt t="55297" x="4665663" y="1500188"/>
          <p14:tracePt t="55298" x="4665663" y="1506538"/>
          <p14:tracePt t="55301" x="4670425" y="1506538"/>
          <p14:tracePt t="55304" x="4676775" y="1512888"/>
          <p14:tracePt t="55308" x="4681538" y="1512888"/>
          <p14:tracePt t="55309" x="4687888" y="1512888"/>
          <p14:tracePt t="55309" x="4687888" y="1517650"/>
          <p14:tracePt t="55313" x="4694238" y="1517650"/>
          <p14:tracePt t="55316" x="4699000" y="1517650"/>
          <p14:tracePt t="55316" x="4699000" y="1524000"/>
          <p14:tracePt t="55318" x="4705350" y="1524000"/>
          <p14:tracePt t="55319" x="4710113" y="1524000"/>
          <p14:tracePt t="55322" x="4716463" y="1528763"/>
          <p14:tracePt t="55325" x="4721225" y="1528763"/>
          <p14:tracePt t="55328" x="4727575" y="1528763"/>
          <p14:tracePt t="55329" x="4732338" y="1528763"/>
          <p14:tracePt t="55332" x="4738688" y="1528763"/>
          <p14:tracePt t="55332" x="4738688" y="1535113"/>
          <p14:tracePt t="55333" x="4743450" y="1535113"/>
          <p14:tracePt t="55336" x="4749800" y="1535113"/>
          <p14:tracePt t="55337" x="4756150" y="1535113"/>
          <p14:tracePt t="55339" x="4760913" y="1535113"/>
          <p14:tracePt t="55341" x="4767263" y="1535113"/>
          <p14:tracePt t="55344" x="4772025" y="1535113"/>
          <p14:tracePt t="55345" x="4778375" y="1535113"/>
          <p14:tracePt t="55346" x="4783138" y="1535113"/>
          <p14:tracePt t="55347" x="4789488" y="1535113"/>
          <p14:tracePt t="55349" x="4789488" y="1539875"/>
          <p14:tracePt t="55350" x="4800600" y="1539875"/>
          <p14:tracePt t="55352" x="4805363" y="1539875"/>
          <p14:tracePt t="55354" x="4811713" y="1539875"/>
          <p14:tracePt t="55356" x="4822825" y="1539875"/>
          <p14:tracePt t="55358" x="4829175" y="1539875"/>
          <p14:tracePt t="55359" x="4833938" y="1539875"/>
          <p14:tracePt t="55360" x="4840288" y="1539875"/>
          <p14:tracePt t="55362" x="4845050" y="1539875"/>
          <p14:tracePt t="55363" x="4851400" y="1539875"/>
          <p14:tracePt t="55364" x="4856163" y="1539875"/>
          <p14:tracePt t="55366" x="4862513" y="1539875"/>
          <p14:tracePt t="55369" x="4873625" y="1539875"/>
          <p14:tracePt t="55370" x="4878388" y="1539875"/>
          <p14:tracePt t="55371" x="4884738" y="1539875"/>
          <p14:tracePt t="55372" x="4889500" y="1539875"/>
          <p14:tracePt t="55374" x="4895850" y="1539875"/>
          <p14:tracePt t="55375" x="4902200" y="1539875"/>
          <p14:tracePt t="55377" x="4906963" y="1539875"/>
          <p14:tracePt t="55378" x="4913313" y="1539875"/>
          <p14:tracePt t="55379" x="4918075" y="1539875"/>
          <p14:tracePt t="55381" x="4929188" y="1539875"/>
          <p14:tracePt t="55383" x="4935538" y="1539875"/>
          <p14:tracePt t="55385" x="4940300" y="1539875"/>
          <p14:tracePt t="55387" x="4951413" y="1539875"/>
          <p14:tracePt t="55390" x="4957763" y="1539875"/>
          <p14:tracePt t="55391" x="4964113" y="1539875"/>
          <p14:tracePt t="55392" x="4968875" y="1539875"/>
          <p14:tracePt t="55394" x="4975225" y="1535113"/>
          <p14:tracePt t="55397" x="4979988" y="1535113"/>
          <p14:tracePt t="55398" x="4986338" y="1535113"/>
          <p14:tracePt t="55400" x="4991100" y="1535113"/>
          <p14:tracePt t="55401" x="4997450" y="1535113"/>
          <p14:tracePt t="55405" x="5002213" y="1528763"/>
          <p14:tracePt t="55406" x="5008563" y="1528763"/>
          <p14:tracePt t="55408" x="5013325" y="1528763"/>
          <p14:tracePt t="55409" x="5019675" y="1524000"/>
          <p14:tracePt t="55411" x="5024438" y="1524000"/>
          <p14:tracePt t="55413" x="5030788" y="1524000"/>
          <p14:tracePt t="55415" x="5037138" y="1524000"/>
          <p14:tracePt t="55416" x="5041900" y="1517650"/>
          <p14:tracePt t="55419" x="5048250" y="1517650"/>
          <p14:tracePt t="55421" x="5053013" y="1512888"/>
          <p14:tracePt t="55423" x="5059363" y="1512888"/>
          <p14:tracePt t="55424" x="5064125" y="1512888"/>
          <p14:tracePt t="55427" x="5070475" y="1512888"/>
          <p14:tracePt t="55428" x="5070475" y="1506538"/>
          <p14:tracePt t="55429" x="5075238" y="1506538"/>
          <p14:tracePt t="55432" x="5075238" y="1500188"/>
          <p14:tracePt t="55432" x="5081588" y="1500188"/>
          <p14:tracePt t="55433" x="5086350" y="1500188"/>
          <p14:tracePt t="55435" x="5092700" y="1500188"/>
          <p14:tracePt t="55436" x="5092700" y="1495425"/>
          <p14:tracePt t="55439" x="5099050" y="1495425"/>
          <p14:tracePt t="55440" x="5103813" y="1495425"/>
          <p14:tracePt t="55441" x="5103813" y="1489075"/>
          <p14:tracePt t="55442" x="5110163" y="1489075"/>
          <p14:tracePt t="55444" x="5114925" y="1489075"/>
          <p14:tracePt t="55446" x="5114925" y="1484313"/>
          <p14:tracePt t="55447" x="5121275" y="1484313"/>
          <p14:tracePt t="55448" x="5121275" y="1477963"/>
          <p14:tracePt t="55450" x="5132388" y="1477963"/>
          <p14:tracePt t="55452" x="5132388" y="1473200"/>
          <p14:tracePt t="55453" x="5137150" y="1473200"/>
          <p14:tracePt t="55455" x="5143500" y="1473200"/>
          <p14:tracePt t="55456" x="5143500" y="1466850"/>
          <p14:tracePt t="55458" x="5148263" y="1466850"/>
          <p14:tracePt t="55461" x="5154613" y="1462088"/>
          <p14:tracePt t="55462" x="5159375" y="1462088"/>
          <p14:tracePt t="55464" x="5159375" y="1455738"/>
          <p14:tracePt t="55466" x="5165725" y="1450975"/>
          <p14:tracePt t="55469" x="5172075" y="1450975"/>
          <p14:tracePt t="55470" x="5172075" y="1444625"/>
          <p14:tracePt t="55473" x="5176838" y="1444625"/>
          <p14:tracePt t="55474" x="5176838" y="1438275"/>
          <p14:tracePt t="55475" x="5183188" y="1438275"/>
          <p14:tracePt t="55479" x="5187950" y="1433513"/>
          <p14:tracePt t="55484" x="5187950" y="1427163"/>
          <p14:tracePt t="55485" x="5194300" y="1422400"/>
          <p14:tracePt t="55490" x="5194300" y="1416050"/>
          <p14:tracePt t="55491" x="5199063" y="1416050"/>
          <p14:tracePt t="55493" x="5205413" y="1416050"/>
          <p14:tracePt t="55496" x="5205413" y="1411288"/>
          <p14:tracePt t="55499" x="5210175" y="1404938"/>
          <p14:tracePt t="55503" x="5210175" y="1400175"/>
          <p14:tracePt t="55507" x="5216525" y="1400175"/>
          <p14:tracePt t="55508" x="5216525" y="1393825"/>
          <p14:tracePt t="55516" x="5221288" y="1389063"/>
          <p14:tracePt t="55518" x="5221288" y="1382713"/>
          <p14:tracePt t="55524" x="5227638" y="1382713"/>
          <p14:tracePt t="55525" x="5227638" y="1377950"/>
          <p14:tracePt t="55534" x="5227638" y="1371600"/>
          <p14:tracePt t="55542" x="5227638" y="1365250"/>
          <p14:tracePt t="55546" x="5227638" y="1360488"/>
          <p14:tracePt t="55552" x="5221288" y="1360488"/>
          <p14:tracePt t="55553" x="5221288" y="1354138"/>
          <p14:tracePt t="55559" x="5216525" y="1349375"/>
          <p14:tracePt t="55561" x="5210175" y="1349375"/>
          <p14:tracePt t="55565" x="5199063" y="1343025"/>
          <p14:tracePt t="55567" x="5199063" y="1338263"/>
          <p14:tracePt t="55569" x="5194300" y="1338263"/>
          <p14:tracePt t="55572" x="5187950" y="1331913"/>
          <p14:tracePt t="55574" x="5176838" y="1331913"/>
          <p14:tracePt t="55576" x="5172075" y="1327150"/>
          <p14:tracePt t="55580" x="5165725" y="1320800"/>
          <p14:tracePt t="55581" x="5159375" y="1320800"/>
          <p14:tracePt t="55583" x="5159375" y="1316038"/>
          <p14:tracePt t="55584" x="5154613" y="1316038"/>
          <p14:tracePt t="55586" x="5148263" y="1316038"/>
          <p14:tracePt t="55587" x="5143500" y="1316038"/>
          <p14:tracePt t="55589" x="5137150" y="1309688"/>
          <p14:tracePt t="55590" x="5132388" y="1309688"/>
          <p14:tracePt t="55593" x="5121275" y="1304925"/>
          <p14:tracePt t="55595" x="5114925" y="1304925"/>
          <p14:tracePt t="55597" x="5110163" y="1304925"/>
          <p14:tracePt t="55599" x="5103813" y="1298575"/>
          <p14:tracePt t="55600" x="5099050" y="1298575"/>
          <p14:tracePt t="55601" x="5099050" y="1292225"/>
          <p14:tracePt t="55603" x="5092700" y="1292225"/>
          <p14:tracePt t="55604" x="5086350" y="1292225"/>
          <p14:tracePt t="55608" x="5075238" y="1287463"/>
          <p14:tracePt t="55611" x="5070475" y="1287463"/>
          <p14:tracePt t="55613" x="5064125" y="1287463"/>
          <p14:tracePt t="55615" x="5059363" y="1281113"/>
          <p14:tracePt t="55617" x="5053013" y="1281113"/>
          <p14:tracePt t="55619" x="5048250" y="1281113"/>
          <p14:tracePt t="55623" x="5041900" y="1281113"/>
          <p14:tracePt t="55623" x="5037138" y="1276350"/>
          <p14:tracePt t="55626" x="5030788" y="1276350"/>
          <p14:tracePt t="55628" x="5024438" y="1276350"/>
          <p14:tracePt t="55631" x="5019675" y="1276350"/>
          <p14:tracePt t="55633" x="5013325" y="1276350"/>
          <p14:tracePt t="55634" x="5008563" y="1270000"/>
          <p14:tracePt t="55636" x="5002213" y="1270000"/>
          <p14:tracePt t="55642" x="4986338" y="1265238"/>
          <p14:tracePt t="55645" x="4979988" y="1265238"/>
          <p14:tracePt t="55648" x="4968875" y="1265238"/>
          <p14:tracePt t="55651" x="4964113" y="1265238"/>
          <p14:tracePt t="55651" x="4957763" y="1265238"/>
          <p14:tracePt t="55655" x="4946650" y="1265238"/>
          <p14:tracePt t="55656" x="4940300" y="1265238"/>
          <p14:tracePt t="55659" x="4935538" y="1258888"/>
          <p14:tracePt t="55659" x="4929188" y="1258888"/>
          <p14:tracePt t="55661" x="4924425" y="1258888"/>
          <p14:tracePt t="55663" x="4918075" y="1258888"/>
          <p14:tracePt t="55665" x="4913313" y="1258888"/>
          <p14:tracePt t="55666" x="4906963" y="1258888"/>
          <p14:tracePt t="55668" x="4895850" y="1258888"/>
          <p14:tracePt t="55672" x="4884738" y="1258888"/>
          <p14:tracePt t="55673" x="4878388" y="1258888"/>
          <p14:tracePt t="55675" x="4867275" y="1258888"/>
          <p14:tracePt t="55676" x="4862513" y="1258888"/>
          <p14:tracePt t="55678" x="4856163" y="1258888"/>
          <p14:tracePt t="55679" x="4851400" y="1258888"/>
          <p14:tracePt t="55682" x="4840288" y="1258888"/>
          <p14:tracePt t="55684" x="4833938" y="1258888"/>
          <p14:tracePt t="55685" x="4833938" y="1254125"/>
          <p14:tracePt t="55686" x="4829175" y="1254125"/>
          <p14:tracePt t="55687" x="4822825" y="1254125"/>
          <p14:tracePt t="55688" x="4816475" y="1254125"/>
          <p14:tracePt t="55691" x="4811713" y="1254125"/>
          <p14:tracePt t="55693" x="4805363" y="1254125"/>
          <p14:tracePt t="55695" x="4800600" y="1254125"/>
          <p14:tracePt t="55696" x="4794250" y="1254125"/>
          <p14:tracePt t="55700" x="4789488" y="1254125"/>
          <p14:tracePt t="55704" x="4783138" y="1254125"/>
          <p14:tracePt t="55708" x="4778375" y="1254125"/>
          <p14:tracePt t="55710" x="4772025" y="1254125"/>
          <p14:tracePt t="55716" x="4767263" y="1254125"/>
          <p14:tracePt t="55724" x="4760913" y="1254125"/>
          <p14:tracePt t="55739" x="4756150" y="1254125"/>
          <p14:tracePt t="55746" x="4749800" y="1254125"/>
          <p14:tracePt t="55762" x="4743450" y="1254125"/>
          <p14:tracePt t="55776" x="4738688" y="1254125"/>
          <p14:tracePt t="55788" x="4738688" y="1258888"/>
          <p14:tracePt t="55792" x="4732338" y="1258888"/>
          <p14:tracePt t="55806" x="4727575" y="1258888"/>
          <p14:tracePt t="55826" x="4727575" y="1265238"/>
          <p14:tracePt t="55827" x="0" y="0"/>
        </p14:tracePtLst>
        <p14:tracePtLst>
          <p14:tracePt t="56339" x="4592638" y="1422400"/>
          <p14:tracePt t="56344" x="4586288" y="1422400"/>
          <p14:tracePt t="56349" x="4586288" y="1416050"/>
          <p14:tracePt t="56357" x="4581525" y="1416050"/>
          <p14:tracePt t="56362" x="4581525" y="1411288"/>
          <p14:tracePt t="56368" x="4581525" y="1404938"/>
          <p14:tracePt t="56371" x="4575175" y="1404938"/>
          <p14:tracePt t="56378" x="4570413" y="1400175"/>
          <p14:tracePt t="56381" x="4564063" y="1400175"/>
          <p14:tracePt t="56384" x="4564063" y="1393825"/>
          <p14:tracePt t="56387" x="4559300" y="1393825"/>
          <p14:tracePt t="56390" x="4559300" y="1389063"/>
          <p14:tracePt t="56392" x="4552950" y="1389063"/>
          <p14:tracePt t="56393" x="4552950" y="1382713"/>
          <p14:tracePt t="56398" x="4548188" y="1377950"/>
          <p14:tracePt t="56401" x="4541838" y="1377950"/>
          <p14:tracePt t="56406" x="4535488" y="1371600"/>
          <p14:tracePt t="56409" x="4535488" y="1365250"/>
          <p14:tracePt t="56409" x="4530725" y="1365250"/>
          <p14:tracePt t="56410" x="4530725" y="1360488"/>
          <p14:tracePt t="56415" x="4524375" y="1360488"/>
          <p14:tracePt t="56417" x="4524375" y="1354138"/>
          <p14:tracePt t="56420" x="4519613" y="1349375"/>
          <p14:tracePt t="56423" x="4513263" y="1349375"/>
          <p14:tracePt t="56425" x="4513263" y="1343025"/>
          <p14:tracePt t="56428" x="4508500" y="1338263"/>
          <p14:tracePt t="56433" x="4502150" y="1331913"/>
          <p14:tracePt t="56438" x="4497388" y="1327150"/>
          <p14:tracePt t="56441" x="4491038" y="1327150"/>
          <p14:tracePt t="56442" x="4491038" y="1320800"/>
          <p14:tracePt t="56448" x="4486275" y="1316038"/>
          <p14:tracePt t="56451" x="4486275" y="1309688"/>
          <p14:tracePt t="56454" x="4479925" y="1309688"/>
          <p14:tracePt t="56459" x="4479925" y="1304925"/>
          <p14:tracePt t="56461" x="4473575" y="1304925"/>
          <p14:tracePt t="56464" x="4468813" y="1304925"/>
          <p14:tracePt t="56469" x="4468813" y="1298575"/>
          <p14:tracePt t="56471" x="4462463" y="1298575"/>
          <p14:tracePt t="56472" x="4462463" y="1292225"/>
          <p14:tracePt t="56477" x="4457700" y="1292225"/>
          <p14:tracePt t="56482" x="4457700" y="1287463"/>
          <p14:tracePt t="56483" x="4451350" y="1287463"/>
          <p14:tracePt t="56486" x="4446588" y="1287463"/>
          <p14:tracePt t="56490" x="4446588" y="1281113"/>
          <p14:tracePt t="56492" x="4440238" y="1281113"/>
          <p14:tracePt t="56499" x="4435475" y="1276350"/>
          <p14:tracePt t="56501" x="4429125" y="1276350"/>
          <p14:tracePt t="56504" x="4424363" y="1276350"/>
          <p14:tracePt t="56509" x="4418013" y="1276350"/>
          <p14:tracePt t="56512" x="4418013" y="1270000"/>
          <p14:tracePt t="56513" x="4413250" y="1270000"/>
          <p14:tracePt t="56518" x="4406900" y="1270000"/>
          <p14:tracePt t="56521" x="4406900" y="1265238"/>
          <p14:tracePt t="56522" x="4400550" y="1265238"/>
          <p14:tracePt t="56527" x="4395788" y="1265238"/>
          <p14:tracePt t="56531" x="4389438" y="1265238"/>
          <p14:tracePt t="56537" x="4384675" y="1265238"/>
          <p14:tracePt t="56540" x="4378325" y="1265238"/>
          <p14:tracePt t="56544" x="4373563" y="1265238"/>
          <p14:tracePt t="56551" x="4367213" y="1265238"/>
          <p14:tracePt t="56556" x="4362450" y="1265238"/>
          <p14:tracePt t="56559" x="4356100" y="1265238"/>
          <p14:tracePt t="56566" x="4351338" y="1265238"/>
          <p14:tracePt t="56569" x="4344988" y="1265238"/>
          <p14:tracePt t="56576" x="4338638" y="1265238"/>
          <p14:tracePt t="56578" x="4333875" y="1265238"/>
          <p14:tracePt t="56581" x="4327525" y="1265238"/>
          <p14:tracePt t="56586" x="4322763" y="1265238"/>
          <p14:tracePt t="56591" x="4316413" y="1265238"/>
          <p14:tracePt t="56595" x="4311650" y="1265238"/>
          <p14:tracePt t="56598" x="4305300" y="1265238"/>
          <p14:tracePt t="56601" x="4300538" y="1265238"/>
          <p14:tracePt t="56607" x="4294188" y="1265238"/>
          <p14:tracePt t="56608" x="4294188" y="1270000"/>
          <p14:tracePt t="56610" x="4289425" y="1270000"/>
          <p14:tracePt t="56614" x="4283075" y="1270000"/>
          <p14:tracePt t="56618" x="4278313" y="1270000"/>
          <p14:tracePt t="56621" x="4278313" y="1276350"/>
          <p14:tracePt t="56623" x="4271963" y="1276350"/>
          <p14:tracePt t="56627" x="4265613" y="1276350"/>
          <p14:tracePt t="56630" x="4265613" y="1281113"/>
          <p14:tracePt t="56631" x="4260850" y="1281113"/>
          <p14:tracePt t="56637" x="4254500" y="1281113"/>
          <p14:tracePt t="56640" x="4254500" y="1287463"/>
          <p14:tracePt t="56643" x="4249738" y="1287463"/>
          <p14:tracePt t="56648" x="4249738" y="1292225"/>
          <p14:tracePt t="56651" x="4243388" y="1298575"/>
          <p14:tracePt t="56656" x="4238625" y="1298575"/>
          <p14:tracePt t="56661" x="4238625" y="1304925"/>
          <p14:tracePt t="56671" x="4232275" y="1309688"/>
          <p14:tracePt t="56681" x="4232275" y="1316038"/>
          <p14:tracePt t="56688" x="4232275" y="1320800"/>
          <p14:tracePt t="56696" x="4227513" y="1320800"/>
          <p14:tracePt t="56696" x="4227513" y="1327150"/>
          <p14:tracePt t="56703" x="4227513" y="1331913"/>
          <p14:tracePt t="56709" x="4227513" y="1338263"/>
          <p14:tracePt t="56712" x="4227513" y="1343025"/>
          <p14:tracePt t="56717" x="4227513" y="1349375"/>
          <p14:tracePt t="56721" x="4227513" y="1354138"/>
          <p14:tracePt t="56725" x="4227513" y="1360488"/>
          <p14:tracePt t="56726" x="4227513" y="1365250"/>
          <p14:tracePt t="56731" x="4227513" y="1371600"/>
          <p14:tracePt t="56734" x="4227513" y="1377950"/>
          <p14:tracePt t="56739" x="4227513" y="1382713"/>
          <p14:tracePt t="56741" x="4227513" y="1389063"/>
          <p14:tracePt t="56745" x="4227513" y="1393825"/>
          <p14:tracePt t="56750" x="4227513" y="1400175"/>
          <p14:tracePt t="56756" x="4227513" y="1404938"/>
          <p14:tracePt t="56758" x="4227513" y="1411288"/>
          <p14:tracePt t="56759" x="4232275" y="1411288"/>
          <p14:tracePt t="56763" x="4232275" y="1416050"/>
          <p14:tracePt t="56767" x="4238625" y="1416050"/>
          <p14:tracePt t="56771" x="4243388" y="1422400"/>
          <p14:tracePt t="56777" x="4249738" y="1427163"/>
          <p14:tracePt t="56781" x="4254500" y="1433513"/>
          <p14:tracePt t="56785" x="4260850" y="1433513"/>
          <p14:tracePt t="56787" x="4265613" y="1438275"/>
          <p14:tracePt t="56791" x="4271963" y="1438275"/>
          <p14:tracePt t="56797" x="4283075" y="1444625"/>
          <p14:tracePt t="56799" x="4289425" y="1444625"/>
          <p14:tracePt t="56802" x="4294188" y="1450975"/>
          <p14:tracePt t="56805" x="4300538" y="1450975"/>
          <p14:tracePt t="56806" x="4300538" y="1455738"/>
          <p14:tracePt t="56809" x="4311650" y="1455738"/>
          <p14:tracePt t="56811" x="4316413" y="1455738"/>
          <p14:tracePt t="56812" x="4316413" y="1462088"/>
          <p14:tracePt t="56814" x="4322763" y="1462088"/>
          <p14:tracePt t="56817" x="4327525" y="1462088"/>
          <p14:tracePt t="56818" x="4333875" y="1462088"/>
          <p14:tracePt t="56821" x="4338638" y="1466850"/>
          <p14:tracePt t="56824" x="4344988" y="1466850"/>
          <p14:tracePt t="56826" x="4351338" y="1466850"/>
          <p14:tracePt t="56830" x="4356100" y="1473200"/>
          <p14:tracePt t="56831" x="4362450" y="1473200"/>
          <p14:tracePt t="56835" x="4367213" y="1473200"/>
          <p14:tracePt t="56839" x="4373563" y="1473200"/>
          <p14:tracePt t="56842" x="4373563" y="1477963"/>
          <p14:tracePt t="56843" x="4384675" y="1477963"/>
          <p14:tracePt t="56847" x="4384675" y="1484313"/>
          <p14:tracePt t="56847" x="4389438" y="1484313"/>
          <p14:tracePt t="56851" x="4395788" y="1484313"/>
          <p14:tracePt t="56855" x="4400550" y="1484313"/>
          <p14:tracePt t="56856" x="4406900" y="1484313"/>
          <p14:tracePt t="56859" x="4406900" y="1489075"/>
          <p14:tracePt t="56860" x="4413250" y="1489075"/>
          <p14:tracePt t="56865" x="4418013" y="1489075"/>
          <p14:tracePt t="56871" x="4429125" y="1489075"/>
          <p14:tracePt t="56875" x="4435475" y="1489075"/>
          <p14:tracePt t="56880" x="4440238" y="1489075"/>
          <p14:tracePt t="56885" x="4446588" y="1489075"/>
          <p14:tracePt t="56892" x="4457700" y="1489075"/>
          <p14:tracePt t="56898" x="4462463" y="1489075"/>
          <p14:tracePt t="56904" x="4468813" y="1489075"/>
          <p14:tracePt t="56906" x="4473575" y="1489075"/>
          <p14:tracePt t="56910" x="4479925" y="1489075"/>
          <p14:tracePt t="56915" x="4486275" y="1489075"/>
          <p14:tracePt t="56919" x="4491038" y="1489075"/>
          <p14:tracePt t="56922" x="4497388" y="1489075"/>
          <p14:tracePt t="56927" x="4502150" y="1489075"/>
          <p14:tracePt t="56935" x="4513263" y="1489075"/>
          <p14:tracePt t="56938" x="4519613" y="1489075"/>
          <p14:tracePt t="56942" x="4524375" y="1489075"/>
          <p14:tracePt t="56949" x="4530725" y="1484313"/>
          <p14:tracePt t="56950" x="4535488" y="1484313"/>
          <p14:tracePt t="56951" x="4535488" y="1477963"/>
          <p14:tracePt t="56954" x="4541838" y="1477963"/>
          <p14:tracePt t="56955" x="4548188" y="1477963"/>
          <p14:tracePt t="56962" x="4552950" y="1473200"/>
          <p14:tracePt t="56964" x="4559300" y="1473200"/>
          <p14:tracePt t="56968" x="4559300" y="1466850"/>
          <p14:tracePt t="56969" x="4564063" y="1466850"/>
          <p14:tracePt t="56971" x="4570413" y="1466850"/>
          <p14:tracePt t="56976" x="4575175" y="1462088"/>
          <p14:tracePt t="56985" x="4586288" y="1450975"/>
          <p14:tracePt t="56991" x="4592638" y="1444625"/>
          <p14:tracePt t="57000" x="4603750" y="1433513"/>
          <p14:tracePt t="57002" x="4603750" y="1427163"/>
          <p14:tracePt t="57005" x="4608513" y="1427163"/>
          <p14:tracePt t="57008" x="4614863" y="1422400"/>
          <p14:tracePt t="57011" x="4614863" y="1416050"/>
          <p14:tracePt t="57018" x="4621213" y="1411288"/>
          <p14:tracePt t="57019" x="4621213" y="1404938"/>
          <p14:tracePt t="57022" x="4625975" y="1400175"/>
          <p14:tracePt t="57028" x="4625975" y="1393825"/>
          <p14:tracePt t="57031" x="4632325" y="1393825"/>
          <p14:tracePt t="57032" x="4632325" y="1389063"/>
          <p14:tracePt t="57033" x="4637088" y="1389063"/>
          <p14:tracePt t="57034" x="4637088" y="1382713"/>
          <p14:tracePt t="57038" x="4637088" y="1377950"/>
          <p14:tracePt t="57042" x="4643438" y="1377950"/>
          <p14:tracePt t="57044" x="4643438" y="1371600"/>
          <p14:tracePt t="57047" x="4643438" y="1365250"/>
          <p14:tracePt t="57048" x="4648200" y="1365250"/>
          <p14:tracePt t="57051" x="4648200" y="1360488"/>
          <p14:tracePt t="57055" x="4648200" y="1354138"/>
          <p14:tracePt t="57060" x="4654550" y="1349375"/>
          <p14:tracePt t="57062" x="4659313" y="1349375"/>
          <p14:tracePt t="57065" x="4659313" y="1343025"/>
          <p14:tracePt t="57066" x="4659313" y="1338263"/>
          <p14:tracePt t="57073" x="4659313" y="1331913"/>
          <p14:tracePt t="57075" x="4665663" y="1331913"/>
          <p14:tracePt t="57081" x="4665663" y="1327150"/>
          <p14:tracePt t="57090" x="4665663" y="1320800"/>
          <p14:tracePt t="57101" x="4665663" y="1316038"/>
          <p14:tracePt t="57104" x="0" y="0"/>
        </p14:tracePtLst>
        <p14:tracePtLst>
          <p14:tracePt t="57509" x="4187825" y="1338263"/>
          <p14:tracePt t="57583" x="4187825" y="1331913"/>
          <p14:tracePt t="57592" x="4181475" y="1331913"/>
          <p14:tracePt t="57595" x="4181475" y="1327150"/>
          <p14:tracePt t="57599" x="4176713" y="1327150"/>
          <p14:tracePt t="57603" x="4176713" y="1320800"/>
          <p14:tracePt t="57607" x="4170363" y="1320800"/>
          <p14:tracePt t="57610" x="4170363" y="1316038"/>
          <p14:tracePt t="57611" x="4165600" y="1316038"/>
          <p14:tracePt t="57614" x="4159250" y="1309688"/>
          <p14:tracePt t="57618" x="4154488" y="1309688"/>
          <p14:tracePt t="57623" x="4148138" y="1304925"/>
          <p14:tracePt t="57624" x="4143375" y="1304925"/>
          <p14:tracePt t="57626" x="4137025" y="1298575"/>
          <p14:tracePt t="57628" x="4130675" y="1298575"/>
          <p14:tracePt t="57632" x="4125913" y="1292225"/>
          <p14:tracePt t="57635" x="4114800" y="1287463"/>
          <p14:tracePt t="57636" x="4108450" y="1287463"/>
          <p14:tracePt t="57639" x="4103688" y="1281113"/>
          <p14:tracePt t="57642" x="4097338" y="1281113"/>
          <p14:tracePt t="57644" x="4092575" y="1276350"/>
          <p14:tracePt t="57644" x="4086225" y="1276350"/>
          <p14:tracePt t="57648" x="4081463" y="1276350"/>
          <p14:tracePt t="57650" x="4075113" y="1270000"/>
          <p14:tracePt t="57651" x="4070350" y="1265238"/>
          <p14:tracePt t="57652" x="4064000" y="1265238"/>
          <p14:tracePt t="57654" x="4057650" y="1265238"/>
          <p14:tracePt t="57656" x="4052888" y="1265238"/>
          <p14:tracePt t="57657" x="4052888" y="1258888"/>
          <p14:tracePt t="57660" x="4041775" y="1258888"/>
          <p14:tracePt t="57664" x="4035425" y="1258888"/>
          <p14:tracePt t="57665" x="4030663" y="1254125"/>
          <p14:tracePt t="57669" x="4019550" y="1254125"/>
          <p14:tracePt t="57671" x="4013200" y="1254125"/>
          <p14:tracePt t="57674" x="4008438" y="1247775"/>
          <p14:tracePt t="57676" x="4002088" y="1247775"/>
          <p14:tracePt t="57678" x="3997325" y="1247775"/>
          <p14:tracePt t="57681" x="3990975" y="1247775"/>
          <p14:tracePt t="57684" x="3984625" y="1243013"/>
          <p14:tracePt t="57686" x="3979863" y="1243013"/>
          <p14:tracePt t="57689" x="3973513" y="1243013"/>
          <p14:tracePt t="57691" x="3968750" y="1236663"/>
          <p14:tracePt t="57695" x="3962400" y="1236663"/>
          <p14:tracePt t="57698" x="3957638" y="1236663"/>
          <p14:tracePt t="57701" x="3951288" y="1236663"/>
          <p14:tracePt t="57703" x="3946525" y="1236663"/>
          <p14:tracePt t="57706" x="3940175" y="1236663"/>
          <p14:tracePt t="57708" x="3935413" y="1236663"/>
          <p14:tracePt t="57710" x="3935413" y="1230313"/>
          <p14:tracePt t="57711" x="3929063" y="1230313"/>
          <p14:tracePt t="57713" x="3922713" y="1230313"/>
          <p14:tracePt t="57716" x="3917950" y="1230313"/>
          <p14:tracePt t="57718" x="3911600" y="1230313"/>
          <p14:tracePt t="57721" x="3906838" y="1230313"/>
          <p14:tracePt t="57722" x="3900488" y="1230313"/>
          <p14:tracePt t="57727" x="3889375" y="1225550"/>
          <p14:tracePt t="57729" x="3884613" y="1225550"/>
          <p14:tracePt t="57731" x="3878263" y="1225550"/>
          <p14:tracePt t="57733" x="3873500" y="1225550"/>
          <p14:tracePt t="57736" x="3867150" y="1225550"/>
          <p14:tracePt t="57737" x="3862388" y="1225550"/>
          <p14:tracePt t="57738" x="3856038" y="1225550"/>
          <p14:tracePt t="57740" x="3849688" y="1225550"/>
          <p14:tracePt t="57742" x="3844925" y="1225550"/>
          <p14:tracePt t="57743" x="3844925" y="1219200"/>
          <p14:tracePt t="57744" x="3838575" y="1219200"/>
          <p14:tracePt t="57745" x="3833813" y="1219200"/>
          <p14:tracePt t="57747" x="3827463" y="1219200"/>
          <p14:tracePt t="57749" x="3822700" y="1219200"/>
          <p14:tracePt t="57751" x="3816350" y="1219200"/>
          <p14:tracePt t="57752" x="3811588" y="1219200"/>
          <p14:tracePt t="57753" x="3805238" y="1219200"/>
          <p14:tracePt t="57755" x="3800475" y="1219200"/>
          <p14:tracePt t="57758" x="3794125" y="1214438"/>
          <p14:tracePt t="57759" x="3789363" y="1214438"/>
          <p14:tracePt t="57760" x="3783013" y="1214438"/>
          <p14:tracePt t="57762" x="3776663" y="1214438"/>
          <p14:tracePt t="57765" x="3765550" y="1214438"/>
          <p14:tracePt t="57769" x="3760788" y="1214438"/>
          <p14:tracePt t="57770" x="3754438" y="1214438"/>
          <p14:tracePt t="57772" x="3749675" y="1214438"/>
          <p14:tracePt t="57773" x="3743325" y="1214438"/>
          <p14:tracePt t="57776" x="3738563" y="1214438"/>
          <p14:tracePt t="57780" x="3732213" y="1214438"/>
          <p14:tracePt t="57781" x="3727450" y="1214438"/>
          <p14:tracePt t="57784" x="3721100" y="1214438"/>
          <p14:tracePt t="57786" x="3714750" y="1214438"/>
          <p14:tracePt t="57789" x="3709988" y="1214438"/>
          <p14:tracePt t="57793" x="3703638" y="1214438"/>
          <p14:tracePt t="57795" x="3698875" y="1214438"/>
          <p14:tracePt t="57800" x="3692525" y="1214438"/>
          <p14:tracePt t="57803" x="3687763" y="1214438"/>
          <p14:tracePt t="57808" x="3681413" y="1214438"/>
          <p14:tracePt t="57810" x="3676650" y="1214438"/>
          <p14:tracePt t="57815" x="3670300" y="1214438"/>
          <p14:tracePt t="57819" x="3670300" y="1219200"/>
          <p14:tracePt t="57821" x="3665538" y="1219200"/>
          <p14:tracePt t="57826" x="3659188" y="1219200"/>
          <p14:tracePt t="57829" x="3654425" y="1219200"/>
          <p14:tracePt t="57835" x="3648075" y="1225550"/>
          <p14:tracePt t="57840" x="3641725" y="1225550"/>
          <p14:tracePt t="57847" x="3636963" y="1230313"/>
          <p14:tracePt t="57850" x="3630613" y="1230313"/>
          <p14:tracePt t="57857" x="3625850" y="1236663"/>
          <p14:tracePt t="57861" x="3625850" y="1243013"/>
          <p14:tracePt t="57863" x="3619500" y="1243013"/>
          <p14:tracePt t="57868" x="3614738" y="1247775"/>
          <p14:tracePt t="57875" x="3608388" y="1254125"/>
          <p14:tracePt t="57880" x="3603625" y="1254125"/>
          <p14:tracePt t="57883" x="3603625" y="1258888"/>
          <p14:tracePt t="57887" x="3597275" y="1258888"/>
          <p14:tracePt t="57888" x="3597275" y="1265238"/>
          <p14:tracePt t="57892" x="3597275" y="1270000"/>
          <p14:tracePt t="57898" x="3592513" y="1276350"/>
          <p14:tracePt t="57902" x="3592513" y="1281113"/>
          <p14:tracePt t="57907" x="3592513" y="1287463"/>
          <p14:tracePt t="57910" x="3592513" y="1292225"/>
          <p14:tracePt t="57915" x="3592513" y="1298575"/>
          <p14:tracePt t="57919" x="3592513" y="1304925"/>
          <p14:tracePt t="57926" x="3592513" y="1309688"/>
          <p14:tracePt t="57928" x="3592513" y="1316038"/>
          <p14:tracePt t="57933" x="3592513" y="1320800"/>
          <p14:tracePt t="57937" x="3592513" y="1327150"/>
          <p14:tracePt t="57941" x="3592513" y="1331913"/>
          <p14:tracePt t="57943" x="3592513" y="1338263"/>
          <p14:tracePt t="57947" x="3592513" y="1343025"/>
          <p14:tracePt t="57950" x="3592513" y="1349375"/>
          <p14:tracePt t="57954" x="3592513" y="1354138"/>
          <p14:tracePt t="57956" x="3592513" y="1360488"/>
          <p14:tracePt t="57959" x="3597275" y="1360488"/>
          <p14:tracePt t="57962" x="3597275" y="1365250"/>
          <p14:tracePt t="57964" x="3603625" y="1371600"/>
          <p14:tracePt t="57967" x="3608388" y="1371600"/>
          <p14:tracePt t="57968" x="3608388" y="1377950"/>
          <p14:tracePt t="57971" x="3608388" y="1382713"/>
          <p14:tracePt t="57971" x="3614738" y="1382713"/>
          <p14:tracePt t="57973" x="3614738" y="1389063"/>
          <p14:tracePt t="57977" x="3619500" y="1389063"/>
          <p14:tracePt t="57978" x="3619500" y="1393825"/>
          <p14:tracePt t="57979" x="3625850" y="1393825"/>
          <p14:tracePt t="57981" x="3625850" y="1400175"/>
          <p14:tracePt t="57984" x="3630613" y="1404938"/>
          <p14:tracePt t="57985" x="3636963" y="1404938"/>
          <p14:tracePt t="57988" x="3641725" y="1411288"/>
          <p14:tracePt t="57992" x="3648075" y="1411288"/>
          <p14:tracePt t="57994" x="3648075" y="1416050"/>
          <p14:tracePt t="57996" x="3659188" y="1416050"/>
          <p14:tracePt t="57998" x="3659188" y="1422400"/>
          <p14:tracePt t="57999" x="3665538" y="1422400"/>
          <p14:tracePt t="58000" x="3665538" y="1427163"/>
          <p14:tracePt t="58003" x="3670300" y="1427163"/>
          <p14:tracePt t="58007" x="3676650" y="1433513"/>
          <p14:tracePt t="58008" x="3681413" y="1433513"/>
          <p14:tracePt t="58012" x="3687763" y="1433513"/>
          <p14:tracePt t="58013" x="3687763" y="1438275"/>
          <p14:tracePt t="58017" x="3692525" y="1438275"/>
          <p14:tracePt t="58019" x="3698875" y="1438275"/>
          <p14:tracePt t="58020" x="3703638" y="1444625"/>
          <p14:tracePt t="58025" x="3709988" y="1444625"/>
          <p14:tracePt t="58027" x="3714750" y="1450975"/>
          <p14:tracePt t="58031" x="3727450" y="1450975"/>
          <p14:tracePt t="58032" x="3727450" y="1455738"/>
          <p14:tracePt t="58033" x="3732213" y="1455738"/>
          <p14:tracePt t="58037" x="3738563" y="1455738"/>
          <p14:tracePt t="58039" x="3743325" y="1455738"/>
          <p14:tracePt t="58040" x="3749675" y="1455738"/>
          <p14:tracePt t="58042" x="3749675" y="1462088"/>
          <p14:tracePt t="58044" x="3754438" y="1462088"/>
          <p14:tracePt t="58046" x="3760788" y="1462088"/>
          <p14:tracePt t="58050" x="3771900" y="1462088"/>
          <p14:tracePt t="58053" x="3776663" y="1462088"/>
          <p14:tracePt t="58058" x="3783013" y="1466850"/>
          <p14:tracePt t="58060" x="3789363" y="1466850"/>
          <p14:tracePt t="58060" x="3794125" y="1466850"/>
          <p14:tracePt t="58066" x="3805238" y="1466850"/>
          <p14:tracePt t="58070" x="3811588" y="1466850"/>
          <p14:tracePt t="58072" x="3816350" y="1466850"/>
          <p14:tracePt t="58074" x="3822700" y="1466850"/>
          <p14:tracePt t="58079" x="3827463" y="1466850"/>
          <p14:tracePt t="58080" x="3833813" y="1466850"/>
          <p14:tracePt t="58088" x="3844925" y="1466850"/>
          <p14:tracePt t="58090" x="3849688" y="1466850"/>
          <p14:tracePt t="58094" x="3856038" y="1466850"/>
          <p14:tracePt t="58098" x="3862388" y="1466850"/>
          <p14:tracePt t="58100" x="3867150" y="1466850"/>
          <p14:tracePt t="58104" x="3873500" y="1466850"/>
          <p14:tracePt t="58109" x="3878263" y="1466850"/>
          <p14:tracePt t="58113" x="3884613" y="1466850"/>
          <p14:tracePt t="58114" x="3889375" y="1466850"/>
          <p14:tracePt t="58122" x="3895725" y="1466850"/>
          <p14:tracePt t="58123" x="3900488" y="1466850"/>
          <p14:tracePt t="58128" x="3906838" y="1462088"/>
          <p14:tracePt t="58129" x="3911600" y="1462088"/>
          <p14:tracePt t="58134" x="3917950" y="1462088"/>
          <p14:tracePt t="58139" x="3922713" y="1455738"/>
          <p14:tracePt t="58143" x="3929063" y="1450975"/>
          <p14:tracePt t="58145" x="3935413" y="1450975"/>
          <p14:tracePt t="58150" x="3940175" y="1444625"/>
          <p14:tracePt t="58153" x="3946525" y="1444625"/>
          <p14:tracePt t="58157" x="3951288" y="1444625"/>
          <p14:tracePt t="58159" x="3957638" y="1438275"/>
          <p14:tracePt t="58163" x="3962400" y="1438275"/>
          <p14:tracePt t="58165" x="3962400" y="1433513"/>
          <p14:tracePt t="58166" x="3968750" y="1433513"/>
          <p14:tracePt t="58170" x="3973513" y="1433513"/>
          <p14:tracePt t="58171" x="3973513" y="1427163"/>
          <p14:tracePt t="58174" x="3984625" y="1422400"/>
          <p14:tracePt t="58177" x="3984625" y="1416050"/>
          <p14:tracePt t="58178" x="3990975" y="1416050"/>
          <p14:tracePt t="58185" x="3997325" y="1411288"/>
          <p14:tracePt t="58188" x="4002088" y="1411288"/>
          <p14:tracePt t="58190" x="4008438" y="1404938"/>
          <p14:tracePt t="58191" x="4008438" y="1400175"/>
          <p14:tracePt t="58193" x="4013200" y="1400175"/>
          <p14:tracePt t="58198" x="4019550" y="1393825"/>
          <p14:tracePt t="58203" x="4024313" y="1389063"/>
          <p14:tracePt t="58206" x="4030663" y="1389063"/>
          <p14:tracePt t="58209" x="4030663" y="1382713"/>
          <p14:tracePt t="58212" x="4035425" y="1377950"/>
          <p14:tracePt t="58216" x="4041775" y="1377950"/>
          <p14:tracePt t="58219" x="4041775" y="1371600"/>
          <p14:tracePt t="58222" x="4046538" y="1371600"/>
          <p14:tracePt t="58226" x="4052888" y="1365250"/>
          <p14:tracePt t="58234" x="4057650" y="1365250"/>
          <p14:tracePt t="58236" x="4057650" y="1360488"/>
          <p14:tracePt t="58241" x="4057650" y="1354138"/>
          <p14:tracePt t="58248" x="4064000" y="1354138"/>
          <p14:tracePt t="58258" x="4064000" y="1349375"/>
          <p14:tracePt t="58322" x="0" y="0"/>
        </p14:tracePtLst>
        <p14:tracePtLst>
          <p14:tracePt t="60171" x="4300538" y="1270000"/>
          <p14:tracePt t="60347" x="4300538" y="1276350"/>
          <p14:tracePt t="60374" x="4305300" y="1276350"/>
          <p14:tracePt t="60381" x="4311650" y="1276350"/>
          <p14:tracePt t="60391" x="4311650" y="1281113"/>
          <p14:tracePt t="60396" x="4316413" y="1281113"/>
          <p14:tracePt t="60401" x="4316413" y="1287463"/>
          <p14:tracePt t="60408" x="4322763" y="1287463"/>
          <p14:tracePt t="60417" x="4327525" y="1287463"/>
          <p14:tracePt t="60421" x="4333875" y="1292225"/>
          <p14:tracePt t="60428" x="4338638" y="1292225"/>
          <p14:tracePt t="60429" x="4338638" y="1298575"/>
          <p14:tracePt t="60435" x="4344988" y="1298575"/>
          <p14:tracePt t="60440" x="4344988" y="1304925"/>
          <p14:tracePt t="60441" x="4351338" y="1304925"/>
          <p14:tracePt t="60444" x="4356100" y="1304925"/>
          <p14:tracePt t="60446" x="4356100" y="1309688"/>
          <p14:tracePt t="60455" x="4362450" y="1309688"/>
          <p14:tracePt t="60460" x="4367213" y="1309688"/>
          <p14:tracePt t="60462" x="4367213" y="1316038"/>
          <p14:tracePt t="60470" x="4373563" y="1316038"/>
          <p14:tracePt t="60477" x="4378325" y="1316038"/>
          <p14:tracePt t="60487" x="4378325" y="1320800"/>
          <p14:tracePt t="60490" x="4384675" y="1320800"/>
          <p14:tracePt t="60505" x="4389438" y="1320800"/>
          <p14:tracePt t="60519" x="4395788" y="1327150"/>
          <p14:tracePt t="60529" x="4400550" y="1327150"/>
          <p14:tracePt t="60533" x="4406900" y="1327150"/>
          <p14:tracePt t="60535" x="4406900" y="1331913"/>
          <p14:tracePt t="60540" x="4413250" y="1331913"/>
          <p14:tracePt t="60545" x="4413250" y="1338263"/>
          <p14:tracePt t="60548" x="4418013" y="1338263"/>
          <p14:tracePt t="60556" x="4424363" y="1338263"/>
          <p14:tracePt t="60561" x="4429125" y="1338263"/>
          <p14:tracePt t="60566" x="4429125" y="1343025"/>
          <p14:tracePt t="60572" x="4435475" y="1343025"/>
          <p14:tracePt t="60585" x="4440238" y="1343025"/>
          <p14:tracePt t="60599" x="4440238" y="1349375"/>
          <p14:tracePt t="60604" x="4446588" y="1349375"/>
          <p14:tracePt t="60617" x="4451350" y="1349375"/>
          <p14:tracePt t="60639" x="4457700" y="1349375"/>
          <p14:tracePt t="60652" x="4462463" y="1349375"/>
          <p14:tracePt t="60663" x="4468813" y="1349375"/>
          <p14:tracePt t="60668" x="4473575" y="1354138"/>
          <p14:tracePt t="60677" x="4479925" y="1354138"/>
          <p14:tracePt t="60682" x="4479925" y="1360488"/>
          <p14:tracePt t="60688" x="4486275" y="1360488"/>
          <p14:tracePt t="60699" x="4491038" y="1360488"/>
          <p14:tracePt t="60705" x="4497388" y="1360488"/>
          <p14:tracePt t="60719" x="4502150" y="1360488"/>
          <p14:tracePt t="60723" x="4502150" y="1365250"/>
          <p14:tracePt t="60735" x="4508500" y="1365250"/>
          <p14:tracePt t="60751" x="4513263" y="1365250"/>
          <p14:tracePt t="60757" x="4519613" y="1365250"/>
          <p14:tracePt t="60769" x="4524375" y="1371600"/>
          <p14:tracePt t="60781" x="4530725" y="1371600"/>
          <p14:tracePt t="60794" x="4535488" y="1371600"/>
          <p14:tracePt t="60799" x="4541838" y="1371600"/>
          <p14:tracePt t="60807" x="4548188" y="1371600"/>
          <p14:tracePt t="60814" x="4548188" y="1377950"/>
          <p14:tracePt t="60815" x="4552950" y="1377950"/>
          <p14:tracePt t="60823" x="4559300" y="1377950"/>
          <p14:tracePt t="60827" x="4564063" y="1377950"/>
          <p14:tracePt t="60837" x="4570413" y="1377950"/>
          <p14:tracePt t="60839" x="4570413" y="1382713"/>
          <p14:tracePt t="60848" x="4575175" y="1382713"/>
          <p14:tracePt t="61031" x="4570413" y="1382713"/>
          <p14:tracePt t="61040" x="4564063" y="1382713"/>
          <p14:tracePt t="61045" x="4559300" y="1382713"/>
          <p14:tracePt t="61052" x="4552950" y="1382713"/>
          <p14:tracePt t="61060" x="4548188" y="1382713"/>
          <p14:tracePt t="61064" x="4541838" y="1382713"/>
          <p14:tracePt t="61067" x="4535488" y="1382713"/>
          <p14:tracePt t="61073" x="4530725" y="1382713"/>
          <p14:tracePt t="61079" x="4524375" y="1382713"/>
          <p14:tracePt t="61087" x="4519613" y="1382713"/>
          <p14:tracePt t="61088" x="4513263" y="1382713"/>
          <p14:tracePt t="61095" x="4508500" y="1382713"/>
          <p14:tracePt t="61103" x="4502150" y="1382713"/>
          <p14:tracePt t="61113" x="4497388" y="1382713"/>
          <p14:tracePt t="61118" x="4491038" y="1382713"/>
          <p14:tracePt t="61129" x="4486275" y="1382713"/>
          <p14:tracePt t="61140" x="4479925" y="1382713"/>
          <p14:tracePt t="61151" x="4473575" y="1382713"/>
          <p14:tracePt t="61156" x="4468813" y="1382713"/>
          <p14:tracePt t="61161" x="4462463" y="1382713"/>
          <p14:tracePt t="61169" x="4457700" y="1382713"/>
          <p14:tracePt t="61174" x="4451350" y="1382713"/>
          <p14:tracePt t="61176" x="4446588" y="1382713"/>
          <p14:tracePt t="61182" x="4440238" y="1382713"/>
          <p14:tracePt t="61187" x="4435475" y="1382713"/>
          <p14:tracePt t="61193" x="4429125" y="1382713"/>
          <p14:tracePt t="61197" x="4424363" y="1382713"/>
          <p14:tracePt t="61202" x="4418013" y="1377950"/>
          <p14:tracePt t="61211" x="4413250" y="1377950"/>
          <p14:tracePt t="61223" x="4406900" y="1377950"/>
          <p14:tracePt t="61231" x="4400550" y="1377950"/>
          <p14:tracePt t="61261" x="4395788" y="1377950"/>
          <p14:tracePt t="61265" x="4395788" y="1371600"/>
          <p14:tracePt t="61281" x="4389438" y="1371600"/>
          <p14:tracePt t="61291" x="4384675" y="1371600"/>
          <p14:tracePt t="61302" x="4378325" y="1371600"/>
          <p14:tracePt t="61305" x="4378325" y="1365250"/>
          <p14:tracePt t="61308" x="4373563" y="1365250"/>
          <p14:tracePt t="61318" x="4367213" y="1365250"/>
          <p14:tracePt t="61331" x="4362450" y="1365250"/>
          <p14:tracePt t="61337" x="4362450" y="1360488"/>
          <p14:tracePt t="61367" x="4356100" y="1360488"/>
          <p14:tracePt t="61381" x="4356100" y="1354138"/>
          <p14:tracePt t="61388" x="4351338" y="1354138"/>
          <p14:tracePt t="61481" x="4344988" y="1354138"/>
          <p14:tracePt t="61487" x="4344988" y="1349375"/>
          <p14:tracePt t="61563" x="4344988" y="1343025"/>
          <p14:tracePt t="61571" x="4351338" y="1343025"/>
          <p14:tracePt t="61578" x="4351338" y="1338263"/>
          <p14:tracePt t="61581" x="4356100" y="1338263"/>
          <p14:tracePt t="61586" x="4356100" y="1331913"/>
          <p14:tracePt t="61596" x="4362450" y="1331913"/>
          <p14:tracePt t="61600" x="4362450" y="1327150"/>
          <p14:tracePt t="61616" x="4367213" y="1327150"/>
          <p14:tracePt t="61621" x="4367213" y="1320800"/>
          <p14:tracePt t="61786" x="4373563" y="1320800"/>
          <p14:tracePt t="61791" x="4378325" y="1320800"/>
          <p14:tracePt t="61794" x="4378325" y="1316038"/>
          <p14:tracePt t="61797" x="4384675" y="1316038"/>
          <p14:tracePt t="61802" x="4389438" y="1316038"/>
          <p14:tracePt t="61806" x="4395788" y="1316038"/>
          <p14:tracePt t="61810" x="4400550" y="1316038"/>
          <p14:tracePt t="61812" x="4406900" y="1316038"/>
          <p14:tracePt t="61816" x="4413250" y="1309688"/>
          <p14:tracePt t="61820" x="4418013" y="1309688"/>
          <p14:tracePt t="61825" x="4429125" y="1309688"/>
          <p14:tracePt t="61827" x="4429125" y="1304925"/>
          <p14:tracePt t="61830" x="4435475" y="1304925"/>
          <p14:tracePt t="61833" x="4440238" y="1304925"/>
          <p14:tracePt t="61837" x="4446588" y="1304925"/>
          <p14:tracePt t="61838" x="4451350" y="1304925"/>
          <p14:tracePt t="61844" x="4457700" y="1304925"/>
          <p14:tracePt t="61850" x="4462463" y="1304925"/>
          <p14:tracePt t="61855" x="4468813" y="1304925"/>
          <p14:tracePt t="61858" x="4473575" y="1304925"/>
          <p14:tracePt t="61864" x="4479925" y="1304925"/>
          <p14:tracePt t="61872" x="4486275" y="1304925"/>
          <p14:tracePt t="61881" x="4491038" y="1304925"/>
          <p14:tracePt t="61884" x="4497388" y="1304925"/>
          <p14:tracePt t="61891" x="4502150" y="1304925"/>
          <p14:tracePt t="61898" x="4508500" y="1304925"/>
          <p14:tracePt t="61906" x="4513263" y="1304925"/>
          <p14:tracePt t="61908" x="4519613" y="1304925"/>
          <p14:tracePt t="61915" x="4524375" y="1304925"/>
          <p14:tracePt t="61919" x="0" y="0"/>
        </p14:tracePtLst>
        <p14:tracePtLst>
          <p14:tracePt t="62332" x="5030788" y="1304925"/>
          <p14:tracePt t="62375" x="5030788" y="1298575"/>
          <p14:tracePt t="62399" x="5024438" y="1298575"/>
          <p14:tracePt t="62410" x="5019675" y="1298575"/>
          <p14:tracePt t="62419" x="5013325" y="1298575"/>
          <p14:tracePt t="62429" x="5008563" y="1298575"/>
          <p14:tracePt t="62433" x="5002213" y="1298575"/>
          <p14:tracePt t="62442" x="4997450" y="1298575"/>
          <p14:tracePt t="62449" x="4991100" y="1298575"/>
          <p14:tracePt t="62457" x="4986338" y="1304925"/>
          <p14:tracePt t="62460" x="4979988" y="1304925"/>
          <p14:tracePt t="62467" x="4975225" y="1304925"/>
          <p14:tracePt t="62473" x="4975225" y="1309688"/>
          <p14:tracePt t="62475" x="4968875" y="1309688"/>
          <p14:tracePt t="62482" x="4964113" y="1309688"/>
          <p14:tracePt t="62485" x="4957763" y="1309688"/>
          <p14:tracePt t="62493" x="4951413" y="1309688"/>
          <p14:tracePt t="62501" x="4946650" y="1316038"/>
          <p14:tracePt t="62512" x="4940300" y="1316038"/>
          <p14:tracePt t="62526" x="4935538" y="1316038"/>
          <p14:tracePt t="62532" x="4935538" y="1320800"/>
          <p14:tracePt t="62536" x="4929188" y="1320800"/>
          <p14:tracePt t="62543" x="4924425" y="1320800"/>
          <p14:tracePt t="62553" x="4918075" y="1327150"/>
          <p14:tracePt t="62562" x="4913313" y="1327150"/>
          <p14:tracePt t="62564" x="4913313" y="1331913"/>
          <p14:tracePt t="62569" x="4906963" y="1331913"/>
          <p14:tracePt t="62583" x="4902200" y="1331913"/>
          <p14:tracePt t="62606" x="4902200" y="1338263"/>
          <p14:tracePt t="62647" x="4895850" y="1338263"/>
          <p14:tracePt t="62659" x="4895850" y="1343025"/>
          <p14:tracePt t="62678" x="4895850" y="1349375"/>
          <p14:tracePt t="62684" x="4895850" y="1354138"/>
          <p14:tracePt t="62694" x="4895850" y="1360488"/>
          <p14:tracePt t="62702" x="4902200" y="1365250"/>
          <p14:tracePt t="62710" x="4902200" y="1371600"/>
          <p14:tracePt t="62715" x="4906963" y="1371600"/>
          <p14:tracePt t="62717" x="4906963" y="1377950"/>
          <p14:tracePt t="62719" x="4913313" y="1377950"/>
          <p14:tracePt t="62725" x="4913313" y="1382713"/>
          <p14:tracePt t="62728" x="4918075" y="1382713"/>
          <p14:tracePt t="62737" x="4924425" y="1389063"/>
          <p14:tracePt t="62743" x="4929188" y="1389063"/>
          <p14:tracePt t="62745" x="4935538" y="1389063"/>
          <p14:tracePt t="62747" x="4935538" y="1393825"/>
          <p14:tracePt t="62753" x="4940300" y="1400175"/>
          <p14:tracePt t="62760" x="4946650" y="1400175"/>
          <p14:tracePt t="62763" x="4946650" y="1404938"/>
          <p14:tracePt t="62765" x="4951413" y="1404938"/>
          <p14:tracePt t="62774" x="4957763" y="1411288"/>
          <p14:tracePt t="62775" x="4964113" y="1411288"/>
          <p14:tracePt t="62781" x="4968875" y="1411288"/>
          <p14:tracePt t="62782" x="4968875" y="1416050"/>
          <p14:tracePt t="62787" x="4975225" y="1416050"/>
          <p14:tracePt t="62789" x="4975225" y="1422400"/>
          <p14:tracePt t="62794" x="4979988" y="1422400"/>
          <p14:tracePt t="62797" x="4986338" y="1422400"/>
          <p14:tracePt t="62802" x="4986338" y="1427163"/>
          <p14:tracePt t="62804" x="4991100" y="1427163"/>
          <p14:tracePt t="62813" x="4997450" y="1433513"/>
          <p14:tracePt t="62823" x="5002213" y="1433513"/>
          <p14:tracePt t="62828" x="5008563" y="1433513"/>
          <p14:tracePt t="62836" x="5008563" y="1438275"/>
          <p14:tracePt t="62854" x="5013325" y="1438275"/>
          <p14:tracePt t="62869" x="5013325" y="1444625"/>
          <p14:tracePt t="62887" x="0" y="0"/>
        </p14:tracePtLst>
        <p14:tracePtLst>
          <p14:tracePt t="65569" x="7194550" y="2732088"/>
          <p14:tracePt t="65615" x="7189788" y="2732088"/>
          <p14:tracePt t="65620" x="7183438" y="2732088"/>
          <p14:tracePt t="65624" x="7178675" y="2732088"/>
          <p14:tracePt t="65626" x="7172325" y="2732088"/>
          <p14:tracePt t="65629" x="7167563" y="2732088"/>
          <p14:tracePt t="65630" x="7161213" y="2725738"/>
          <p14:tracePt t="65631" x="7154863" y="2725738"/>
          <p14:tracePt t="65633" x="7143750" y="2725738"/>
          <p14:tracePt t="65635" x="7138988" y="2720975"/>
          <p14:tracePt t="65637" x="7132638" y="2720975"/>
          <p14:tracePt t="65640" x="7116763" y="2720975"/>
          <p14:tracePt t="65641" x="7105650" y="2714625"/>
          <p14:tracePt t="65645" x="7081838" y="2709863"/>
          <p14:tracePt t="65648" x="7077075" y="2709863"/>
          <p14:tracePt t="65649" x="7059613" y="2709863"/>
          <p14:tracePt t="65650" x="7054850" y="2709863"/>
          <p14:tracePt t="65651" x="7048500" y="2709863"/>
          <p14:tracePt t="65653" x="7043738" y="2703513"/>
          <p14:tracePt t="65656" x="7026275" y="2703513"/>
          <p14:tracePt t="65657" x="7008813" y="2703513"/>
          <p14:tracePt t="65661" x="6992938" y="2703513"/>
          <p14:tracePt t="65663" x="6981825" y="2698750"/>
          <p14:tracePt t="65664" x="6970713" y="2698750"/>
          <p14:tracePt t="65668" x="6931025" y="2698750"/>
          <p14:tracePt t="65670" x="6924675" y="2698750"/>
          <p14:tracePt t="65671" x="6919913" y="2692400"/>
          <p14:tracePt t="65674" x="6897688" y="2692400"/>
          <p14:tracePt t="65675" x="6880225" y="2692400"/>
          <p14:tracePt t="65676" x="6869113" y="2692400"/>
          <p14:tracePt t="65679" x="6858000" y="2692400"/>
          <p14:tracePt t="65680" x="6840538" y="2692400"/>
          <p14:tracePt t="65681" x="6835775" y="2692400"/>
          <p14:tracePt t="65683" x="6811963" y="2692400"/>
          <p14:tracePt t="65685" x="6800850" y="2692400"/>
          <p14:tracePt t="65686" x="6796088" y="2692400"/>
          <p14:tracePt t="65687" x="6784975" y="2692400"/>
          <p14:tracePt t="65689" x="6767513" y="2692400"/>
          <p14:tracePt t="65690" x="6762750" y="2692400"/>
          <p14:tracePt t="65691" x="6751638" y="2692400"/>
          <p14:tracePt t="65692" x="6745288" y="2692400"/>
          <p14:tracePt t="65693" x="6738938" y="2692400"/>
          <p14:tracePt t="65694" x="6734175" y="2692400"/>
          <p14:tracePt t="65697" x="6711950" y="2692400"/>
          <p14:tracePt t="65698" x="6700838" y="2692400"/>
          <p14:tracePt t="65699" x="6694488" y="2692400"/>
          <p14:tracePt t="65700" x="6689725" y="2692400"/>
          <p14:tracePt t="65701" x="6683375" y="2692400"/>
          <p14:tracePt t="65704" x="6661150" y="2692400"/>
          <p14:tracePt t="65705" x="6650038" y="2692400"/>
          <p14:tracePt t="65708" x="6643688" y="2692400"/>
          <p14:tracePt t="65709" x="6632575" y="2698750"/>
          <p14:tracePt t="65712" x="6621463" y="2698750"/>
          <p14:tracePt t="65714" x="6610350" y="2698750"/>
          <p14:tracePt t="65715" x="6604000" y="2698750"/>
          <p14:tracePt t="65716" x="6592888" y="2703513"/>
          <p14:tracePt t="65717" x="6588125" y="2703513"/>
          <p14:tracePt t="65719" x="6581775" y="2703513"/>
          <p14:tracePt t="65720" x="6577013" y="2703513"/>
          <p14:tracePt t="65723" x="6565900" y="2709863"/>
          <p14:tracePt t="65725" x="6554788" y="2709863"/>
          <p14:tracePt t="65726" x="6554788" y="2714625"/>
          <p14:tracePt t="65727" x="6548438" y="2714625"/>
          <p14:tracePt t="65729" x="6542088" y="2714625"/>
          <p14:tracePt t="65731" x="6537325" y="2714625"/>
          <p14:tracePt t="65732" x="6537325" y="2720975"/>
          <p14:tracePt t="65733" x="6530975" y="2720975"/>
          <p14:tracePt t="65736" x="6526213" y="2720975"/>
          <p14:tracePt t="65738" x="6519863" y="2725738"/>
          <p14:tracePt t="65742" x="6515100" y="2725738"/>
          <p14:tracePt t="65744" x="6508750" y="2732088"/>
          <p14:tracePt t="65747" x="6503988" y="2736850"/>
          <p14:tracePt t="65748" x="6497638" y="2736850"/>
          <p14:tracePt t="65753" x="6492875" y="2743200"/>
          <p14:tracePt t="65756" x="6486525" y="2743200"/>
          <p14:tracePt t="65758" x="6481763" y="2749550"/>
          <p14:tracePt t="65761" x="6475413" y="2749550"/>
          <p14:tracePt t="65764" x="6475413" y="2754313"/>
          <p14:tracePt t="65766" x="6469063" y="2754313"/>
          <p14:tracePt t="65768" x="6469063" y="2760663"/>
          <p14:tracePt t="65770" x="6464300" y="2760663"/>
          <p14:tracePt t="65774" x="6453188" y="2765425"/>
          <p14:tracePt t="65775" x="6453188" y="2771775"/>
          <p14:tracePt t="65778" x="6446838" y="2771775"/>
          <p14:tracePt t="65780" x="6446838" y="2776538"/>
          <p14:tracePt t="65781" x="6442075" y="2782888"/>
          <p14:tracePt t="65782" x="6435725" y="2782888"/>
          <p14:tracePt t="65786" x="6430963" y="2787650"/>
          <p14:tracePt t="65788" x="6424613" y="2794000"/>
          <p14:tracePt t="65790" x="6419850" y="2798763"/>
          <p14:tracePt t="65791" x="6413500" y="2798763"/>
          <p14:tracePt t="65794" x="6408738" y="2809875"/>
          <p14:tracePt t="65796" x="6402388" y="2809875"/>
          <p14:tracePt t="65796" x="6402388" y="2816225"/>
          <p14:tracePt t="65797" x="6396038" y="2816225"/>
          <p14:tracePt t="65798" x="6391275" y="2822575"/>
          <p14:tracePt t="65800" x="6384925" y="2827338"/>
          <p14:tracePt t="65802" x="6384925" y="2833688"/>
          <p14:tracePt t="65803" x="6373813" y="2833688"/>
          <p14:tracePt t="65805" x="6373813" y="2838450"/>
          <p14:tracePt t="65807" x="6362700" y="2849563"/>
          <p14:tracePt t="65809" x="6357938" y="2860675"/>
          <p14:tracePt t="65810" x="6351588" y="2860675"/>
          <p14:tracePt t="65811" x="6351588" y="2867025"/>
          <p14:tracePt t="65812" x="6346825" y="2871788"/>
          <p14:tracePt t="65816" x="6334125" y="2884488"/>
          <p14:tracePt t="65817" x="6323013" y="2895600"/>
          <p14:tracePt t="65818" x="6318250" y="2900363"/>
          <p14:tracePt t="65819" x="6318250" y="2906713"/>
          <p14:tracePt t="65820" x="6311900" y="2911475"/>
          <p14:tracePt t="65821" x="6307138" y="2917825"/>
          <p14:tracePt t="65822" x="6307138" y="2922588"/>
          <p14:tracePt t="65823" x="6300788" y="2928938"/>
          <p14:tracePt t="65826" x="6289675" y="2940050"/>
          <p14:tracePt t="65830" x="6278563" y="2968625"/>
          <p14:tracePt t="65832" x="6273800" y="2973388"/>
          <p14:tracePt t="65833" x="6273800" y="2979738"/>
          <p14:tracePt t="65833" x="6267450" y="2984500"/>
          <p14:tracePt t="65835" x="6261100" y="2995613"/>
          <p14:tracePt t="65836" x="6261100" y="3001963"/>
          <p14:tracePt t="65839" x="6256338" y="3019425"/>
          <p14:tracePt t="65842" x="6249988" y="3030538"/>
          <p14:tracePt t="65844" x="6249988" y="3046413"/>
          <p14:tracePt t="65846" x="6249988" y="3057525"/>
          <p14:tracePt t="65848" x="6249988" y="3068638"/>
          <p14:tracePt t="65850" x="6249988" y="3074988"/>
          <p14:tracePt t="65851" x="6249988" y="3079750"/>
          <p14:tracePt t="65853" x="6249988" y="3086100"/>
          <p14:tracePt t="65854" x="6249988" y="3092450"/>
          <p14:tracePt t="65857" x="6249988" y="3103563"/>
          <p14:tracePt t="65858" x="6249988" y="3108325"/>
          <p14:tracePt t="65860" x="6256338" y="3119438"/>
          <p14:tracePt t="65861" x="6261100" y="3125788"/>
          <p14:tracePt t="65862" x="6261100" y="3130550"/>
          <p14:tracePt t="65865" x="6267450" y="3136900"/>
          <p14:tracePt t="65866" x="6273800" y="3141663"/>
          <p14:tracePt t="65868" x="6278563" y="3148013"/>
          <p14:tracePt t="65869" x="6284913" y="3152775"/>
          <p14:tracePt t="65871" x="6296025" y="3159125"/>
          <p14:tracePt t="65872" x="6296025" y="3165475"/>
          <p14:tracePt t="65873" x="6300788" y="3165475"/>
          <p14:tracePt t="65874" x="6300788" y="3170238"/>
          <p14:tracePt t="65875" x="6311900" y="3176588"/>
          <p14:tracePt t="65878" x="6318250" y="3181350"/>
          <p14:tracePt t="65879" x="6329363" y="3187700"/>
          <p14:tracePt t="65880" x="6334125" y="3192463"/>
          <p14:tracePt t="65881" x="6340475" y="3192463"/>
          <p14:tracePt t="65882" x="6346825" y="3198813"/>
          <p14:tracePt t="65883" x="6351588" y="3198813"/>
          <p14:tracePt t="65884" x="6357938" y="3203575"/>
          <p14:tracePt t="65886" x="6369050" y="3209925"/>
          <p14:tracePt t="65887" x="6380163" y="3214688"/>
          <p14:tracePt t="65888" x="6380163" y="3221038"/>
          <p14:tracePt t="65889" x="6384925" y="3221038"/>
          <p14:tracePt t="65891" x="6402388" y="3227388"/>
          <p14:tracePt t="65892" x="6408738" y="3232150"/>
          <p14:tracePt t="65893" x="6413500" y="3232150"/>
          <p14:tracePt t="65894" x="6419850" y="3238500"/>
          <p14:tracePt t="65895" x="6430963" y="3238500"/>
          <p14:tracePt t="65896" x="6435725" y="3243263"/>
          <p14:tracePt t="65897" x="6446838" y="3249613"/>
          <p14:tracePt t="65899" x="6464300" y="3254375"/>
          <p14:tracePt t="65901" x="6475413" y="3260725"/>
          <p14:tracePt t="65902" x="6481763" y="3260725"/>
          <p14:tracePt t="65904" x="6492875" y="3265488"/>
          <p14:tracePt t="65906" x="6515100" y="3271838"/>
          <p14:tracePt t="65914" x="6565900" y="3294063"/>
          <p14:tracePt t="65915" x="6588125" y="3300413"/>
          <p14:tracePt t="65916" x="6592888" y="3305175"/>
          <p14:tracePt t="65922" x="6638925" y="3322638"/>
          <p14:tracePt t="65923" x="6650038" y="3322638"/>
          <p14:tracePt t="65924" x="6665913" y="3327400"/>
          <p14:tracePt t="65925" x="6672263" y="3333750"/>
          <p14:tracePt t="65926" x="6677025" y="3333750"/>
          <p14:tracePt t="65927" x="6694488" y="3338513"/>
          <p14:tracePt t="65928" x="6700838" y="3344863"/>
          <p14:tracePt t="65930" x="6705600" y="3349625"/>
          <p14:tracePt t="65933" x="6734175" y="3355975"/>
          <p14:tracePt t="65934" x="6751638" y="3362325"/>
          <p14:tracePt t="65936" x="6767513" y="3367088"/>
          <p14:tracePt t="65937" x="6784975" y="3373438"/>
          <p14:tracePt t="65938" x="6789738" y="3378200"/>
          <p14:tracePt t="65939" x="6807200" y="3384550"/>
          <p14:tracePt t="65940" x="6818313" y="3384550"/>
          <p14:tracePt t="65941" x="6824663" y="3395663"/>
          <p14:tracePt t="65942" x="6835775" y="3395663"/>
          <p14:tracePt t="65943" x="6851650" y="3400425"/>
          <p14:tracePt t="65944" x="6858000" y="3406775"/>
          <p14:tracePt t="65946" x="6862763" y="3406775"/>
          <p14:tracePt t="65947" x="6891338" y="3417888"/>
          <p14:tracePt t="65948" x="6902450" y="3422650"/>
          <p14:tracePt t="65949" x="6913563" y="3429000"/>
          <p14:tracePt t="65950" x="6924675" y="3429000"/>
          <p14:tracePt t="65951" x="6935788" y="3440113"/>
          <p14:tracePt t="65953" x="6953250" y="3446463"/>
          <p14:tracePt t="65954" x="6970713" y="3451225"/>
          <p14:tracePt t="65955" x="6981825" y="3457575"/>
          <p14:tracePt t="65956" x="6986588" y="3462338"/>
          <p14:tracePt t="65957" x="7004050" y="3462338"/>
          <p14:tracePt t="65958" x="7015163" y="3468688"/>
          <p14:tracePt t="65959" x="7032625" y="3473450"/>
          <p14:tracePt t="65960" x="7037388" y="3473450"/>
          <p14:tracePt t="65962" x="7048500" y="3479800"/>
          <p14:tracePt t="65962" x="7059613" y="3484563"/>
          <p14:tracePt t="65963" x="7077075" y="3490913"/>
          <p14:tracePt t="65964" x="7081838" y="3490913"/>
          <p14:tracePt t="65965" x="7092950" y="3495675"/>
          <p14:tracePt t="65967" x="7105650" y="3502025"/>
          <p14:tracePt t="65967" x="7116763" y="3502025"/>
          <p14:tracePt t="65968" x="7132638" y="3508375"/>
          <p14:tracePt t="65969" x="7138988" y="3513138"/>
          <p14:tracePt t="65970" x="7150100" y="3519488"/>
          <p14:tracePt t="65971" x="7167563" y="3519488"/>
          <p14:tracePt t="65972" x="7172325" y="3519488"/>
          <p14:tracePt t="65973" x="7183438" y="3524250"/>
          <p14:tracePt t="65974" x="7189788" y="3530600"/>
          <p14:tracePt t="65975" x="7205663" y="3535363"/>
          <p14:tracePt t="65976" x="7212013" y="3535363"/>
          <p14:tracePt t="65977" x="7223125" y="3541713"/>
          <p14:tracePt t="65978" x="7227888" y="3541713"/>
          <p14:tracePt t="65979" x="7245350" y="3546475"/>
          <p14:tracePt t="65980" x="7251700" y="3546475"/>
          <p14:tracePt t="65981" x="7262813" y="3552825"/>
          <p14:tracePt t="65982" x="7273925" y="3552825"/>
          <p14:tracePt t="65983" x="7285038" y="3557588"/>
          <p14:tracePt t="65984" x="7296150" y="3563938"/>
          <p14:tracePt t="65985" x="7302500" y="3563938"/>
          <p14:tracePt t="65986" x="7313613" y="3563938"/>
          <p14:tracePt t="65987" x="7324725" y="3563938"/>
          <p14:tracePt t="65988" x="7335838" y="3570288"/>
          <p14:tracePt t="65989" x="7340600" y="3570288"/>
          <p14:tracePt t="65990" x="7351713" y="3575050"/>
          <p14:tracePt t="65991" x="7362825" y="3575050"/>
          <p14:tracePt t="65992" x="7375525" y="3575050"/>
          <p14:tracePt t="65993" x="7380288" y="3575050"/>
          <p14:tracePt t="65994" x="7391400" y="3575050"/>
          <p14:tracePt t="65995" x="7402513" y="3581400"/>
          <p14:tracePt t="65996" x="7413625" y="3581400"/>
          <p14:tracePt t="65997" x="7419975" y="3581400"/>
          <p14:tracePt t="65999" x="7442200" y="3586163"/>
          <p14:tracePt t="66000" x="7448550" y="3586163"/>
          <p14:tracePt t="66001" x="7459663" y="3586163"/>
          <p14:tracePt t="66002" x="7464425" y="3586163"/>
          <p14:tracePt t="66003" x="7475538" y="3586163"/>
          <p14:tracePt t="66004" x="7486650" y="3586163"/>
          <p14:tracePt t="66005" x="7493000" y="3586163"/>
          <p14:tracePt t="66006" x="7510463" y="3586163"/>
          <p14:tracePt t="66007" x="7515225" y="3586163"/>
          <p14:tracePt t="66009" x="7537450" y="3586163"/>
          <p14:tracePt t="66011" x="7548563" y="3586163"/>
          <p14:tracePt t="66012" x="7559675" y="3586163"/>
          <p14:tracePt t="66013" x="7570788" y="3586163"/>
          <p14:tracePt t="66014" x="7583488" y="3586163"/>
          <p14:tracePt t="66015" x="7594600" y="3586163"/>
          <p14:tracePt t="66016" x="7599363" y="3586163"/>
          <p14:tracePt t="66017" x="7610475" y="3586163"/>
          <p14:tracePt t="66018" x="7621588" y="3586163"/>
          <p14:tracePt t="66019" x="7627938" y="3586163"/>
          <p14:tracePt t="66020" x="7639050" y="3581400"/>
          <p14:tracePt t="66021" x="7643813" y="3581400"/>
          <p14:tracePt t="66022" x="7656513" y="3581400"/>
          <p14:tracePt t="66023" x="7667625" y="3581400"/>
          <p14:tracePt t="66024" x="7672388" y="3581400"/>
          <p14:tracePt t="66025" x="7689850" y="3575050"/>
          <p14:tracePt t="66026" x="7694613" y="3575050"/>
          <p14:tracePt t="66027" x="7705725" y="3575050"/>
          <p14:tracePt t="66028" x="7718425" y="3570288"/>
          <p14:tracePt t="66029" x="7723188" y="3570288"/>
          <p14:tracePt t="66032" x="7751763" y="3563938"/>
          <p14:tracePt t="66033" x="7756525" y="3563938"/>
          <p14:tracePt t="66034" x="7767638" y="3557588"/>
          <p14:tracePt t="66035" x="7778750" y="3557588"/>
          <p14:tracePt t="66037" x="7791450" y="3552825"/>
          <p14:tracePt t="66038" x="7807325" y="3552825"/>
          <p14:tracePt t="66039" x="7813675" y="3552825"/>
          <p14:tracePt t="66041" x="7829550" y="3546475"/>
          <p14:tracePt t="66043" x="7835900" y="3546475"/>
          <p14:tracePt t="66045" x="7858125" y="3541713"/>
          <p14:tracePt t="66047" x="7864475" y="3541713"/>
          <p14:tracePt t="66047" x="7875588" y="3535363"/>
          <p14:tracePt t="66048" x="7880350" y="3535363"/>
          <p14:tracePt t="66049" x="7886700" y="3530600"/>
          <p14:tracePt t="66051" x="7902575" y="3530600"/>
          <p14:tracePt t="66052" x="7908925" y="3530600"/>
          <p14:tracePt t="66053" x="7913688" y="3524250"/>
          <p14:tracePt t="66055" x="7920038" y="3524250"/>
          <p14:tracePt t="66056" x="7926388" y="3524250"/>
          <p14:tracePt t="66058" x="7942263" y="3519488"/>
          <p14:tracePt t="66060" x="7948613" y="3519488"/>
          <p14:tracePt t="66060" x="7953375" y="3513138"/>
          <p14:tracePt t="66061" x="7959725" y="3513138"/>
          <p14:tracePt t="66065" x="7975600" y="3508375"/>
          <p14:tracePt t="66067" x="7981950" y="3502025"/>
          <p14:tracePt t="66069" x="7993063" y="3502025"/>
          <p14:tracePt t="66071" x="7993063" y="3495675"/>
          <p14:tracePt t="66072" x="7999413" y="3495675"/>
          <p14:tracePt t="66074" x="8004175" y="3495675"/>
          <p14:tracePt t="66075" x="8010525" y="3495675"/>
          <p14:tracePt t="66076" x="8010525" y="3490913"/>
          <p14:tracePt t="66078" x="8015288" y="3490913"/>
          <p14:tracePt t="66079" x="8015288" y="3484563"/>
          <p14:tracePt t="66080" x="8021638" y="3484563"/>
          <p14:tracePt t="66082" x="8021638" y="3479800"/>
          <p14:tracePt t="66083" x="8026400" y="3479800"/>
          <p14:tracePt t="66084" x="8032750" y="3479800"/>
          <p14:tracePt t="66087" x="8037513" y="3473450"/>
          <p14:tracePt t="66090" x="8043863" y="3473450"/>
          <p14:tracePt t="66091" x="8043863" y="3468688"/>
          <p14:tracePt t="66093" x="8043863" y="3462338"/>
          <p14:tracePt t="66094" x="8048625" y="3462338"/>
          <p14:tracePt t="66095" x="8054975" y="3457575"/>
          <p14:tracePt t="66098" x="8061325" y="3457575"/>
          <p14:tracePt t="66099" x="8061325" y="3451225"/>
          <p14:tracePt t="66100" x="8066088" y="3451225"/>
          <p14:tracePt t="66101" x="8066088" y="3446463"/>
          <p14:tracePt t="66103" x="8072438" y="3440113"/>
          <p14:tracePt t="66104" x="8077200" y="3440113"/>
          <p14:tracePt t="66105" x="8077200" y="3435350"/>
          <p14:tracePt t="66107" x="8083550" y="3429000"/>
          <p14:tracePt t="66110" x="8088313" y="3422650"/>
          <p14:tracePt t="66111" x="8088313" y="3417888"/>
          <p14:tracePt t="66113" x="8094663" y="3411538"/>
          <p14:tracePt t="66114" x="8099425" y="3406775"/>
          <p14:tracePt t="66115" x="8099425" y="3400425"/>
          <p14:tracePt t="66118" x="8105775" y="3395663"/>
          <p14:tracePt t="66119" x="8110538" y="3389313"/>
          <p14:tracePt t="66121" x="8110538" y="3384550"/>
          <p14:tracePt t="66122" x="8116888" y="3378200"/>
          <p14:tracePt t="66123" x="8121650" y="3373438"/>
          <p14:tracePt t="66125" x="8121650" y="3367088"/>
          <p14:tracePt t="66128" x="8134350" y="3355975"/>
          <p14:tracePt t="66129" x="8139113" y="3349625"/>
          <p14:tracePt t="66130" x="8139113" y="3344863"/>
          <p14:tracePt t="66131" x="8139113" y="3338513"/>
          <p14:tracePt t="66132" x="8145463" y="3338513"/>
          <p14:tracePt t="66133" x="8145463" y="3327400"/>
          <p14:tracePt t="66134" x="8150225" y="3327400"/>
          <p14:tracePt t="66136" x="8156575" y="3316288"/>
          <p14:tracePt t="66137" x="8156575" y="3311525"/>
          <p14:tracePt t="66138" x="8161338" y="3311525"/>
          <p14:tracePt t="66139" x="8161338" y="3305175"/>
          <p14:tracePt t="66140" x="8167688" y="3294063"/>
          <p14:tracePt t="66142" x="8172450" y="3287713"/>
          <p14:tracePt t="66143" x="8172450" y="3282950"/>
          <p14:tracePt t="66144" x="8178800" y="3276600"/>
          <p14:tracePt t="66145" x="8178800" y="3271838"/>
          <p14:tracePt t="66146" x="8178800" y="3265488"/>
          <p14:tracePt t="66149" x="8189913" y="3260725"/>
          <p14:tracePt t="66151" x="8194675" y="3238500"/>
          <p14:tracePt t="66152" x="8201025" y="3238500"/>
          <p14:tracePt t="66153" x="8201025" y="3232150"/>
          <p14:tracePt t="66156" x="8207375" y="3214688"/>
          <p14:tracePt t="66157" x="8207375" y="3209925"/>
          <p14:tracePt t="66158" x="8207375" y="3203575"/>
          <p14:tracePt t="66159" x="8212138" y="3198813"/>
          <p14:tracePt t="66161" x="8212138" y="3187700"/>
          <p14:tracePt t="66164" x="8218488" y="3170238"/>
          <p14:tracePt t="66166" x="8223250" y="3165475"/>
          <p14:tracePt t="66167" x="8223250" y="3159125"/>
          <p14:tracePt t="66168" x="8223250" y="3152775"/>
          <p14:tracePt t="66170" x="8223250" y="3141663"/>
          <p14:tracePt t="66173" x="8223250" y="3136900"/>
          <p14:tracePt t="66174" x="8223250" y="3125788"/>
          <p14:tracePt t="66176" x="8229600" y="3119438"/>
          <p14:tracePt t="66177" x="8229600" y="3114675"/>
          <p14:tracePt t="66178" x="8229600" y="3108325"/>
          <p14:tracePt t="66179" x="8229600" y="3103563"/>
          <p14:tracePt t="66182" x="8229600" y="3097213"/>
          <p14:tracePt t="66184" x="8229600" y="3092450"/>
          <p14:tracePt t="66187" x="8229600" y="3079750"/>
          <p14:tracePt t="66190" x="8229600" y="3068638"/>
          <p14:tracePt t="66192" x="8229600" y="3063875"/>
          <p14:tracePt t="66193" x="8229600" y="3057525"/>
          <p14:tracePt t="66197" x="8229600" y="3052763"/>
          <p14:tracePt t="66199" x="8229600" y="3046413"/>
          <p14:tracePt t="66201" x="8223250" y="3046413"/>
          <p14:tracePt t="66204" x="8223250" y="3035300"/>
          <p14:tracePt t="66207" x="8218488" y="3030538"/>
          <p14:tracePt t="66209" x="8212138" y="3030538"/>
          <p14:tracePt t="66211" x="8212138" y="3024188"/>
          <p14:tracePt t="66213" x="8207375" y="3013075"/>
          <p14:tracePt t="66219" x="8194675" y="3006725"/>
          <p14:tracePt t="66220" x="8189913" y="3001963"/>
          <p14:tracePt t="66225" x="8183563" y="2995613"/>
          <p14:tracePt t="66228" x="8178800" y="2990850"/>
          <p14:tracePt t="66229" x="8178800" y="2984500"/>
          <p14:tracePt t="66230" x="8172450" y="2984500"/>
          <p14:tracePt t="66232" x="8167688" y="2979738"/>
          <p14:tracePt t="66235" x="8161338" y="2979738"/>
          <p14:tracePt t="66237" x="8156575" y="2973388"/>
          <p14:tracePt t="66241" x="8150225" y="2968625"/>
          <p14:tracePt t="66243" x="8150225" y="2962275"/>
          <p14:tracePt t="66245" x="8139113" y="2962275"/>
          <p14:tracePt t="66247" x="8134350" y="2957513"/>
          <p14:tracePt t="66249" x="8128000" y="2957513"/>
          <p14:tracePt t="66250" x="8128000" y="2951163"/>
          <p14:tracePt t="66252" x="8121650" y="2951163"/>
          <p14:tracePt t="66254" x="8116888" y="2944813"/>
          <p14:tracePt t="66255" x="8110538" y="2940050"/>
          <p14:tracePt t="66256" x="8105775" y="2940050"/>
          <p14:tracePt t="66258" x="8099425" y="2933700"/>
          <p14:tracePt t="66259" x="8094663" y="2933700"/>
          <p14:tracePt t="66261" x="8088313" y="2933700"/>
          <p14:tracePt t="66264" x="8083550" y="2928938"/>
          <p14:tracePt t="66266" x="8077200" y="2922588"/>
          <p14:tracePt t="66268" x="8066088" y="2917825"/>
          <p14:tracePt t="66269" x="8061325" y="2911475"/>
          <p14:tracePt t="66270" x="8054975" y="2911475"/>
          <p14:tracePt t="66272" x="8048625" y="2906713"/>
          <p14:tracePt t="66275" x="8037513" y="2900363"/>
          <p14:tracePt t="66275" x="8032750" y="2900363"/>
          <p14:tracePt t="66276" x="8032750" y="2895600"/>
          <p14:tracePt t="66277" x="8021638" y="2895600"/>
          <p14:tracePt t="66279" x="8015288" y="2889250"/>
          <p14:tracePt t="66280" x="8010525" y="2884488"/>
          <p14:tracePt t="66281" x="8004175" y="2884488"/>
          <p14:tracePt t="66284" x="7999413" y="2878138"/>
          <p14:tracePt t="66284" x="7993063" y="2878138"/>
          <p14:tracePt t="66286" x="7986713" y="2871788"/>
          <p14:tracePt t="66286" x="7981950" y="2871788"/>
          <p14:tracePt t="66288" x="7975600" y="2867025"/>
          <p14:tracePt t="66288" x="7970838" y="2867025"/>
          <p14:tracePt t="66289" x="7964488" y="2860675"/>
          <p14:tracePt t="66291" x="7953375" y="2860675"/>
          <p14:tracePt t="66295" x="7942263" y="2849563"/>
          <p14:tracePt t="66295" x="7937500" y="2849563"/>
          <p14:tracePt t="66296" x="7931150" y="2849563"/>
          <p14:tracePt t="66297" x="7926388" y="2844800"/>
          <p14:tracePt t="66298" x="7920038" y="2844800"/>
          <p14:tracePt t="66301" x="7908925" y="2838450"/>
          <p14:tracePt t="66302" x="7902575" y="2833688"/>
          <p14:tracePt t="66303" x="7897813" y="2833688"/>
          <p14:tracePt t="66304" x="7891463" y="2833688"/>
          <p14:tracePt t="66305" x="7886700" y="2833688"/>
          <p14:tracePt t="66307" x="7880350" y="2827338"/>
          <p14:tracePt t="66308" x="7875588" y="2827338"/>
          <p14:tracePt t="66309" x="7869238" y="2827338"/>
          <p14:tracePt t="66311" x="7864475" y="2827338"/>
          <p14:tracePt t="66312" x="7858125" y="2827338"/>
          <p14:tracePt t="66315" x="7847013" y="2822575"/>
          <p14:tracePt t="66316" x="7840663" y="2822575"/>
          <p14:tracePt t="66317" x="7835900" y="2816225"/>
          <p14:tracePt t="66319" x="7829550" y="2816225"/>
          <p14:tracePt t="66322" x="7818438" y="2816225"/>
          <p14:tracePt t="66323" x="7813675" y="2816225"/>
          <p14:tracePt t="66326" x="7807325" y="2816225"/>
          <p14:tracePt t="66327" x="7802563" y="2816225"/>
          <p14:tracePt t="66328" x="7796213" y="2816225"/>
          <p14:tracePt t="66330" x="7791450" y="2816225"/>
          <p14:tracePt t="66331" x="7785100" y="2816225"/>
          <p14:tracePt t="66332" x="7785100" y="2809875"/>
          <p14:tracePt t="66333" x="7778750" y="2809875"/>
          <p14:tracePt t="66334" x="7773988" y="2809875"/>
          <p14:tracePt t="66336" x="7767638" y="2809875"/>
          <p14:tracePt t="66338" x="7762875" y="2809875"/>
          <p14:tracePt t="66340" x="7751763" y="2809875"/>
          <p14:tracePt t="66343" x="7745413" y="2809875"/>
          <p14:tracePt t="66345" x="7734300" y="2809875"/>
          <p14:tracePt t="66347" x="7729538" y="2809875"/>
          <p14:tracePt t="66350" x="7723188" y="2809875"/>
          <p14:tracePt t="66351" x="7712075" y="2809875"/>
          <p14:tracePt t="66352" x="7705725" y="2809875"/>
          <p14:tracePt t="66354" x="7694613" y="2809875"/>
          <p14:tracePt t="66358" x="7683500" y="2809875"/>
          <p14:tracePt t="66359" x="7678738" y="2809875"/>
          <p14:tracePt t="66360" x="7672388" y="2809875"/>
          <p14:tracePt t="66361" x="7667625" y="2809875"/>
          <p14:tracePt t="66364" x="7656513" y="2809875"/>
          <p14:tracePt t="66365" x="7650163" y="2809875"/>
          <p14:tracePt t="66366" x="7643813" y="2809875"/>
          <p14:tracePt t="66370" x="7627938" y="2809875"/>
          <p14:tracePt t="66372" x="7621588" y="2809875"/>
          <p14:tracePt t="66373" x="7610475" y="2809875"/>
          <p14:tracePt t="66374" x="7605713" y="2809875"/>
          <p14:tracePt t="66375" x="7599363" y="2809875"/>
          <p14:tracePt t="66377" x="7583488" y="2816225"/>
          <p14:tracePt t="66379" x="7570788" y="2816225"/>
          <p14:tracePt t="66380" x="7566025" y="2816225"/>
          <p14:tracePt t="66383" x="7543800" y="2816225"/>
          <p14:tracePt t="66384" x="7537450" y="2816225"/>
          <p14:tracePt t="66385" x="7532688" y="2822575"/>
          <p14:tracePt t="66386" x="7526338" y="2822575"/>
          <p14:tracePt t="66387" x="7521575" y="2822575"/>
          <p14:tracePt t="66391" x="7493000" y="2822575"/>
          <p14:tracePt t="66392" x="7481888" y="2827338"/>
          <p14:tracePt t="66393" x="7475538" y="2827338"/>
          <p14:tracePt t="66394" x="7470775" y="2827338"/>
          <p14:tracePt t="66396" x="7459663" y="2833688"/>
          <p14:tracePt t="66397" x="7448550" y="2833688"/>
          <p14:tracePt t="66398" x="7435850" y="2833688"/>
          <p14:tracePt t="66399" x="7431088" y="2833688"/>
          <p14:tracePt t="66400" x="7424738" y="2833688"/>
          <p14:tracePt t="66401" x="7413625" y="2838450"/>
          <p14:tracePt t="66402" x="7402513" y="2838450"/>
          <p14:tracePt t="66404" x="7391400" y="2844800"/>
          <p14:tracePt t="66405" x="7386638" y="2844800"/>
          <p14:tracePt t="66407" x="7380288" y="2844800"/>
          <p14:tracePt t="66407" x="7375525" y="2844800"/>
          <p14:tracePt t="66408" x="7362825" y="2844800"/>
          <p14:tracePt t="66409" x="7362825" y="2849563"/>
          <p14:tracePt t="66412" x="7346950" y="2855913"/>
          <p14:tracePt t="66413" x="7335838" y="2855913"/>
          <p14:tracePt t="66415" x="7329488" y="2855913"/>
          <p14:tracePt t="66417" x="7318375" y="2860675"/>
          <p14:tracePt t="66419" x="7313613" y="2860675"/>
          <p14:tracePt t="66422" x="7296150" y="2867025"/>
          <p14:tracePt t="66423" x="7289800" y="2871788"/>
          <p14:tracePt t="66424" x="7285038" y="2871788"/>
          <p14:tracePt t="66426" x="7278688" y="2871788"/>
          <p14:tracePt t="66428" x="7273925" y="2878138"/>
          <p14:tracePt t="66430" x="7267575" y="2878138"/>
          <p14:tracePt t="66432" x="7262813" y="2884488"/>
          <p14:tracePt t="66434" x="7256463" y="2884488"/>
          <p14:tracePt t="66436" x="7256463" y="2889250"/>
          <p14:tracePt t="66437" x="7251700" y="2889250"/>
          <p14:tracePt t="66439" x="7245350" y="2895600"/>
          <p14:tracePt t="66441" x="7240588" y="2895600"/>
          <p14:tracePt t="66443" x="7240588" y="2900363"/>
          <p14:tracePt t="66446" x="7234238" y="2900363"/>
          <p14:tracePt t="66448" x="7227888" y="2906713"/>
          <p14:tracePt t="66451" x="7227888" y="2911475"/>
          <p14:tracePt t="66453" x="7223125" y="2911475"/>
          <p14:tracePt t="66454" x="7223125" y="2917825"/>
          <p14:tracePt t="66456" x="0" y="0"/>
        </p14:tracePtLst>
        <p14:tracePtLst>
          <p14:tracePt t="76745" x="9309100" y="1758950"/>
          <p14:tracePt t="76748" x="9313863" y="1758950"/>
          <p14:tracePt t="76756" x="9320213" y="1758950"/>
          <p14:tracePt t="76772" x="9320213" y="1765300"/>
          <p14:tracePt t="76774" x="9324975" y="1765300"/>
          <p14:tracePt t="76786" x="9331325" y="1765300"/>
          <p14:tracePt t="76792" x="9336088" y="1765300"/>
          <p14:tracePt t="76797" x="9342438" y="1765300"/>
          <p14:tracePt t="76800" x="9347200" y="1765300"/>
          <p14:tracePt t="76806" x="9353550" y="1765300"/>
          <p14:tracePt t="76809" x="9358313" y="1765300"/>
          <p14:tracePt t="76812" x="9364663" y="1765300"/>
          <p14:tracePt t="76816" x="9371013" y="1765300"/>
          <p14:tracePt t="76822" x="9382125" y="1765300"/>
          <p14:tracePt t="76824" x="9386888" y="1765300"/>
          <p14:tracePt t="76829" x="9393238" y="1765300"/>
          <p14:tracePt t="76831" x="9398000" y="1765300"/>
          <p14:tracePt t="76834" x="9404350" y="1765300"/>
          <p14:tracePt t="76836" x="9409113" y="1765300"/>
          <p14:tracePt t="76840" x="9415463" y="1765300"/>
          <p14:tracePt t="76842" x="9420225" y="1765300"/>
          <p14:tracePt t="76843" x="9426575" y="1765300"/>
          <p14:tracePt t="76847" x="9431338" y="1765300"/>
          <p14:tracePt t="76850" x="9444038" y="1765300"/>
          <p14:tracePt t="76852" x="9448800" y="1765300"/>
          <p14:tracePt t="76854" x="9455150" y="1765300"/>
          <p14:tracePt t="76857" x="9459913" y="1765300"/>
          <p14:tracePt t="76858" x="9466263" y="1765300"/>
          <p14:tracePt t="76859" x="9471025" y="1765300"/>
          <p14:tracePt t="76861" x="9477375" y="1765300"/>
          <p14:tracePt t="76865" x="9493250" y="1765300"/>
          <p14:tracePt t="76868" x="9499600" y="1758950"/>
          <p14:tracePt t="76872" x="9517063" y="1758950"/>
          <p14:tracePt t="76873" x="9521825" y="1758950"/>
          <p14:tracePt t="76874" x="9528175" y="1758950"/>
          <p14:tracePt t="76875" x="9532938" y="1758950"/>
          <p14:tracePt t="76879" x="9539288" y="1758950"/>
          <p14:tracePt t="76880" x="9544050" y="1758950"/>
          <p14:tracePt t="76881" x="9555163" y="1754188"/>
          <p14:tracePt t="76890" x="9578975" y="1754188"/>
          <p14:tracePt t="76891" x="9583738" y="1754188"/>
          <p14:tracePt t="76893" x="9590088" y="1754188"/>
          <p14:tracePt t="76894" x="9594850" y="1747838"/>
          <p14:tracePt t="76896" x="9601200" y="1747838"/>
          <p14:tracePt t="76898" x="9605963" y="1747838"/>
          <p14:tracePt t="76899" x="9612313" y="1743075"/>
          <p14:tracePt t="76902" x="9617075" y="1743075"/>
          <p14:tracePt t="76904" x="9623425" y="1743075"/>
          <p14:tracePt t="76907" x="9628188" y="1743075"/>
          <p14:tracePt t="76908" x="9634538" y="1743075"/>
          <p14:tracePt t="76914" x="9645650" y="1736725"/>
          <p14:tracePt t="76915" x="9652000" y="1736725"/>
          <p14:tracePt t="76918" x="9656763" y="1736725"/>
          <p14:tracePt t="76921" x="9663113" y="1736725"/>
          <p14:tracePt t="76922" x="9667875" y="1736725"/>
          <p14:tracePt t="76925" x="9674225" y="1731963"/>
          <p14:tracePt t="76927" x="9678988" y="1731963"/>
          <p14:tracePt t="76931" x="9685338" y="1731963"/>
          <p14:tracePt t="76932" x="9690100" y="1731963"/>
          <p14:tracePt t="76934" x="9696450" y="1731963"/>
          <p14:tracePt t="76936" x="9701213" y="1731963"/>
          <p14:tracePt t="76939" x="9707563" y="1731963"/>
          <p14:tracePt t="76940" x="9713913" y="1731963"/>
          <p14:tracePt t="76942" x="9718675" y="1731963"/>
          <p14:tracePt t="76945" x="9718675" y="1725613"/>
          <p14:tracePt t="76948" x="9729788" y="1725613"/>
          <p14:tracePt t="76950" x="9736138" y="1725613"/>
          <p14:tracePt t="76952" x="9740900" y="1725613"/>
          <p14:tracePt t="76955" x="9747250" y="1725613"/>
          <p14:tracePt t="76956" x="9752013" y="1725613"/>
          <p14:tracePt t="76959" x="9758363" y="1725613"/>
          <p14:tracePt t="76962" x="9763125" y="1725613"/>
          <p14:tracePt t="76963" x="9769475" y="1725613"/>
          <p14:tracePt t="76966" x="9774238" y="1720850"/>
          <p14:tracePt t="76969" x="9786938" y="1720850"/>
          <p14:tracePt t="76973" x="9791700" y="1720850"/>
          <p14:tracePt t="76977" x="9809163" y="1720850"/>
          <p14:tracePt t="76980" x="9813925" y="1714500"/>
          <p14:tracePt t="76983" x="9825038" y="1714500"/>
          <p14:tracePt t="76985" x="9831388" y="1714500"/>
          <p14:tracePt t="76987" x="9836150" y="1714500"/>
          <p14:tracePt t="76990" x="9847263" y="1714500"/>
          <p14:tracePt t="76990" x="9853613" y="1714500"/>
          <p14:tracePt t="76993" x="9864725" y="1714500"/>
          <p14:tracePt t="76995" x="9871075" y="1714500"/>
          <p14:tracePt t="76997" x="9882188" y="1714500"/>
          <p14:tracePt t="76998" x="9886950" y="1714500"/>
          <p14:tracePt t="77001" x="9898063" y="1714500"/>
          <p14:tracePt t="77004" x="9909175" y="1714500"/>
          <p14:tracePt t="77006" x="9921875" y="1714500"/>
          <p14:tracePt t="77007" x="9932988" y="1714500"/>
          <p14:tracePt t="77010" x="9937750" y="1714500"/>
          <p14:tracePt t="77011" x="9948863" y="1714500"/>
          <p14:tracePt t="77012" x="9955213" y="1714500"/>
          <p14:tracePt t="77013" x="9966325" y="1714500"/>
          <p14:tracePt t="77014" x="9971088" y="1714500"/>
          <p14:tracePt t="77016" x="9982200" y="1714500"/>
          <p14:tracePt t="77017" x="9988550" y="1714500"/>
          <p14:tracePt t="77018" x="9999663" y="1714500"/>
          <p14:tracePt t="77019" x="10006013" y="1714500"/>
          <p14:tracePt t="77020" x="10010775" y="1714500"/>
          <p14:tracePt t="77022" x="10021888" y="1714500"/>
          <p14:tracePt t="77025" x="10055225" y="1714500"/>
          <p14:tracePt t="77027" x="10072688" y="1714500"/>
          <p14:tracePt t="77028" x="10079038" y="1714500"/>
          <p14:tracePt t="77029" x="10083800" y="1714500"/>
          <p14:tracePt t="77030" x="10094913" y="1714500"/>
          <p14:tracePt t="77031" x="10106025" y="1714500"/>
          <p14:tracePt t="77032" x="10112375" y="1714500"/>
          <p14:tracePt t="77033" x="10117138" y="1714500"/>
          <p14:tracePt t="77034" x="10129838" y="1714500"/>
          <p14:tracePt t="77035" x="10140950" y="1714500"/>
          <p14:tracePt t="77038" x="10163175" y="1714500"/>
          <p14:tracePt t="77039" x="10167938" y="1714500"/>
          <p14:tracePt t="77040" x="10179050" y="1714500"/>
          <p14:tracePt t="77043" x="10190163" y="1714500"/>
          <p14:tracePt t="77044" x="10213975" y="1714500"/>
          <p14:tracePt t="77045" x="10218738" y="1714500"/>
          <p14:tracePt t="77047" x="10225088" y="1714500"/>
          <p14:tracePt t="77047" x="10229850" y="1714500"/>
          <p14:tracePt t="77048" x="10240963" y="1714500"/>
          <p14:tracePt t="77053" x="10269538" y="1714500"/>
          <p14:tracePt t="77054" x="10280650" y="1714500"/>
          <p14:tracePt t="77055" x="10287000" y="1714500"/>
          <p14:tracePt t="77058" x="10298113" y="1714500"/>
          <p14:tracePt t="77059" x="10309225" y="1714500"/>
          <p14:tracePt t="77060" x="10313988" y="1714500"/>
          <p14:tracePt t="77061" x="10320338" y="1714500"/>
          <p14:tracePt t="77062" x="10331450" y="1714500"/>
          <p14:tracePt t="77065" x="10342563" y="1714500"/>
          <p14:tracePt t="77066" x="10348913" y="1714500"/>
          <p14:tracePt t="77068" x="10353675" y="1714500"/>
          <p14:tracePt t="77068" x="10360025" y="1714500"/>
          <p14:tracePt t="77069" x="10364788" y="1714500"/>
          <p14:tracePt t="77072" x="10375900" y="1714500"/>
          <p14:tracePt t="77073" x="10382250" y="1714500"/>
          <p14:tracePt t="77074" x="10387013" y="1714500"/>
          <p14:tracePt t="77075" x="10387013" y="1708150"/>
          <p14:tracePt t="77076" x="10393363" y="1708150"/>
          <p14:tracePt t="77079" x="10404475" y="1708150"/>
          <p14:tracePt t="77080" x="10410825" y="1708150"/>
          <p14:tracePt t="77081" x="10415588" y="1708150"/>
          <p14:tracePt t="77083" x="10421938" y="1708150"/>
          <p14:tracePt t="77086" x="10437813" y="1708150"/>
          <p14:tracePt t="77087" x="10444163" y="1708150"/>
          <p14:tracePt t="77089" x="10448925" y="1708150"/>
          <p14:tracePt t="77092" x="10460038" y="1708150"/>
          <p14:tracePt t="77093" x="10466388" y="1708150"/>
          <p14:tracePt t="77095" x="10477500" y="1708150"/>
          <p14:tracePt t="77098" x="10483850" y="1708150"/>
          <p14:tracePt t="77099" x="10488613" y="1708150"/>
          <p14:tracePt t="77100" x="10494963" y="1708150"/>
          <p14:tracePt t="77101" x="10499725" y="1708150"/>
          <p14:tracePt t="77102" x="10506075" y="1708150"/>
          <p14:tracePt t="77103" x="10510838" y="1708150"/>
          <p14:tracePt t="77104" x="10517188" y="1708150"/>
          <p14:tracePt t="77106" x="10521950" y="1708150"/>
          <p14:tracePt t="77107" x="10528300" y="1708150"/>
          <p14:tracePt t="77108" x="10533063" y="1708150"/>
          <p14:tracePt t="77109" x="10539413" y="1708150"/>
          <p14:tracePt t="77110" x="10545763" y="1708150"/>
          <p14:tracePt t="77111" x="10550525" y="1708150"/>
          <p14:tracePt t="77113" x="10556875" y="1708150"/>
          <p14:tracePt t="77114" x="10561638" y="1708150"/>
          <p14:tracePt t="77116" x="10572750" y="1708150"/>
          <p14:tracePt t="77117" x="10579100" y="1708150"/>
          <p14:tracePt t="77118" x="10583863" y="1708150"/>
          <p14:tracePt t="77120" x="10590213" y="1708150"/>
          <p14:tracePt t="77121" x="10594975" y="1708150"/>
          <p14:tracePt t="77122" x="10601325" y="1708150"/>
          <p14:tracePt t="77123" x="10606088" y="1708150"/>
          <p14:tracePt t="77126" x="10618788" y="1708150"/>
          <p14:tracePt t="77128" x="10623550" y="1708150"/>
          <p14:tracePt t="77129" x="10629900" y="1708150"/>
          <p14:tracePt t="77130" x="10634663" y="1708150"/>
          <p14:tracePt t="77131" x="10641013" y="1708150"/>
          <p14:tracePt t="77134" x="10645775" y="1708150"/>
          <p14:tracePt t="77135" x="10652125" y="1708150"/>
          <p14:tracePt t="77138" x="10656888" y="1708150"/>
          <p14:tracePt t="77140" x="10668000" y="1708150"/>
          <p14:tracePt t="77143" x="10674350" y="1708150"/>
          <p14:tracePt t="77148" x="10680700" y="1708150"/>
          <p14:tracePt t="77150" x="10685463" y="1708150"/>
          <p14:tracePt t="77152" x="10691813" y="1708150"/>
          <p14:tracePt t="77156" x="10696575" y="1708150"/>
          <p14:tracePt t="77163" x="10702925" y="1708150"/>
          <p14:tracePt t="77208" x="10696575" y="1708150"/>
          <p14:tracePt t="77213" x="10685463" y="1708150"/>
          <p14:tracePt t="77215" x="10680700" y="1708150"/>
          <p14:tracePt t="77220" x="10674350" y="1708150"/>
          <p14:tracePt t="77223" x="10663238" y="1714500"/>
          <p14:tracePt t="77227" x="10656888" y="1714500"/>
          <p14:tracePt t="77228" x="10652125" y="1720850"/>
          <p14:tracePt t="77233" x="10641013" y="1720850"/>
          <p14:tracePt t="77235" x="10634663" y="1720850"/>
          <p14:tracePt t="77237" x="10629900" y="1725613"/>
          <p14:tracePt t="77239" x="10623550" y="1725613"/>
          <p14:tracePt t="77241" x="10618788" y="1725613"/>
          <p14:tracePt t="77243" x="10612438" y="1725613"/>
          <p14:tracePt t="77247" x="10601325" y="1731963"/>
          <p14:tracePt t="77248" x="10594975" y="1731963"/>
          <p14:tracePt t="77250" x="10590213" y="1731963"/>
          <p14:tracePt t="77254" x="10583863" y="1731963"/>
          <p14:tracePt t="77255" x="10579100" y="1736725"/>
          <p14:tracePt t="77255" x="10572750" y="1736725"/>
          <p14:tracePt t="77257" x="10567988" y="1736725"/>
          <p14:tracePt t="77260" x="10561638" y="1743075"/>
          <p14:tracePt t="77262" x="10556875" y="1743075"/>
          <p14:tracePt t="77263" x="10550525" y="1743075"/>
          <p14:tracePt t="77265" x="10545763" y="1743075"/>
          <p14:tracePt t="77267" x="10539413" y="1743075"/>
          <p14:tracePt t="77269" x="10533063" y="1743075"/>
          <p14:tracePt t="77270" x="10528300" y="1747838"/>
          <p14:tracePt t="77273" x="10521950" y="1747838"/>
          <p14:tracePt t="77275" x="10517188" y="1747838"/>
          <p14:tracePt t="77276" x="10506075" y="1747838"/>
          <p14:tracePt t="77278" x="10499725" y="1747838"/>
          <p14:tracePt t="77280" x="10488613" y="1747838"/>
          <p14:tracePt t="77281" x="10483850" y="1754188"/>
          <p14:tracePt t="77282" x="10477500" y="1754188"/>
          <p14:tracePt t="77283" x="10472738" y="1754188"/>
          <p14:tracePt t="77286" x="10460038" y="1758950"/>
          <p14:tracePt t="77289" x="10437813" y="1758950"/>
          <p14:tracePt t="77290" x="10433050" y="1758950"/>
          <p14:tracePt t="77291" x="10426700" y="1758950"/>
          <p14:tracePt t="77296" x="10398125" y="1765300"/>
          <p14:tracePt t="77297" x="10375900" y="1765300"/>
          <p14:tracePt t="77298" x="10371138" y="1765300"/>
          <p14:tracePt t="77299" x="10360025" y="1765300"/>
          <p14:tracePt t="77302" x="10331450" y="1770063"/>
          <p14:tracePt t="77304" x="10320338" y="1770063"/>
          <p14:tracePt t="77306" x="10298113" y="1770063"/>
          <p14:tracePt t="77309" x="10269538" y="1770063"/>
          <p14:tracePt t="77310" x="10258425" y="1770063"/>
          <p14:tracePt t="77311" x="10247313" y="1770063"/>
          <p14:tracePt t="77313" x="10240963" y="1770063"/>
          <p14:tracePt t="77314" x="10225088" y="1770063"/>
          <p14:tracePt t="77316" x="10213975" y="1770063"/>
          <p14:tracePt t="77317" x="10202863" y="1770063"/>
          <p14:tracePt t="77318" x="10185400" y="1770063"/>
          <p14:tracePt t="77319" x="10174288" y="1770063"/>
          <p14:tracePt t="77322" x="10152063" y="1770063"/>
          <p14:tracePt t="77324" x="10129838" y="1770063"/>
          <p14:tracePt t="77325" x="10117138" y="1770063"/>
          <p14:tracePt t="77326" x="10112375" y="1770063"/>
          <p14:tracePt t="77328" x="10094913" y="1770063"/>
          <p14:tracePt t="77329" x="10083800" y="1770063"/>
          <p14:tracePt t="77330" x="10079038" y="1770063"/>
          <p14:tracePt t="77331" x="10072688" y="1770063"/>
          <p14:tracePt t="77332" x="10061575" y="1770063"/>
          <p14:tracePt t="77333" x="10055225" y="1770063"/>
          <p14:tracePt t="77335" x="10044113" y="1770063"/>
          <p14:tracePt t="77336" x="10033000" y="1770063"/>
          <p14:tracePt t="77337" x="10028238" y="1770063"/>
          <p14:tracePt t="77338" x="10021888" y="1770063"/>
          <p14:tracePt t="77339" x="10010775" y="1770063"/>
          <p14:tracePt t="77342" x="9994900" y="1770063"/>
          <p14:tracePt t="77343" x="9988550" y="1765300"/>
          <p14:tracePt t="77344" x="9982200" y="1765300"/>
          <p14:tracePt t="77345" x="9977438" y="1765300"/>
          <p14:tracePt t="77346" x="9971088" y="1765300"/>
          <p14:tracePt t="77347" x="9966325" y="1765300"/>
          <p14:tracePt t="77351" x="9948863" y="1758950"/>
          <p14:tracePt t="77352" x="9944100" y="1758950"/>
          <p14:tracePt t="77353" x="9937750" y="1754188"/>
          <p14:tracePt t="77354" x="9932988" y="1754188"/>
          <p14:tracePt t="77356" x="9921875" y="1754188"/>
          <p14:tracePt t="77358" x="9915525" y="1754188"/>
          <p14:tracePt t="77360" x="9909175" y="1754188"/>
          <p14:tracePt t="77361" x="9904413" y="1747838"/>
          <p14:tracePt t="77362" x="9898063" y="1747838"/>
          <p14:tracePt t="77364" x="9893300" y="1747838"/>
          <p14:tracePt t="77365" x="9893300" y="1743075"/>
          <p14:tracePt t="77366" x="9886950" y="1743075"/>
          <p14:tracePt t="77367" x="9882188" y="1743075"/>
          <p14:tracePt t="77369" x="9875838" y="1743075"/>
          <p14:tracePt t="77371" x="9871075" y="1743075"/>
          <p14:tracePt t="77375" x="9864725" y="1743075"/>
          <p14:tracePt t="77375" x="9859963" y="1736725"/>
          <p14:tracePt t="77378" x="9853613" y="1736725"/>
          <p14:tracePt t="77381" x="9847263" y="1736725"/>
          <p14:tracePt t="77383" x="9842500" y="1736725"/>
          <p14:tracePt t="77385" x="9836150" y="1736725"/>
          <p14:tracePt t="77389" x="9831388" y="1736725"/>
          <p14:tracePt t="77390" x="9831388" y="1731963"/>
          <p14:tracePt t="77391" x="9825038" y="1731963"/>
          <p14:tracePt t="77394" x="9820275" y="1731963"/>
          <p14:tracePt t="77396" x="9813925" y="1731963"/>
          <p14:tracePt t="77398" x="9809163" y="1731963"/>
          <p14:tracePt t="77401" x="9802813" y="1731963"/>
          <p14:tracePt t="77403" x="9798050" y="1731963"/>
          <p14:tracePt t="77405" x="9791700" y="1731963"/>
          <p14:tracePt t="77407" x="9786938" y="1731963"/>
          <p14:tracePt t="77410" x="9780588" y="1731963"/>
          <p14:tracePt t="77414" x="9763125" y="1731963"/>
          <p14:tracePt t="77418" x="9752013" y="1725613"/>
          <p14:tracePt t="77420" x="9747250" y="1725613"/>
          <p14:tracePt t="77422" x="9740900" y="1725613"/>
          <p14:tracePt t="77423" x="9736138" y="1725613"/>
          <p14:tracePt t="77424" x="9729788" y="1725613"/>
          <p14:tracePt t="77427" x="9718675" y="1725613"/>
          <p14:tracePt t="77428" x="9713913" y="1725613"/>
          <p14:tracePt t="77429" x="9707563" y="1725613"/>
          <p14:tracePt t="77430" x="9701213" y="1725613"/>
          <p14:tracePt t="77433" x="9690100" y="1725613"/>
          <p14:tracePt t="77434" x="9685338" y="1725613"/>
          <p14:tracePt t="77435" x="9678988" y="1725613"/>
          <p14:tracePt t="77438" x="9667875" y="1720850"/>
          <p14:tracePt t="77439" x="9663113" y="1720850"/>
          <p14:tracePt t="77440" x="9656763" y="1720850"/>
          <p14:tracePt t="77441" x="9652000" y="1720850"/>
          <p14:tracePt t="77444" x="9645650" y="1720850"/>
          <p14:tracePt t="77445" x="9634538" y="1720850"/>
          <p14:tracePt t="77446" x="9623425" y="1714500"/>
          <p14:tracePt t="77448" x="9617075" y="1714500"/>
          <p14:tracePt t="77449" x="9612313" y="1714500"/>
          <p14:tracePt t="77451" x="9605963" y="1714500"/>
          <p14:tracePt t="77453" x="9594850" y="1714500"/>
          <p14:tracePt t="77455" x="9583738" y="1714500"/>
          <p14:tracePt t="77457" x="9578975" y="1714500"/>
          <p14:tracePt t="77458" x="9572625" y="1714500"/>
          <p14:tracePt t="77460" x="9566275" y="1714500"/>
          <p14:tracePt t="77462" x="9555163" y="1708150"/>
          <p14:tracePt t="77465" x="9550400" y="1708150"/>
          <p14:tracePt t="77466" x="9544050" y="1708150"/>
          <p14:tracePt t="77468" x="9539288" y="1708150"/>
          <p14:tracePt t="77469" x="9532938" y="1708150"/>
          <p14:tracePt t="77470" x="9532938" y="1703388"/>
          <p14:tracePt t="77471" x="9528175" y="1703388"/>
          <p14:tracePt t="77472" x="9521825" y="1703388"/>
          <p14:tracePt t="77476" x="9517063" y="1703388"/>
          <p14:tracePt t="77477" x="9510713" y="1703388"/>
          <p14:tracePt t="77482" x="9499600" y="1703388"/>
          <p14:tracePt t="77485" x="9493250" y="1703388"/>
          <p14:tracePt t="77489" x="9488488" y="1703388"/>
          <p14:tracePt t="77495" x="9482138" y="1703388"/>
          <p14:tracePt t="77499" x="9477375" y="1703388"/>
          <p14:tracePt t="77507" x="9471025" y="1703388"/>
          <p14:tracePt t="77517" x="9466263" y="1703388"/>
          <p14:tracePt t="77527" x="9459913" y="1703388"/>
          <p14:tracePt t="77534" x="9455150" y="1703388"/>
          <p14:tracePt t="77542" x="9455150" y="1708150"/>
          <p14:tracePt t="77559" x="9448800" y="1708150"/>
          <p14:tracePt t="77561" x="9448800" y="1714500"/>
          <p14:tracePt t="77576" x="9448800" y="1720850"/>
          <p14:tracePt t="77585" x="9448800" y="1725613"/>
          <p14:tracePt t="77589" x="9448800" y="1731963"/>
          <p14:tracePt t="77594" x="9455150" y="1736725"/>
          <p14:tracePt t="77599" x="9459913" y="1743075"/>
          <p14:tracePt t="77603" x="9466263" y="1754188"/>
          <p14:tracePt t="77607" x="9471025" y="1758950"/>
          <p14:tracePt t="77611" x="9477375" y="1765300"/>
          <p14:tracePt t="77614" x="9482138" y="1776413"/>
          <p14:tracePt t="77617" x="9488488" y="1781175"/>
          <p14:tracePt t="77622" x="9493250" y="1787525"/>
          <p14:tracePt t="77623" x="9493250" y="1798638"/>
          <p14:tracePt t="77624" x="9499600" y="1798638"/>
          <p14:tracePt t="77625" x="9499600" y="1804988"/>
          <p14:tracePt t="77627" x="9504363" y="1804988"/>
          <p14:tracePt t="77628" x="9504363" y="1809750"/>
          <p14:tracePt t="77629" x="9510713" y="1809750"/>
          <p14:tracePt t="77630" x="9510713" y="1816100"/>
          <p14:tracePt t="77631" x="9517063" y="1820863"/>
          <p14:tracePt t="77633" x="9517063" y="1827213"/>
          <p14:tracePt t="77636" x="9528175" y="1831975"/>
          <p14:tracePt t="77637" x="9528175" y="1838325"/>
          <p14:tracePt t="77638" x="9532938" y="1843088"/>
          <p14:tracePt t="77640" x="9539288" y="1849438"/>
          <p14:tracePt t="77642" x="9544050" y="1855788"/>
          <p14:tracePt t="77645" x="9550400" y="1866900"/>
          <p14:tracePt t="77646" x="9555163" y="1871663"/>
          <p14:tracePt t="77648" x="9561513" y="1878013"/>
          <p14:tracePt t="77649" x="9566275" y="1882775"/>
          <p14:tracePt t="77650" x="9572625" y="1882775"/>
          <p14:tracePt t="77651" x="9572625" y="1889125"/>
          <p14:tracePt t="77652" x="9578975" y="1893888"/>
          <p14:tracePt t="77653" x="9583738" y="1900238"/>
          <p14:tracePt t="77655" x="9590088" y="1905000"/>
          <p14:tracePt t="77657" x="9594850" y="1905000"/>
          <p14:tracePt t="77657" x="9601200" y="1916113"/>
          <p14:tracePt t="77659" x="9605963" y="1922463"/>
          <p14:tracePt t="77660" x="9612313" y="1922463"/>
          <p14:tracePt t="77661" x="9617075" y="1933575"/>
          <p14:tracePt t="77662" x="9623425" y="1933575"/>
          <p14:tracePt t="77663" x="9628188" y="1939925"/>
          <p14:tracePt t="77664" x="9634538" y="1944688"/>
          <p14:tracePt t="77665" x="9639300" y="1951038"/>
          <p14:tracePt t="77666" x="9645650" y="1951038"/>
          <p14:tracePt t="77667" x="9652000" y="1955800"/>
          <p14:tracePt t="77668" x="9656763" y="1962150"/>
          <p14:tracePt t="77669" x="9663113" y="1962150"/>
          <p14:tracePt t="77670" x="9667875" y="1966913"/>
          <p14:tracePt t="77671" x="9674225" y="1973263"/>
          <p14:tracePt t="77672" x="9678988" y="1978025"/>
          <p14:tracePt t="77673" x="9685338" y="1984375"/>
          <p14:tracePt t="77676" x="9701213" y="1990725"/>
          <p14:tracePt t="77677" x="9713913" y="1995488"/>
          <p14:tracePt t="77678" x="9718675" y="2001838"/>
          <p14:tracePt t="77679" x="9725025" y="2001838"/>
          <p14:tracePt t="77680" x="9729788" y="2006600"/>
          <p14:tracePt t="77681" x="9736138" y="2012950"/>
          <p14:tracePt t="77683" x="9752013" y="2017713"/>
          <p14:tracePt t="77684" x="9758363" y="2024063"/>
          <p14:tracePt t="77685" x="9763125" y="2024063"/>
          <p14:tracePt t="77686" x="9769475" y="2028825"/>
          <p14:tracePt t="77687" x="9780588" y="2035175"/>
          <p14:tracePt t="77689" x="9791700" y="2035175"/>
          <p14:tracePt t="77690" x="9798050" y="2039938"/>
          <p14:tracePt t="77691" x="9802813" y="2039938"/>
          <p14:tracePt t="77692" x="9809163" y="2046288"/>
          <p14:tracePt t="77693" x="9813925" y="2046288"/>
          <p14:tracePt t="77694" x="9813925" y="2051050"/>
          <p14:tracePt t="77695" x="9825038" y="2051050"/>
          <p14:tracePt t="77696" x="9831388" y="2051050"/>
          <p14:tracePt t="77698" x="9842500" y="2057400"/>
          <p14:tracePt t="77699" x="9847263" y="2063750"/>
          <p14:tracePt t="77700" x="9853613" y="2063750"/>
          <p14:tracePt t="77701" x="9859963" y="2063750"/>
          <p14:tracePt t="77703" x="9871075" y="2068513"/>
          <p14:tracePt t="77705" x="9882188" y="2068513"/>
          <p14:tracePt t="77706" x="9886950" y="2074863"/>
          <p14:tracePt t="77708" x="9893300" y="2074863"/>
          <p14:tracePt t="77709" x="9898063" y="2079625"/>
          <p14:tracePt t="77710" x="9904413" y="2079625"/>
          <p14:tracePt t="77711" x="9909175" y="2079625"/>
          <p14:tracePt t="77713" x="9915525" y="2079625"/>
          <p14:tracePt t="77714" x="9921875" y="2079625"/>
          <p14:tracePt t="77715" x="9926638" y="2085975"/>
          <p14:tracePt t="77717" x="9932988" y="2085975"/>
          <p14:tracePt t="77718" x="9937750" y="2085975"/>
          <p14:tracePt t="77720" x="9944100" y="2090738"/>
          <p14:tracePt t="77721" x="9948863" y="2090738"/>
          <p14:tracePt t="77722" x="9955213" y="2090738"/>
          <p14:tracePt t="77724" x="9959975" y="2090738"/>
          <p14:tracePt t="77726" x="9971088" y="2090738"/>
          <p14:tracePt t="77728" x="9977438" y="2090738"/>
          <p14:tracePt t="77730" x="9982200" y="2090738"/>
          <p14:tracePt t="77732" x="9988550" y="2090738"/>
          <p14:tracePt t="77733" x="9994900" y="2090738"/>
          <p14:tracePt t="77734" x="9999663" y="2090738"/>
          <p14:tracePt t="77737" x="10006013" y="2090738"/>
          <p14:tracePt t="77738" x="10010775" y="2090738"/>
          <p14:tracePt t="77739" x="10017125" y="2090738"/>
          <p14:tracePt t="77741" x="10021888" y="2090738"/>
          <p14:tracePt t="77742" x="10028238" y="2090738"/>
          <p14:tracePt t="77744" x="10033000" y="2090738"/>
          <p14:tracePt t="77745" x="10039350" y="2090738"/>
          <p14:tracePt t="77747" x="10044113" y="2090738"/>
          <p14:tracePt t="77749" x="10050463" y="2090738"/>
          <p14:tracePt t="77750" x="10055225" y="2090738"/>
          <p14:tracePt t="77751" x="10061575" y="2090738"/>
          <p14:tracePt t="77753" x="10067925" y="2090738"/>
          <p14:tracePt t="77755" x="10072688" y="2090738"/>
          <p14:tracePt t="77756" x="10079038" y="2090738"/>
          <p14:tracePt t="77757" x="10083800" y="2090738"/>
          <p14:tracePt t="77759" x="10090150" y="2090738"/>
          <p14:tracePt t="77760" x="10094913" y="2090738"/>
          <p14:tracePt t="77761" x="10101263" y="2090738"/>
          <p14:tracePt t="77763" x="10106025" y="2090738"/>
          <p14:tracePt t="77764" x="10112375" y="2090738"/>
          <p14:tracePt t="77765" x="10117138" y="2090738"/>
          <p14:tracePt t="77767" x="10123488" y="2090738"/>
          <p14:tracePt t="77770" x="10134600" y="2090738"/>
          <p14:tracePt t="77770" x="10140950" y="2090738"/>
          <p14:tracePt t="77772" x="10145713" y="2090738"/>
          <p14:tracePt t="77773" x="10152063" y="2090738"/>
          <p14:tracePt t="77774" x="10156825" y="2090738"/>
          <p14:tracePt t="77775" x="10163175" y="2090738"/>
          <p14:tracePt t="77777" x="10174288" y="2090738"/>
          <p14:tracePt t="77779" x="10179050" y="2090738"/>
          <p14:tracePt t="77780" x="10185400" y="2090738"/>
          <p14:tracePt t="77781" x="10190163" y="2090738"/>
          <p14:tracePt t="77782" x="10196513" y="2090738"/>
          <p14:tracePt t="77784" x="10202863" y="2090738"/>
          <p14:tracePt t="77785" x="10207625" y="2090738"/>
          <p14:tracePt t="77786" x="10213975" y="2090738"/>
          <p14:tracePt t="77787" x="10218738" y="2090738"/>
          <p14:tracePt t="77788" x="10218738" y="2085975"/>
          <p14:tracePt t="77789" x="10229850" y="2085975"/>
          <p14:tracePt t="77791" x="10236200" y="2085975"/>
          <p14:tracePt t="77794" x="10247313" y="2085975"/>
          <p14:tracePt t="77795" x="10252075" y="2085975"/>
          <p14:tracePt t="77797" x="10258425" y="2085975"/>
          <p14:tracePt t="77799" x="10264775" y="2085975"/>
          <p14:tracePt t="77802" x="10280650" y="2079625"/>
          <p14:tracePt t="77803" x="10287000" y="2079625"/>
          <p14:tracePt t="77804" x="10291763" y="2079625"/>
          <p14:tracePt t="77805" x="10298113" y="2079625"/>
          <p14:tracePt t="77808" x="10302875" y="2079625"/>
          <p14:tracePt t="77809" x="10309225" y="2079625"/>
          <p14:tracePt t="77811" x="10313988" y="2079625"/>
          <p14:tracePt t="77812" x="10320338" y="2079625"/>
          <p14:tracePt t="77812" x="10320338" y="2074863"/>
          <p14:tracePt t="77813" x="10325100" y="2074863"/>
          <p14:tracePt t="77816" x="10331450" y="2074863"/>
          <p14:tracePt t="77817" x="10337800" y="2074863"/>
          <p14:tracePt t="77818" x="10342563" y="2068513"/>
          <p14:tracePt t="77819" x="10348913" y="2068513"/>
          <p14:tracePt t="77823" x="10360025" y="2068513"/>
          <p14:tracePt t="77824" x="10364788" y="2068513"/>
          <p14:tracePt t="77828" x="10375900" y="2063750"/>
          <p14:tracePt t="77832" x="10382250" y="2063750"/>
          <p14:tracePt t="77833" x="10387013" y="2063750"/>
          <p14:tracePt t="77835" x="10398125" y="2063750"/>
          <p14:tracePt t="77837" x="10404475" y="2057400"/>
          <p14:tracePt t="77839" x="10410825" y="2057400"/>
          <p14:tracePt t="77843" x="10415588" y="2057400"/>
          <p14:tracePt t="77844" x="10421938" y="2051050"/>
          <p14:tracePt t="77845" x="10426700" y="2051050"/>
          <p14:tracePt t="77846" x="10426700" y="2046288"/>
          <p14:tracePt t="77847" x="10433050" y="2046288"/>
          <p14:tracePt t="77851" x="10437813" y="2046288"/>
          <p14:tracePt t="77851" x="10444163" y="2046288"/>
          <p14:tracePt t="77852" x="10444163" y="2039938"/>
          <p14:tracePt t="77853" x="10448925" y="2039938"/>
          <p14:tracePt t="77856" x="10455275" y="2039938"/>
          <p14:tracePt t="77857" x="10455275" y="2035175"/>
          <p14:tracePt t="77858" x="10460038" y="2035175"/>
          <p14:tracePt t="77859" x="10466388" y="2035175"/>
          <p14:tracePt t="77861" x="10466388" y="2028825"/>
          <p14:tracePt t="77863" x="10472738" y="2024063"/>
          <p14:tracePt t="77865" x="10477500" y="2024063"/>
          <p14:tracePt t="77867" x="10483850" y="2017713"/>
          <p14:tracePt t="77868" x="10488613" y="2017713"/>
          <p14:tracePt t="77871" x="10494963" y="2017713"/>
          <p14:tracePt t="77872" x="10494963" y="2012950"/>
          <p14:tracePt t="77873" x="10499725" y="2012950"/>
          <p14:tracePt t="77875" x="10499725" y="2006600"/>
          <p14:tracePt t="77876" x="10506075" y="2006600"/>
          <p14:tracePt t="77877" x="10510838" y="2001838"/>
          <p14:tracePt t="77880" x="10517188" y="2001838"/>
          <p14:tracePt t="77884" x="10528300" y="1995488"/>
          <p14:tracePt t="77886" x="10533063" y="1990725"/>
          <p14:tracePt t="77888" x="10539413" y="1984375"/>
          <p14:tracePt t="77890" x="10539413" y="1978025"/>
          <p14:tracePt t="77891" x="10545763" y="1978025"/>
          <p14:tracePt t="77893" x="10550525" y="1978025"/>
          <p14:tracePt t="77894" x="10550525" y="1973263"/>
          <p14:tracePt t="77896" x="10556875" y="1973263"/>
          <p14:tracePt t="77897" x="10561638" y="1973263"/>
          <p14:tracePt t="77899" x="10561638" y="1966913"/>
          <p14:tracePt t="77900" x="10567988" y="1966913"/>
          <p14:tracePt t="77901" x="10567988" y="1962150"/>
          <p14:tracePt t="77903" x="10572750" y="1955800"/>
          <p14:tracePt t="77907" x="10579100" y="1955800"/>
          <p14:tracePt t="77908" x="10583863" y="1951038"/>
          <p14:tracePt t="77911" x="10590213" y="1944688"/>
          <p14:tracePt t="77914" x="10594975" y="1944688"/>
          <p14:tracePt t="77916" x="10594975" y="1939925"/>
          <p14:tracePt t="77917" x="10601325" y="1939925"/>
          <p14:tracePt t="77918" x="10601325" y="1933575"/>
          <p14:tracePt t="77919" x="10606088" y="1933575"/>
          <p14:tracePt t="77922" x="10612438" y="1933575"/>
          <p14:tracePt t="77924" x="10612438" y="1928813"/>
          <p14:tracePt t="77926" x="10618788" y="1928813"/>
          <p14:tracePt t="77928" x="10618788" y="1922463"/>
          <p14:tracePt t="77931" x="10623550" y="1922463"/>
          <p14:tracePt t="77933" x="10629900" y="1922463"/>
          <p14:tracePt t="77934" x="10629900" y="1916113"/>
          <p14:tracePt t="77935" x="10634663" y="1916113"/>
          <p14:tracePt t="77937" x="10634663" y="1911350"/>
          <p14:tracePt t="77940" x="10641013" y="1911350"/>
          <p14:tracePt t="77942" x="10641013" y="1905000"/>
          <p14:tracePt t="77945" x="10645775" y="1905000"/>
          <p14:tracePt t="77947" x="10652125" y="1905000"/>
          <p14:tracePt t="77948" x="10652125" y="1900238"/>
          <p14:tracePt t="77951" x="10656888" y="1900238"/>
          <p14:tracePt t="77953" x="10656888" y="1893888"/>
          <p14:tracePt t="77956" x="10656888" y="1889125"/>
          <p14:tracePt t="77957" x="10663238" y="1889125"/>
          <p14:tracePt t="77961" x="10663238" y="1882775"/>
          <p14:tracePt t="77963" x="10668000" y="1882775"/>
          <p14:tracePt t="77967" x="10668000" y="1878013"/>
          <p14:tracePt t="77968" x="10674350" y="1878013"/>
          <p14:tracePt t="77970" x="10674350" y="1871663"/>
          <p14:tracePt t="77975" x="10674350" y="1866900"/>
          <p14:tracePt t="77977" x="10674350" y="1860550"/>
          <p14:tracePt t="77981" x="10674350" y="1855788"/>
          <p14:tracePt t="77985" x="10674350" y="1849438"/>
          <p14:tracePt t="77989" x="10674350" y="1843088"/>
          <p14:tracePt t="77990" x="10674350" y="1838325"/>
          <p14:tracePt t="77994" x="10668000" y="1831975"/>
          <p14:tracePt t="77997" x="10668000" y="1827213"/>
          <p14:tracePt t="78000" x="10663238" y="1827213"/>
          <p14:tracePt t="78001" x="10663238" y="1816100"/>
          <p14:tracePt t="78004" x="10656888" y="1816100"/>
          <p14:tracePt t="78006" x="10652125" y="1809750"/>
          <p14:tracePt t="78009" x="10645775" y="1804988"/>
          <p14:tracePt t="78011" x="10641013" y="1804988"/>
          <p14:tracePt t="78012" x="10641013" y="1798638"/>
          <p14:tracePt t="78014" x="10634663" y="1793875"/>
          <p14:tracePt t="78017" x="10629900" y="1793875"/>
          <p14:tracePt t="78018" x="10623550" y="1787525"/>
          <p14:tracePt t="78020" x="10618788" y="1787525"/>
          <p14:tracePt t="78022" x="10612438" y="1781175"/>
          <p14:tracePt t="78024" x="10606088" y="1781175"/>
          <p14:tracePt t="78026" x="10601325" y="1776413"/>
          <p14:tracePt t="78027" x="10594975" y="1770063"/>
          <p14:tracePt t="78029" x="10590213" y="1770063"/>
          <p14:tracePt t="78031" x="10583863" y="1765300"/>
          <p14:tracePt t="78032" x="10579100" y="1765300"/>
          <p14:tracePt t="78035" x="10567988" y="1758950"/>
          <p14:tracePt t="78037" x="10556875" y="1754188"/>
          <p14:tracePt t="78039" x="10550525" y="1747838"/>
          <p14:tracePt t="78040" x="10545763" y="1747838"/>
          <p14:tracePt t="78041" x="10539413" y="1747838"/>
          <p14:tracePt t="78042" x="10539413" y="1743075"/>
          <p14:tracePt t="78043" x="10528300" y="1743075"/>
          <p14:tracePt t="78045" x="10521950" y="1743075"/>
          <p14:tracePt t="78046" x="10517188" y="1736725"/>
          <p14:tracePt t="78047" x="10510838" y="1731963"/>
          <p14:tracePt t="78051" x="10488613" y="1725613"/>
          <p14:tracePt t="78052" x="10483850" y="1720850"/>
          <p14:tracePt t="78054" x="10472738" y="1720850"/>
          <p14:tracePt t="78055" x="10472738" y="1714500"/>
          <p14:tracePt t="78058" x="10455275" y="1708150"/>
          <p14:tracePt t="78060" x="10444163" y="1703388"/>
          <p14:tracePt t="78061" x="10437813" y="1703388"/>
          <p14:tracePt t="78066" x="10421938" y="1692275"/>
          <p14:tracePt t="78068" x="10410825" y="1692275"/>
          <p14:tracePt t="78069" x="10404475" y="1685925"/>
          <p14:tracePt t="78071" x="10393363" y="1685925"/>
          <p14:tracePt t="78074" x="10387013" y="1681163"/>
          <p14:tracePt t="78076" x="10382250" y="1681163"/>
          <p14:tracePt t="78076" x="10375900" y="1681163"/>
          <p14:tracePt t="78079" x="10364788" y="1674813"/>
          <p14:tracePt t="78081" x="10360025" y="1670050"/>
          <p14:tracePt t="78084" x="10353675" y="1670050"/>
          <p14:tracePt t="78086" x="10342563" y="1670050"/>
          <p14:tracePt t="78088" x="10342563" y="1663700"/>
          <p14:tracePt t="78089" x="10337800" y="1663700"/>
          <p14:tracePt t="78091" x="10325100" y="1663700"/>
          <p14:tracePt t="78094" x="10320338" y="1663700"/>
          <p14:tracePt t="78096" x="10313988" y="1658938"/>
          <p14:tracePt t="78097" x="10309225" y="1658938"/>
          <p14:tracePt t="78099" x="10302875" y="1658938"/>
          <p14:tracePt t="78101" x="10298113" y="1658938"/>
          <p14:tracePt t="78102" x="10291763" y="1652588"/>
          <p14:tracePt t="78104" x="10287000" y="1652588"/>
          <p14:tracePt t="78107" x="10280650" y="1652588"/>
          <p14:tracePt t="78108" x="10275888" y="1647825"/>
          <p14:tracePt t="78108" x="10269538" y="1647825"/>
          <p14:tracePt t="78110" x="10264775" y="1647825"/>
          <p14:tracePt t="78111" x="10258425" y="1647825"/>
          <p14:tracePt t="78114" x="10252075" y="1647825"/>
          <p14:tracePt t="78115" x="10247313" y="1647825"/>
          <p14:tracePt t="78116" x="10240963" y="1647825"/>
          <p14:tracePt t="78117" x="10236200" y="1647825"/>
          <p14:tracePt t="78122" x="10218738" y="1641475"/>
          <p14:tracePt t="78123" x="10213975" y="1641475"/>
          <p14:tracePt t="78126" x="10202863" y="1641475"/>
          <p14:tracePt t="78128" x="10196513" y="1641475"/>
          <p14:tracePt t="78129" x="10185400" y="1641475"/>
          <p14:tracePt t="78131" x="10179050" y="1641475"/>
          <p14:tracePt t="78134" x="10174288" y="1641475"/>
          <p14:tracePt t="78136" x="10163175" y="1635125"/>
          <p14:tracePt t="78137" x="10156825" y="1635125"/>
          <p14:tracePt t="78138" x="10152063" y="1635125"/>
          <p14:tracePt t="78140" x="10145713" y="1635125"/>
          <p14:tracePt t="78141" x="10140950" y="1635125"/>
          <p14:tracePt t="78144" x="10129838" y="1635125"/>
          <p14:tracePt t="78145" x="10123488" y="1635125"/>
          <p14:tracePt t="78147" x="10117138" y="1635125"/>
          <p14:tracePt t="78148" x="10112375" y="1635125"/>
          <p14:tracePt t="78150" x="10106025" y="1635125"/>
          <p14:tracePt t="78151" x="10101263" y="1635125"/>
          <p14:tracePt t="78153" x="10094913" y="1635125"/>
          <p14:tracePt t="78155" x="10090150" y="1635125"/>
          <p14:tracePt t="78156" x="10083800" y="1635125"/>
          <p14:tracePt t="78157" x="10079038" y="1635125"/>
          <p14:tracePt t="78159" x="10072688" y="1635125"/>
          <p14:tracePt t="78161" x="10067925" y="1635125"/>
          <p14:tracePt t="78164" x="10055225" y="1635125"/>
          <p14:tracePt t="78165" x="10050463" y="1635125"/>
          <p14:tracePt t="78167" x="10044113" y="1635125"/>
          <p14:tracePt t="78168" x="10039350" y="1635125"/>
          <p14:tracePt t="78170" x="10033000" y="1635125"/>
          <p14:tracePt t="78173" x="10028238" y="1635125"/>
          <p14:tracePt t="78174" x="10021888" y="1635125"/>
          <p14:tracePt t="78175" x="10017125" y="1635125"/>
          <p14:tracePt t="78176" x="10010775" y="1635125"/>
          <p14:tracePt t="78178" x="10006013" y="1635125"/>
          <p14:tracePt t="78180" x="9999663" y="1635125"/>
          <p14:tracePt t="78182" x="9994900" y="1635125"/>
          <p14:tracePt t="78184" x="9988550" y="1635125"/>
          <p14:tracePt t="78184" x="9982200" y="1635125"/>
          <p14:tracePt t="78185" x="9977438" y="1635125"/>
          <p14:tracePt t="78188" x="9971088" y="1635125"/>
          <p14:tracePt t="78189" x="9966325" y="1635125"/>
          <p14:tracePt t="78191" x="9959975" y="1635125"/>
          <p14:tracePt t="78192" x="9955213" y="1635125"/>
          <p14:tracePt t="78193" x="9955213" y="1641475"/>
          <p14:tracePt t="78194" x="9948863" y="1641475"/>
          <p14:tracePt t="78198" x="9944100" y="1641475"/>
          <p14:tracePt t="78199" x="9937750" y="1641475"/>
          <p14:tracePt t="78199" x="9932988" y="1641475"/>
          <p14:tracePt t="78202" x="9926638" y="1641475"/>
          <p14:tracePt t="78204" x="9921875" y="1641475"/>
          <p14:tracePt t="78206" x="9909175" y="1647825"/>
          <p14:tracePt t="78208" x="9904413" y="1647825"/>
          <p14:tracePt t="78211" x="9898063" y="1647825"/>
          <p14:tracePt t="78212" x="9893300" y="1647825"/>
          <p14:tracePt t="78214" x="9893300" y="1652588"/>
          <p14:tracePt t="78215" x="9886950" y="1652588"/>
          <p14:tracePt t="78217" x="9882188" y="1652588"/>
          <p14:tracePt t="78219" x="9875838" y="1652588"/>
          <p14:tracePt t="78221" x="9871075" y="1652588"/>
          <p14:tracePt t="78225" x="9864725" y="1658938"/>
          <p14:tracePt t="78226" x="9859963" y="1658938"/>
          <p14:tracePt t="78229" x="9853613" y="1658938"/>
          <p14:tracePt t="78230" x="9847263" y="1658938"/>
          <p14:tracePt t="78231" x="9842500" y="1658938"/>
          <p14:tracePt t="78232" x="9842500" y="1663700"/>
          <p14:tracePt t="78235" x="9836150" y="1663700"/>
          <p14:tracePt t="78236" x="9831388" y="1663700"/>
          <p14:tracePt t="78238" x="9825038" y="1663700"/>
          <p14:tracePt t="78239" x="9820275" y="1663700"/>
          <p14:tracePt t="78240" x="9820275" y="1670050"/>
          <p14:tracePt t="78242" x="9813925" y="1670050"/>
          <p14:tracePt t="78243" x="9813925" y="1674813"/>
          <p14:tracePt t="78244" x="9809163" y="1674813"/>
          <p14:tracePt t="78247" x="9802813" y="1674813"/>
          <p14:tracePt t="78247" x="9798050" y="1674813"/>
          <p14:tracePt t="78250" x="9791700" y="1681163"/>
          <p14:tracePt t="78251" x="9786938" y="1681163"/>
          <p14:tracePt t="78253" x="9780588" y="1681163"/>
          <p14:tracePt t="78254" x="9774238" y="1681163"/>
          <p14:tracePt t="78256" x="9769475" y="1685925"/>
          <p14:tracePt t="78260" x="9758363" y="1685925"/>
          <p14:tracePt t="78261" x="9752013" y="1685925"/>
          <p14:tracePt t="78262" x="9752013" y="1692275"/>
          <p14:tracePt t="78263" x="9747250" y="1692275"/>
          <p14:tracePt t="78267" x="9736138" y="1697038"/>
          <p14:tracePt t="78268" x="9729788" y="1697038"/>
          <p14:tracePt t="78270" x="9725025" y="1703388"/>
          <p14:tracePt t="78273" x="9718675" y="1703388"/>
          <p14:tracePt t="78274" x="9713913" y="1703388"/>
          <p14:tracePt t="78275" x="9707563" y="1703388"/>
          <p14:tracePt t="78276" x="9701213" y="1708150"/>
          <p14:tracePt t="78278" x="9696450" y="1714500"/>
          <p14:tracePt t="78280" x="9690100" y="1714500"/>
          <p14:tracePt t="78282" x="9685338" y="1714500"/>
          <p14:tracePt t="78283" x="9678988" y="1714500"/>
          <p14:tracePt t="78284" x="9678988" y="1720850"/>
          <p14:tracePt t="78285" x="9674225" y="1720850"/>
          <p14:tracePt t="78286" x="9667875" y="1720850"/>
          <p14:tracePt t="78287" x="9663113" y="1720850"/>
          <p14:tracePt t="78289" x="9656763" y="1725613"/>
          <p14:tracePt t="78290" x="9652000" y="1725613"/>
          <p14:tracePt t="78292" x="9645650" y="1725613"/>
          <p14:tracePt t="78295" x="9639300" y="1731963"/>
          <p14:tracePt t="78297" x="9628188" y="1736725"/>
          <p14:tracePt t="78299" x="9623425" y="1736725"/>
          <p14:tracePt t="78300" x="9623425" y="1743075"/>
          <p14:tracePt t="78301" x="9617075" y="1743075"/>
          <p14:tracePt t="78302" x="9612313" y="1743075"/>
          <p14:tracePt t="78303" x="9605963" y="1743075"/>
          <p14:tracePt t="78304" x="9605963" y="1747838"/>
          <p14:tracePt t="78306" x="9601200" y="1747838"/>
          <p14:tracePt t="78307" x="9594850" y="1747838"/>
          <p14:tracePt t="78308" x="9594850" y="1754188"/>
          <p14:tracePt t="78309" x="9590088" y="1758950"/>
          <p14:tracePt t="78310" x="9583738" y="1758950"/>
          <p14:tracePt t="78312" x="9578975" y="1758950"/>
          <p14:tracePt t="78313" x="9572625" y="1765300"/>
          <p14:tracePt t="78315" x="9566275" y="1765300"/>
          <p14:tracePt t="78317" x="9561513" y="1770063"/>
          <p14:tracePt t="78318" x="9561513" y="1776413"/>
          <p14:tracePt t="78319" x="9555163" y="1776413"/>
          <p14:tracePt t="78322" x="9544050" y="1781175"/>
          <p14:tracePt t="78324" x="9539288" y="1781175"/>
          <p14:tracePt t="78325" x="9539288" y="1787525"/>
          <p14:tracePt t="78328" x="9532938" y="1787525"/>
          <p14:tracePt t="78331" x="9521825" y="1798638"/>
          <p14:tracePt t="78332" x="9517063" y="1804988"/>
          <p14:tracePt t="78336" x="9510713" y="1809750"/>
          <p14:tracePt t="78338" x="9504363" y="1816100"/>
          <p14:tracePt t="78341" x="9499600" y="1816100"/>
          <p14:tracePt t="78343" x="9499600" y="1827213"/>
          <p14:tracePt t="78344" x="9493250" y="1827213"/>
          <p14:tracePt t="78346" x="9493250" y="1831975"/>
          <p14:tracePt t="78349" x="9488488" y="1838325"/>
          <p14:tracePt t="78354" x="9482138" y="1843088"/>
          <p14:tracePt t="78354" x="9482138" y="1849438"/>
          <p14:tracePt t="78358" x="9482138" y="1855788"/>
          <p14:tracePt t="78359" x="9477375" y="1855788"/>
          <p14:tracePt t="78361" x="9477375" y="1860550"/>
          <p14:tracePt t="78364" x="9477375" y="1866900"/>
          <p14:tracePt t="78367" x="9477375" y="1871663"/>
          <p14:tracePt t="78370" x="9477375" y="1878013"/>
          <p14:tracePt t="78373" x="9477375" y="1882775"/>
          <p14:tracePt t="78378" x="9482138" y="1893888"/>
          <p14:tracePt t="78379" x="9488488" y="1893888"/>
          <p14:tracePt t="78380" x="9488488" y="1900238"/>
          <p14:tracePt t="78382" x="9493250" y="1900238"/>
          <p14:tracePt t="78384" x="9499600" y="1905000"/>
          <p14:tracePt t="78385" x="9504363" y="1905000"/>
          <p14:tracePt t="78386" x="9504363" y="1911350"/>
          <p14:tracePt t="78387" x="9510713" y="1916113"/>
          <p14:tracePt t="78389" x="9517063" y="1916113"/>
          <p14:tracePt t="78391" x="9521825" y="1922463"/>
          <p14:tracePt t="78393" x="9528175" y="1928813"/>
          <p14:tracePt t="78393" x="9532938" y="1928813"/>
          <p14:tracePt t="78395" x="9539288" y="1933575"/>
          <p14:tracePt t="78396" x="9544050" y="1939925"/>
          <p14:tracePt t="78398" x="9555163" y="1939925"/>
          <p14:tracePt t="78399" x="9561513" y="1944688"/>
          <p14:tracePt t="78401" x="9566275" y="1944688"/>
          <p14:tracePt t="78402" x="9572625" y="1951038"/>
          <p14:tracePt t="78405" x="9583738" y="1955800"/>
          <p14:tracePt t="78406" x="9594850" y="1955800"/>
          <p14:tracePt t="78408" x="9601200" y="1962150"/>
          <p14:tracePt t="78409" x="9612313" y="1966913"/>
          <p14:tracePt t="78411" x="9623425" y="1966913"/>
          <p14:tracePt t="78412" x="9628188" y="1973263"/>
          <p14:tracePt t="78414" x="9639300" y="1973263"/>
          <p14:tracePt t="78415" x="9645650" y="1978025"/>
          <p14:tracePt t="78417" x="9656763" y="1984375"/>
          <p14:tracePt t="78420" x="9678988" y="1990725"/>
          <p14:tracePt t="78421" x="9690100" y="1990725"/>
          <p14:tracePt t="78422" x="9696450" y="1995488"/>
          <p14:tracePt t="78423" x="9701213" y="1995488"/>
          <p14:tracePt t="78425" x="9713913" y="1995488"/>
          <p14:tracePt t="78426" x="9725025" y="1995488"/>
          <p14:tracePt t="78428" x="9740900" y="2006600"/>
          <p14:tracePt t="78429" x="9752013" y="2006600"/>
          <p14:tracePt t="78430" x="9763125" y="2012950"/>
          <p14:tracePt t="78431" x="9769475" y="2012950"/>
          <p14:tracePt t="78432" x="9774238" y="2012950"/>
          <p14:tracePt t="78435" x="9791700" y="2012950"/>
          <p14:tracePt t="78435" x="9802813" y="2017713"/>
          <p14:tracePt t="78436" x="9809163" y="2017713"/>
          <p14:tracePt t="78437" x="9820275" y="2024063"/>
          <p14:tracePt t="78438" x="9825038" y="2024063"/>
          <p14:tracePt t="78439" x="9836150" y="2024063"/>
          <p14:tracePt t="78440" x="9847263" y="2024063"/>
          <p14:tracePt t="78441" x="9853613" y="2024063"/>
          <p14:tracePt t="78442" x="9859963" y="2024063"/>
          <p14:tracePt t="78443" x="9871075" y="2028825"/>
          <p14:tracePt t="78444" x="9882188" y="2028825"/>
          <p14:tracePt t="78445" x="9886950" y="2028825"/>
          <p14:tracePt t="78446" x="9898063" y="2035175"/>
          <p14:tracePt t="78447" x="9904413" y="2035175"/>
          <p14:tracePt t="78448" x="9915525" y="2035175"/>
          <p14:tracePt t="78449" x="9926638" y="2035175"/>
          <p14:tracePt t="78450" x="9932988" y="2035175"/>
          <p14:tracePt t="78451" x="9944100" y="2035175"/>
          <p14:tracePt t="78452" x="9955213" y="2039938"/>
          <p14:tracePt t="78453" x="9966325" y="2039938"/>
          <p14:tracePt t="78454" x="9971088" y="2039938"/>
          <p14:tracePt t="78455" x="9977438" y="2039938"/>
          <p14:tracePt t="78456" x="9988550" y="2039938"/>
          <p14:tracePt t="78457" x="9994900" y="2046288"/>
          <p14:tracePt t="78458" x="10006013" y="2046288"/>
          <p14:tracePt t="78460" x="10017125" y="2046288"/>
          <p14:tracePt t="78460" x="10021888" y="2046288"/>
          <p14:tracePt t="78461" x="10033000" y="2046288"/>
          <p14:tracePt t="78462" x="10044113" y="2046288"/>
          <p14:tracePt t="78463" x="10050463" y="2046288"/>
          <p14:tracePt t="78466" x="10079038" y="2046288"/>
          <p14:tracePt t="78467" x="10090150" y="2046288"/>
          <p14:tracePt t="78468" x="10094913" y="2046288"/>
          <p14:tracePt t="78469" x="10101263" y="2046288"/>
          <p14:tracePt t="78470" x="10117138" y="2046288"/>
          <p14:tracePt t="78471" x="10123488" y="2051050"/>
          <p14:tracePt t="78472" x="10129838" y="2051050"/>
          <p14:tracePt t="78473" x="10140950" y="2051050"/>
          <p14:tracePt t="78474" x="10152063" y="2051050"/>
          <p14:tracePt t="78475" x="10156825" y="2051050"/>
          <p14:tracePt t="78476" x="10167938" y="2051050"/>
          <p14:tracePt t="78477" x="10174288" y="2051050"/>
          <p14:tracePt t="78478" x="10185400" y="2051050"/>
          <p14:tracePt t="78479" x="10196513" y="2051050"/>
          <p14:tracePt t="78480" x="10202863" y="2051050"/>
          <p14:tracePt t="78481" x="10207625" y="2051050"/>
          <p14:tracePt t="78482" x="10218738" y="2051050"/>
          <p14:tracePt t="78483" x="10225088" y="2051050"/>
          <p14:tracePt t="78485" x="10236200" y="2051050"/>
          <p14:tracePt t="78486" x="10252075" y="2051050"/>
          <p14:tracePt t="78487" x="10258425" y="2051050"/>
          <p14:tracePt t="78488" x="10264775" y="2051050"/>
          <p14:tracePt t="78489" x="10275888" y="2051050"/>
          <p14:tracePt t="78490" x="10280650" y="2051050"/>
          <p14:tracePt t="78491" x="10287000" y="2051050"/>
          <p14:tracePt t="78492" x="10298113" y="2051050"/>
          <p14:tracePt t="78493" x="10302875" y="2051050"/>
          <p14:tracePt t="78496" x="10320338" y="2051050"/>
          <p14:tracePt t="78496" x="10325100" y="2051050"/>
          <p14:tracePt t="78497" x="10331450" y="2051050"/>
          <p14:tracePt t="78498" x="10337800" y="2051050"/>
          <p14:tracePt t="78499" x="10342563" y="2051050"/>
          <p14:tracePt t="78500" x="10348913" y="2051050"/>
          <p14:tracePt t="78501" x="10360025" y="2051050"/>
          <p14:tracePt t="78503" x="10371138" y="2051050"/>
          <p14:tracePt t="78504" x="10375900" y="2051050"/>
          <p14:tracePt t="78505" x="10382250" y="2051050"/>
          <p14:tracePt t="78506" x="10387013" y="2051050"/>
          <p14:tracePt t="78507" x="10393363" y="2051050"/>
          <p14:tracePt t="78508" x="10398125" y="2051050"/>
          <p14:tracePt t="78509" x="10404475" y="2046288"/>
          <p14:tracePt t="78511" x="10415588" y="2046288"/>
          <p14:tracePt t="78512" x="10421938" y="2046288"/>
          <p14:tracePt t="78513" x="10426700" y="2046288"/>
          <p14:tracePt t="78514" x="10433050" y="2046288"/>
          <p14:tracePt t="78516" x="10444163" y="2039938"/>
          <p14:tracePt t="78518" x="10448925" y="2039938"/>
          <p14:tracePt t="78519" x="10455275" y="2035175"/>
          <p14:tracePt t="78520" x="10460038" y="2035175"/>
          <p14:tracePt t="78521" x="10466388" y="2035175"/>
          <p14:tracePt t="78523" x="10477500" y="2035175"/>
          <p14:tracePt t="78526" x="10483850" y="2028825"/>
          <p14:tracePt t="78527" x="10488613" y="2028825"/>
          <p14:tracePt t="78528" x="10494963" y="2028825"/>
          <p14:tracePt t="78529" x="10499725" y="2028825"/>
          <p14:tracePt t="78530" x="10499725" y="2024063"/>
          <p14:tracePt t="78531" x="10506075" y="2024063"/>
          <p14:tracePt t="78532" x="10510838" y="2024063"/>
          <p14:tracePt t="78533" x="10517188" y="2024063"/>
          <p14:tracePt t="78535" x="10521950" y="2017713"/>
          <p14:tracePt t="78537" x="10528300" y="2012950"/>
          <p14:tracePt t="78539" x="10533063" y="2012950"/>
          <p14:tracePt t="78541" x="10539413" y="2012950"/>
          <p14:tracePt t="78542" x="10545763" y="2006600"/>
          <p14:tracePt t="78545" x="10550525" y="2006600"/>
          <p14:tracePt t="78547" x="10550525" y="2001838"/>
          <p14:tracePt t="78548" x="10556875" y="2001838"/>
          <p14:tracePt t="78549" x="10561638" y="2001838"/>
          <p14:tracePt t="78552" x="10561638" y="1995488"/>
          <p14:tracePt t="78553" x="10567988" y="1995488"/>
          <p14:tracePt t="78554" x="10567988" y="1990725"/>
          <p14:tracePt t="78560" x="10572750" y="1984375"/>
          <p14:tracePt t="78561" x="10579100" y="1984375"/>
          <p14:tracePt t="78564" x="10579100" y="1978025"/>
          <p14:tracePt t="78568" x="10583863" y="1978025"/>
          <p14:tracePt t="78569" x="10583863" y="1973263"/>
          <p14:tracePt t="78572" x="10590213" y="1973263"/>
          <p14:tracePt t="78573" x="10590213" y="1966913"/>
          <p14:tracePt t="78579" x="10594975" y="1962150"/>
          <p14:tracePt t="78586" x="10594975" y="1955800"/>
          <p14:tracePt t="78589" x="10601325" y="1955800"/>
          <p14:tracePt t="78593" x="10601325" y="1951038"/>
          <p14:tracePt t="78597" x="10601325" y="1944688"/>
          <p14:tracePt t="78603" x="0" y="0"/>
        </p14:tracePtLst>
        <p14:tracePtLst>
          <p14:tracePt t="79091" x="10302875" y="2794000"/>
          <p14:tracePt t="79142" x="10298113" y="2794000"/>
          <p14:tracePt t="79150" x="10291763" y="2794000"/>
          <p14:tracePt t="79153" x="10287000" y="2794000"/>
          <p14:tracePt t="79158" x="10280650" y="2794000"/>
          <p14:tracePt t="79162" x="10275888" y="2794000"/>
          <p14:tracePt t="79167" x="10264775" y="2794000"/>
          <p14:tracePt t="79169" x="10258425" y="2794000"/>
          <p14:tracePt t="79172" x="10252075" y="2794000"/>
          <p14:tracePt t="79174" x="10247313" y="2794000"/>
          <p14:tracePt t="79177" x="10236200" y="2794000"/>
          <p14:tracePt t="79179" x="10229850" y="2794000"/>
          <p14:tracePt t="79180" x="10218738" y="2794000"/>
          <p14:tracePt t="79182" x="10213975" y="2794000"/>
          <p14:tracePt t="79185" x="10207625" y="2794000"/>
          <p14:tracePt t="79187" x="10196513" y="2794000"/>
          <p14:tracePt t="79190" x="10190163" y="2794000"/>
          <p14:tracePt t="79191" x="10179050" y="2794000"/>
          <p14:tracePt t="79192" x="10174288" y="2794000"/>
          <p14:tracePt t="79194" x="10167938" y="2794000"/>
          <p14:tracePt t="79198" x="10156825" y="2787650"/>
          <p14:tracePt t="79199" x="10145713" y="2787650"/>
          <p14:tracePt t="79200" x="10140950" y="2787650"/>
          <p14:tracePt t="79201" x="10134600" y="2787650"/>
          <p14:tracePt t="79203" x="10129838" y="2787650"/>
          <p14:tracePt t="79205" x="10117138" y="2787650"/>
          <p14:tracePt t="79207" x="10112375" y="2787650"/>
          <p14:tracePt t="79208" x="10106025" y="2787650"/>
          <p14:tracePt t="79210" x="10101263" y="2787650"/>
          <p14:tracePt t="79211" x="10094913" y="2787650"/>
          <p14:tracePt t="79212" x="10090150" y="2787650"/>
          <p14:tracePt t="79214" x="10083800" y="2787650"/>
          <p14:tracePt t="79215" x="10079038" y="2782888"/>
          <p14:tracePt t="79217" x="10072688" y="2782888"/>
          <p14:tracePt t="79218" x="10061575" y="2782888"/>
          <p14:tracePt t="79220" x="10055225" y="2782888"/>
          <p14:tracePt t="79221" x="10050463" y="2782888"/>
          <p14:tracePt t="79222" x="10044113" y="2782888"/>
          <p14:tracePt t="79224" x="10039350" y="2782888"/>
          <p14:tracePt t="79225" x="10033000" y="2782888"/>
          <p14:tracePt t="79227" x="10021888" y="2782888"/>
          <p14:tracePt t="79229" x="10017125" y="2782888"/>
          <p14:tracePt t="79230" x="10010775" y="2782888"/>
          <p14:tracePt t="79231" x="10006013" y="2782888"/>
          <p14:tracePt t="79233" x="9999663" y="2782888"/>
          <p14:tracePt t="79235" x="9994900" y="2782888"/>
          <p14:tracePt t="79236" x="9988550" y="2782888"/>
          <p14:tracePt t="79237" x="9982200" y="2782888"/>
          <p14:tracePt t="79239" x="9971088" y="2782888"/>
          <p14:tracePt t="79241" x="9966325" y="2782888"/>
          <p14:tracePt t="79243" x="9959975" y="2782888"/>
          <p14:tracePt t="79245" x="9948863" y="2782888"/>
          <p14:tracePt t="79247" x="9944100" y="2782888"/>
          <p14:tracePt t="79248" x="9937750" y="2782888"/>
          <p14:tracePt t="79250" x="9932988" y="2782888"/>
          <p14:tracePt t="79251" x="9926638" y="2782888"/>
          <p14:tracePt t="79253" x="9921875" y="2782888"/>
          <p14:tracePt t="79254" x="9915525" y="2782888"/>
          <p14:tracePt t="79255" x="9909175" y="2782888"/>
          <p14:tracePt t="79257" x="9904413" y="2782888"/>
          <p14:tracePt t="79259" x="9898063" y="2782888"/>
          <p14:tracePt t="79261" x="9893300" y="2782888"/>
          <p14:tracePt t="79262" x="9886950" y="2782888"/>
          <p14:tracePt t="79265" x="9882188" y="2782888"/>
          <p14:tracePt t="79267" x="9875838" y="2782888"/>
          <p14:tracePt t="79268" x="9871075" y="2782888"/>
          <p14:tracePt t="79270" x="9864725" y="2782888"/>
          <p14:tracePt t="79271" x="9864725" y="2787650"/>
          <p14:tracePt t="79273" x="9859963" y="2787650"/>
          <p14:tracePt t="79274" x="9853613" y="2787650"/>
          <p14:tracePt t="79276" x="9847263" y="2787650"/>
          <p14:tracePt t="79278" x="9842500" y="2787650"/>
          <p14:tracePt t="79280" x="9836150" y="2787650"/>
          <p14:tracePt t="79281" x="9836150" y="2794000"/>
          <p14:tracePt t="79283" x="9831388" y="2794000"/>
          <p14:tracePt t="79284" x="9825038" y="2794000"/>
          <p14:tracePt t="79286" x="9820275" y="2794000"/>
          <p14:tracePt t="79290" x="9813925" y="2798763"/>
          <p14:tracePt t="79293" x="9809163" y="2798763"/>
          <p14:tracePt t="79296" x="9798050" y="2798763"/>
          <p14:tracePt t="79297" x="9798050" y="2805113"/>
          <p14:tracePt t="79298" x="9791700" y="2805113"/>
          <p14:tracePt t="79301" x="9786938" y="2809875"/>
          <p14:tracePt t="79302" x="9780588" y="2809875"/>
          <p14:tracePt t="79304" x="9774238" y="2809875"/>
          <p14:tracePt t="79309" x="9763125" y="2816225"/>
          <p14:tracePt t="79313" x="9758363" y="2822575"/>
          <p14:tracePt t="79314" x="9752013" y="2822575"/>
          <p14:tracePt t="79317" x="9747250" y="2822575"/>
          <p14:tracePt t="79318" x="9747250" y="2827338"/>
          <p14:tracePt t="79323" x="9740900" y="2833688"/>
          <p14:tracePt t="79325" x="9736138" y="2833688"/>
          <p14:tracePt t="79326" x="9729788" y="2838450"/>
          <p14:tracePt t="79331" x="9725025" y="2838450"/>
          <p14:tracePt t="79334" x="9725025" y="2844800"/>
          <p14:tracePt t="79336" x="9718675" y="2844800"/>
          <p14:tracePt t="79339" x="9718675" y="2849563"/>
          <p14:tracePt t="79343" x="9713913" y="2849563"/>
          <p14:tracePt t="79346" x="9707563" y="2849563"/>
          <p14:tracePt t="79348" x="9707563" y="2855913"/>
          <p14:tracePt t="79351" x="9707563" y="2860675"/>
          <p14:tracePt t="79357" x="9701213" y="2860675"/>
          <p14:tracePt t="79358" x="9701213" y="2867025"/>
          <p14:tracePt t="79365" x="9701213" y="2871788"/>
          <p14:tracePt t="79372" x="9696450" y="2878138"/>
          <p14:tracePt t="79375" x="9696450" y="2884488"/>
          <p14:tracePt t="79380" x="9696450" y="2889250"/>
          <p14:tracePt t="79387" x="9696450" y="2895600"/>
          <p14:tracePt t="79389" x="9696450" y="2900363"/>
          <p14:tracePt t="79392" x="9696450" y="2906713"/>
          <p14:tracePt t="79396" x="9696450" y="2911475"/>
          <p14:tracePt t="79397" x="9701213" y="2911475"/>
          <p14:tracePt t="79399" x="9701213" y="2917825"/>
          <p14:tracePt t="79401" x="9707563" y="2917825"/>
          <p14:tracePt t="79402" x="9707563" y="2922588"/>
          <p14:tracePt t="79404" x="9713913" y="2928938"/>
          <p14:tracePt t="79407" x="9718675" y="2933700"/>
          <p14:tracePt t="79410" x="9718675" y="2940050"/>
          <p14:tracePt t="79412" x="9725025" y="2940050"/>
          <p14:tracePt t="79413" x="9725025" y="2944813"/>
          <p14:tracePt t="79414" x="9729788" y="2951163"/>
          <p14:tracePt t="79420" x="9740900" y="2957513"/>
          <p14:tracePt t="79422" x="9747250" y="2962275"/>
          <p14:tracePt t="79423" x="9747250" y="2968625"/>
          <p14:tracePt t="79424" x="9747250" y="2973388"/>
          <p14:tracePt t="79427" x="9752013" y="2973388"/>
          <p14:tracePt t="79428" x="9758363" y="2973388"/>
          <p14:tracePt t="79428" x="9758363" y="2979738"/>
          <p14:tracePt t="79430" x="9763125" y="2979738"/>
          <p14:tracePt t="79432" x="9763125" y="2984500"/>
          <p14:tracePt t="79433" x="9769475" y="2984500"/>
          <p14:tracePt t="79435" x="9769475" y="2990850"/>
          <p14:tracePt t="79437" x="9774238" y="2995613"/>
          <p14:tracePt t="79438" x="9780588" y="2995613"/>
          <p14:tracePt t="79441" x="9780588" y="3001963"/>
          <p14:tracePt t="79442" x="9786938" y="3001963"/>
          <p14:tracePt t="79447" x="9791700" y="3006725"/>
          <p14:tracePt t="79450" x="9802813" y="3013075"/>
          <p14:tracePt t="79454" x="9809163" y="3019425"/>
          <p14:tracePt t="79457" x="9813925" y="3019425"/>
          <p14:tracePt t="79458" x="9813925" y="3024188"/>
          <p14:tracePt t="79461" x="9820275" y="3024188"/>
          <p14:tracePt t="79463" x="9820275" y="3030538"/>
          <p14:tracePt t="79464" x="9825038" y="3030538"/>
          <p14:tracePt t="79465" x="9831388" y="3030538"/>
          <p14:tracePt t="79467" x="9831388" y="3035300"/>
          <p14:tracePt t="79468" x="9836150" y="3035300"/>
          <p14:tracePt t="79471" x="9842500" y="3035300"/>
          <p14:tracePt t="79473" x="9842500" y="3041650"/>
          <p14:tracePt t="79475" x="9847263" y="3046413"/>
          <p14:tracePt t="79477" x="9853613" y="3046413"/>
          <p14:tracePt t="79479" x="9859963" y="3052763"/>
          <p14:tracePt t="79482" x="9864725" y="3052763"/>
          <p14:tracePt t="79484" x="9871075" y="3057525"/>
          <p14:tracePt t="79486" x="9875838" y="3057525"/>
          <p14:tracePt t="79490" x="9882188" y="3063875"/>
          <p14:tracePt t="79491" x="9886950" y="3068638"/>
          <p14:tracePt t="79492" x="9893300" y="3068638"/>
          <p14:tracePt t="79493" x="9898063" y="3068638"/>
          <p14:tracePt t="79497" x="9904413" y="3074988"/>
          <p14:tracePt t="79498" x="9909175" y="3074988"/>
          <p14:tracePt t="79499" x="9909175" y="3079750"/>
          <p14:tracePt t="79500" x="9915525" y="3079750"/>
          <p14:tracePt t="79502" x="9921875" y="3079750"/>
          <p14:tracePt t="79504" x="9926638" y="3086100"/>
          <p14:tracePt t="79505" x="9926638" y="3092450"/>
          <p14:tracePt t="79506" x="9932988" y="3092450"/>
          <p14:tracePt t="79509" x="9937750" y="3092450"/>
          <p14:tracePt t="79511" x="9948863" y="3097213"/>
          <p14:tracePt t="79515" x="9955213" y="3103563"/>
          <p14:tracePt t="79516" x="9959975" y="3103563"/>
          <p14:tracePt t="79517" x="9966325" y="3103563"/>
          <p14:tracePt t="79519" x="9971088" y="3103563"/>
          <p14:tracePt t="79521" x="9971088" y="3108325"/>
          <p14:tracePt t="79522" x="9977438" y="3108325"/>
          <p14:tracePt t="79524" x="9982200" y="3114675"/>
          <p14:tracePt t="79528" x="9994900" y="3114675"/>
          <p14:tracePt t="79531" x="9999663" y="3114675"/>
          <p14:tracePt t="79532" x="9999663" y="3119438"/>
          <p14:tracePt t="79535" x="10006013" y="3119438"/>
          <p14:tracePt t="79537" x="10010775" y="3119438"/>
          <p14:tracePt t="79538" x="10017125" y="3119438"/>
          <p14:tracePt t="79541" x="10017125" y="3125788"/>
          <p14:tracePt t="79543" x="10021888" y="3125788"/>
          <p14:tracePt t="79545" x="10028238" y="3125788"/>
          <p14:tracePt t="79547" x="10033000" y="3125788"/>
          <p14:tracePt t="79548" x="10039350" y="3125788"/>
          <p14:tracePt t="79551" x="10039350" y="3130550"/>
          <p14:tracePt t="79552" x="10044113" y="3130550"/>
          <p14:tracePt t="79559" x="10055225" y="3136900"/>
          <p14:tracePt t="79561" x="10061575" y="3136900"/>
          <p14:tracePt t="79565" x="10067925" y="3136900"/>
          <p14:tracePt t="79567" x="10067925" y="3141663"/>
          <p14:tracePt t="79569" x="10072688" y="3141663"/>
          <p14:tracePt t="79571" x="10079038" y="3141663"/>
          <p14:tracePt t="79574" x="10083800" y="3141663"/>
          <p14:tracePt t="79579" x="10090150" y="3141663"/>
          <p14:tracePt t="79579" x="10090150" y="3148013"/>
          <p14:tracePt t="79580" x="10094913" y="3148013"/>
          <p14:tracePt t="79584" x="10101263" y="3148013"/>
          <p14:tracePt t="79586" x="10106025" y="3148013"/>
          <p14:tracePt t="79590" x="10112375" y="3148013"/>
          <p14:tracePt t="79591" x="10117138" y="3152775"/>
          <p14:tracePt t="79595" x="10129838" y="3152775"/>
          <p14:tracePt t="79596" x="10134600" y="3159125"/>
          <p14:tracePt t="79601" x="10152063" y="3159125"/>
          <p14:tracePt t="79604" x="10156825" y="3159125"/>
          <p14:tracePt t="79608" x="10167938" y="3165475"/>
          <p14:tracePt t="79609" x="10174288" y="3165475"/>
          <p14:tracePt t="79610" x="10179050" y="3165475"/>
          <p14:tracePt t="79614" x="10190163" y="3165475"/>
          <p14:tracePt t="79615" x="10196513" y="3165475"/>
          <p14:tracePt t="79618" x="10202863" y="3165475"/>
          <p14:tracePt t="79621" x="10213975" y="3165475"/>
          <p14:tracePt t="79624" x="10225088" y="3165475"/>
          <p14:tracePt t="79628" x="10236200" y="3170238"/>
          <p14:tracePt t="79629" x="10240963" y="3170238"/>
          <p14:tracePt t="79631" x="10247313" y="3170238"/>
          <p14:tracePt t="79634" x="10252075" y="3170238"/>
          <p14:tracePt t="79636" x="10258425" y="3170238"/>
          <p14:tracePt t="79638" x="10264775" y="3170238"/>
          <p14:tracePt t="79640" x="10269538" y="3170238"/>
          <p14:tracePt t="79641" x="10275888" y="3170238"/>
          <p14:tracePt t="79642" x="10280650" y="3170238"/>
          <p14:tracePt t="79644" x="10287000" y="3170238"/>
          <p14:tracePt t="79647" x="10291763" y="3170238"/>
          <p14:tracePt t="79649" x="10298113" y="3170238"/>
          <p14:tracePt t="79653" x="10309225" y="3170238"/>
          <p14:tracePt t="79656" x="10313988" y="3170238"/>
          <p14:tracePt t="79658" x="10320338" y="3170238"/>
          <p14:tracePt t="79661" x="10325100" y="3170238"/>
          <p14:tracePt t="79664" x="10331450" y="3170238"/>
          <p14:tracePt t="79666" x="10337800" y="3170238"/>
          <p14:tracePt t="79669" x="10342563" y="3170238"/>
          <p14:tracePt t="79671" x="10342563" y="3165475"/>
          <p14:tracePt t="79672" x="10348913" y="3165475"/>
          <p14:tracePt t="79675" x="10353675" y="3165475"/>
          <p14:tracePt t="79677" x="10360025" y="3165475"/>
          <p14:tracePt t="79685" x="10364788" y="3159125"/>
          <p14:tracePt t="79686" x="10371138" y="3159125"/>
          <p14:tracePt t="79691" x="10375900" y="3152775"/>
          <p14:tracePt t="79692" x="10382250" y="3152775"/>
          <p14:tracePt t="79698" x="10387013" y="3152775"/>
          <p14:tracePt t="79704" x="10393363" y="3152775"/>
          <p14:tracePt t="79706" x="10398125" y="3152775"/>
          <p14:tracePt t="79708" x="10398125" y="3148013"/>
          <p14:tracePt t="79711" x="10404475" y="3148013"/>
          <p14:tracePt t="79719" x="10410825" y="3148013"/>
          <p14:tracePt t="79723" x="10415588" y="3141663"/>
          <p14:tracePt t="79725" x="10421938" y="3141663"/>
          <p14:tracePt t="79733" x="10426700" y="3141663"/>
          <p14:tracePt t="79735" x="10433050" y="3136900"/>
          <p14:tracePt t="79739" x="10433050" y="3130550"/>
          <p14:tracePt t="79740" x="10437813" y="3130550"/>
          <p14:tracePt t="79743" x="10444163" y="3130550"/>
          <p14:tracePt t="79748" x="10448925" y="3125788"/>
          <p14:tracePt t="79751" x="10455275" y="3125788"/>
          <p14:tracePt t="79754" x="10455275" y="3119438"/>
          <p14:tracePt t="79756" x="10460038" y="3119438"/>
          <p14:tracePt t="79758" x="10466388" y="3114675"/>
          <p14:tracePt t="79762" x="10472738" y="3108325"/>
          <p14:tracePt t="79766" x="10477500" y="3108325"/>
          <p14:tracePt t="79768" x="10477500" y="3103563"/>
          <p14:tracePt t="79771" x="10483850" y="3103563"/>
          <p14:tracePt t="79773" x="10488613" y="3103563"/>
          <p14:tracePt t="79775" x="10488613" y="3097213"/>
          <p14:tracePt t="79778" x="10494963" y="3097213"/>
          <p14:tracePt t="79782" x="10494963" y="3092450"/>
          <p14:tracePt t="79783" x="10499725" y="3092450"/>
          <p14:tracePt t="79786" x="10499725" y="3086100"/>
          <p14:tracePt t="79789" x="10506075" y="3086100"/>
          <p14:tracePt t="79796" x="10510838" y="3079750"/>
          <p14:tracePt t="79802" x="10517188" y="3079750"/>
          <p14:tracePt t="79809" x="10517188" y="3074988"/>
          <p14:tracePt t="79832" x="10517188" y="3068638"/>
          <p14:tracePt t="79840" x="10517188" y="3063875"/>
          <p14:tracePt t="79852" x="10517188" y="3057525"/>
          <p14:tracePt t="79859" x="10517188" y="3052763"/>
          <p14:tracePt t="79864" x="10517188" y="3046413"/>
          <p14:tracePt t="79866" x="10510838" y="3041650"/>
          <p14:tracePt t="79868" x="10506075" y="3041650"/>
          <p14:tracePt t="79871" x="10506075" y="3030538"/>
          <p14:tracePt t="79874" x="10499725" y="3030538"/>
          <p14:tracePt t="79876" x="10499725" y="3024188"/>
          <p14:tracePt t="79879" x="10494963" y="3013075"/>
          <p14:tracePt t="79881" x="10494963" y="3006725"/>
          <p14:tracePt t="79886" x="10488613" y="3001963"/>
          <p14:tracePt t="79888" x="10483850" y="2995613"/>
          <p14:tracePt t="79889" x="10483850" y="2990850"/>
          <p14:tracePt t="79893" x="10477500" y="2979738"/>
          <p14:tracePt t="79897" x="10472738" y="2968625"/>
          <p14:tracePt t="79900" x="10472738" y="2962275"/>
          <p14:tracePt t="79901" x="10466388" y="2962275"/>
          <p14:tracePt t="79904" x="10460038" y="2962275"/>
          <p14:tracePt t="79906" x="10460038" y="2957513"/>
          <p14:tracePt t="79907" x="10460038" y="2951163"/>
          <p14:tracePt t="79908" x="10455275" y="2951163"/>
          <p14:tracePt t="79909" x="10455275" y="2944813"/>
          <p14:tracePt t="79913" x="10448925" y="2940050"/>
          <p14:tracePt t="79920" x="10444163" y="2933700"/>
          <p14:tracePt t="79922" x="10437813" y="2933700"/>
          <p14:tracePt t="79924" x="10437813" y="2928938"/>
          <p14:tracePt t="79926" x="10437813" y="2922588"/>
          <p14:tracePt t="79928" x="10433050" y="2922588"/>
          <p14:tracePt t="79934" x="10433050" y="2917825"/>
          <p14:tracePt t="79935" x="10426700" y="2917825"/>
          <p14:tracePt t="79941" x="10421938" y="2917825"/>
          <p14:tracePt t="79945" x="10415588" y="2917825"/>
          <p14:tracePt t="79949" x="10415588" y="2911475"/>
          <p14:tracePt t="79950" x="10410825" y="2911475"/>
          <p14:tracePt t="79956" x="10404475" y="2911475"/>
          <p14:tracePt t="79959" x="10404475" y="2906713"/>
          <p14:tracePt t="79962" x="10398125" y="2906713"/>
          <p14:tracePt t="79963" x="10393363" y="2906713"/>
          <p14:tracePt t="79965" x="10393363" y="2900363"/>
          <p14:tracePt t="79968" x="10387013" y="2900363"/>
          <p14:tracePt t="79973" x="10382250" y="2900363"/>
          <p14:tracePt t="79978" x="10375900" y="2895600"/>
          <p14:tracePt t="79979" x="10371138" y="2895600"/>
          <p14:tracePt t="79984" x="10364788" y="2889250"/>
          <p14:tracePt t="79989" x="10360025" y="2889250"/>
          <p14:tracePt t="79994" x="10353675" y="2884488"/>
          <p14:tracePt t="79995" x="10348913" y="2884488"/>
          <p14:tracePt t="80000" x="10342563" y="2878138"/>
          <p14:tracePt t="80003" x="10337800" y="2878138"/>
          <p14:tracePt t="80006" x="10337800" y="2871788"/>
          <p14:tracePt t="80008" x="10331450" y="2871788"/>
          <p14:tracePt t="80012" x="10325100" y="2871788"/>
          <p14:tracePt t="80014" x="10320338" y="2871788"/>
          <p14:tracePt t="80015" x="10320338" y="2867025"/>
          <p14:tracePt t="80018" x="10313988" y="2867025"/>
          <p14:tracePt t="80022" x="10309225" y="2867025"/>
          <p14:tracePt t="80024" x="10309225" y="2860675"/>
          <p14:tracePt t="80026" x="10302875" y="2860675"/>
          <p14:tracePt t="80027" x="10298113" y="2855913"/>
          <p14:tracePt t="80031" x="10291763" y="2855913"/>
          <p14:tracePt t="80037" x="10287000" y="2855913"/>
          <p14:tracePt t="80041" x="10280650" y="2849563"/>
          <p14:tracePt t="80045" x="10275888" y="2849563"/>
          <p14:tracePt t="80046" x="10269538" y="2849563"/>
          <p14:tracePt t="80051" x="10264775" y="2849563"/>
          <p14:tracePt t="80056" x="10258425" y="2849563"/>
          <p14:tracePt t="80060" x="10252075" y="2849563"/>
          <p14:tracePt t="80061" x="10247313" y="2844800"/>
          <p14:tracePt t="80066" x="10240963" y="2844800"/>
          <p14:tracePt t="80068" x="10236200" y="2844800"/>
          <p14:tracePt t="80072" x="10229850" y="2844800"/>
          <p14:tracePt t="80073" x="10225088" y="2844800"/>
          <p14:tracePt t="80076" x="10218738" y="2844800"/>
          <p14:tracePt t="80078" x="10213975" y="2844800"/>
          <p14:tracePt t="80080" x="10207625" y="2844800"/>
          <p14:tracePt t="80082" x="10202863" y="2844800"/>
          <p14:tracePt t="80085" x="10196513" y="2844800"/>
          <p14:tracePt t="80088" x="10185400" y="2844800"/>
          <p14:tracePt t="80093" x="10179050" y="2844800"/>
          <p14:tracePt t="80094" x="10174288" y="2844800"/>
          <p14:tracePt t="80096" x="10167938" y="2844800"/>
          <p14:tracePt t="80096" x="10163175" y="2844800"/>
          <p14:tracePt t="80099" x="10156825" y="2844800"/>
          <p14:tracePt t="80100" x="10152063" y="2844800"/>
          <p14:tracePt t="80102" x="10145713" y="2844800"/>
          <p14:tracePt t="80104" x="10140950" y="2844800"/>
          <p14:tracePt t="80105" x="10134600" y="2844800"/>
          <p14:tracePt t="80107" x="10129838" y="2844800"/>
          <p14:tracePt t="80109" x="10123488" y="2844800"/>
          <p14:tracePt t="80110" x="10117138" y="2844800"/>
          <p14:tracePt t="80111" x="10112375" y="2844800"/>
          <p14:tracePt t="80115" x="10101263" y="2844800"/>
          <p14:tracePt t="80116" x="10094913" y="2844800"/>
          <p14:tracePt t="80122" x="10079038" y="2844800"/>
          <p14:tracePt t="80123" x="10067925" y="2844800"/>
          <p14:tracePt t="80128" x="10055225" y="2849563"/>
          <p14:tracePt t="80130" x="10050463" y="2849563"/>
          <p14:tracePt t="80134" x="10039350" y="2855913"/>
          <p14:tracePt t="80136" x="10033000" y="2855913"/>
          <p14:tracePt t="80140" x="10028238" y="2855913"/>
          <p14:tracePt t="80142" x="10021888" y="2855913"/>
          <p14:tracePt t="80143" x="10017125" y="2855913"/>
          <p14:tracePt t="80144" x="10017125" y="2860675"/>
          <p14:tracePt t="80147" x="10010775" y="2860675"/>
          <p14:tracePt t="80150" x="10006013" y="2860675"/>
          <p14:tracePt t="80153" x="9999663" y="2860675"/>
          <p14:tracePt t="80155" x="9994900" y="2867025"/>
          <p14:tracePt t="80158" x="9988550" y="2867025"/>
          <p14:tracePt t="80162" x="9982200" y="2867025"/>
          <p14:tracePt t="80165" x="9982200" y="2871788"/>
          <p14:tracePt t="80167" x="9977438" y="2871788"/>
          <p14:tracePt t="80168" x="9971088" y="2878138"/>
          <p14:tracePt t="80173" x="9966325" y="2878138"/>
          <p14:tracePt t="80178" x="9959975" y="2878138"/>
          <p14:tracePt t="80178" x="9959975" y="2884488"/>
          <p14:tracePt t="80183" x="9955213" y="2884488"/>
          <p14:tracePt t="80184" x="9948863" y="2884488"/>
          <p14:tracePt t="80187" x="9948863" y="2889250"/>
          <p14:tracePt t="80189" x="9944100" y="2889250"/>
          <p14:tracePt t="80194" x="9937750" y="2895600"/>
          <p14:tracePt t="80197" x="9937750" y="2900363"/>
          <p14:tracePt t="80200" x="9932988" y="2900363"/>
          <p14:tracePt t="80205" x="9926638" y="2906713"/>
          <p14:tracePt t="80208" x="9921875" y="2906713"/>
          <p14:tracePt t="80212" x="9921875" y="2911475"/>
          <p14:tracePt t="80214" x="9915525" y="2911475"/>
          <p14:tracePt t="80218" x="9915525" y="2917825"/>
          <p14:tracePt t="80219" x="9909175" y="2917825"/>
          <p14:tracePt t="80222" x="9909175" y="2922588"/>
          <p14:tracePt t="80223" x="9904413" y="2922588"/>
          <p14:tracePt t="80229" x="9904413" y="2928938"/>
          <p14:tracePt t="80232" x="9898063" y="2928938"/>
          <p14:tracePt t="80236" x="9898063" y="2933700"/>
          <p14:tracePt t="80239" x="9893300" y="2933700"/>
          <p14:tracePt t="80243" x="9893300" y="2940050"/>
          <p14:tracePt t="80248" x="9893300" y="2944813"/>
          <p14:tracePt t="80250" x="9886950" y="2944813"/>
          <p14:tracePt t="80255" x="9886950" y="2951163"/>
          <p14:tracePt t="80258" x="9882188" y="2951163"/>
          <p14:tracePt t="80263" x="9882188" y="2957513"/>
          <p14:tracePt t="80270" x="9882188" y="2962275"/>
          <p14:tracePt t="80274" x="9882188" y="2968625"/>
          <p14:tracePt t="80281" x="9882188" y="2973388"/>
          <p14:tracePt t="80290" x="9886950" y="2984500"/>
          <p14:tracePt t="80295" x="9886950" y="2990850"/>
          <p14:tracePt t="80296" x="9893300" y="2990850"/>
          <p14:tracePt t="80298" x="9893300" y="2995613"/>
          <p14:tracePt t="80301" x="9898063" y="2995613"/>
          <p14:tracePt t="80303" x="9898063" y="3001963"/>
          <p14:tracePt t="80305" x="9904413" y="3001963"/>
          <p14:tracePt t="80309" x="9909175" y="3006725"/>
          <p14:tracePt t="80311" x="9909175" y="3013075"/>
          <p14:tracePt t="80311" x="9915525" y="3013075"/>
          <p14:tracePt t="80315" x="9915525" y="3019425"/>
          <p14:tracePt t="80316" x="9921875" y="3019425"/>
          <p14:tracePt t="80320" x="9926638" y="3024188"/>
          <p14:tracePt t="80321" x="9932988" y="3024188"/>
          <p14:tracePt t="80323" x="9932988" y="3030538"/>
          <p14:tracePt t="80326" x="9937750" y="3030538"/>
          <p14:tracePt t="80328" x="9937750" y="3035300"/>
          <p14:tracePt t="80330" x="9944100" y="3041650"/>
          <p14:tracePt t="80335" x="9948863" y="3046413"/>
          <p14:tracePt t="80338" x="9955213" y="3046413"/>
          <p14:tracePt t="80339" x="9955213" y="3052763"/>
          <p14:tracePt t="80343" x="9959975" y="3052763"/>
          <p14:tracePt t="80344" x="9959975" y="3057525"/>
          <p14:tracePt t="80345" x="9966325" y="3057525"/>
          <p14:tracePt t="80346" x="9966325" y="3063875"/>
          <p14:tracePt t="80351" x="9971088" y="3068638"/>
          <p14:tracePt t="80352" x="9977438" y="3068638"/>
          <p14:tracePt t="80357" x="9982200" y="3074988"/>
          <p14:tracePt t="80359" x="9988550" y="3074988"/>
          <p14:tracePt t="80360" x="9988550" y="3079750"/>
          <p14:tracePt t="80363" x="9994900" y="3086100"/>
          <p14:tracePt t="80365" x="9999663" y="3086100"/>
          <p14:tracePt t="80367" x="10006013" y="3092450"/>
          <p14:tracePt t="80370" x="10010775" y="3092450"/>
          <p14:tracePt t="80371" x="10010775" y="3097213"/>
          <p14:tracePt t="80374" x="10017125" y="3097213"/>
          <p14:tracePt t="80375" x="10021888" y="3103563"/>
          <p14:tracePt t="80378" x="10021888" y="3108325"/>
          <p14:tracePt t="80378" x="10028238" y="3108325"/>
          <p14:tracePt t="80381" x="10033000" y="3108325"/>
          <p14:tracePt t="80383" x="10033000" y="3114675"/>
          <p14:tracePt t="80384" x="10039350" y="3114675"/>
          <p14:tracePt t="80386" x="10044113" y="3114675"/>
          <p14:tracePt t="80387" x="10044113" y="3119438"/>
          <p14:tracePt t="80389" x="10050463" y="3119438"/>
          <p14:tracePt t="80392" x="10055225" y="3125788"/>
          <p14:tracePt t="80395" x="10061575" y="3125788"/>
          <p14:tracePt t="80396" x="10061575" y="3130550"/>
          <p14:tracePt t="80399" x="10067925" y="3130550"/>
          <p14:tracePt t="80400" x="10072688" y="3130550"/>
          <p14:tracePt t="80404" x="10079038" y="3136900"/>
          <p14:tracePt t="80408" x="10083800" y="3136900"/>
          <p14:tracePt t="80413" x="10090150" y="3141663"/>
          <p14:tracePt t="80416" x="10094913" y="3141663"/>
          <p14:tracePt t="80420" x="10101263" y="3141663"/>
          <p14:tracePt t="80425" x="10106025" y="3141663"/>
          <p14:tracePt t="80427" x="10106025" y="3148013"/>
          <p14:tracePt t="80430" x="10112375" y="3148013"/>
          <p14:tracePt t="80432" x="10117138" y="3148013"/>
          <p14:tracePt t="80434" x="10117138" y="3152775"/>
          <p14:tracePt t="80437" x="10123488" y="3152775"/>
          <p14:tracePt t="80442" x="10129838" y="3152775"/>
          <p14:tracePt t="80447" x="10134600" y="3152775"/>
          <p14:tracePt t="80448" x="10140950" y="3152775"/>
          <p14:tracePt t="80450" x="10140950" y="3159125"/>
          <p14:tracePt t="80453" x="10145713" y="3159125"/>
          <p14:tracePt t="80457" x="10152063" y="3159125"/>
          <p14:tracePt t="80462" x="10156825" y="3159125"/>
          <p14:tracePt t="80465" x="10163175" y="3159125"/>
          <p14:tracePt t="80471" x="10167938" y="3159125"/>
          <p14:tracePt t="80477" x="10174288" y="3159125"/>
          <p14:tracePt t="80480" x="10174288" y="3165475"/>
          <p14:tracePt t="80483" x="10185400" y="3165475"/>
          <p14:tracePt t="80487" x="10190163" y="3165475"/>
          <p14:tracePt t="80492" x="10196513" y="3165475"/>
          <p14:tracePt t="80496" x="10202863" y="3165475"/>
          <p14:tracePt t="80499" x="10207625" y="3165475"/>
          <p14:tracePt t="80504" x="10213975" y="3165475"/>
          <p14:tracePt t="80507" x="10218738" y="3165475"/>
          <p14:tracePt t="80512" x="10225088" y="3165475"/>
          <p14:tracePt t="80514" x="10229850" y="3165475"/>
          <p14:tracePt t="80517" x="10236200" y="3165475"/>
          <p14:tracePt t="80521" x="10240963" y="3165475"/>
          <p14:tracePt t="80524" x="10247313" y="3165475"/>
          <p14:tracePt t="80528" x="10258425" y="3165475"/>
          <p14:tracePt t="80533" x="10264775" y="3165475"/>
          <p14:tracePt t="80535" x="10269538" y="3165475"/>
          <p14:tracePt t="80538" x="10275888" y="3165475"/>
          <p14:tracePt t="80540" x="10280650" y="3165475"/>
          <p14:tracePt t="80542" x="10287000" y="3165475"/>
          <p14:tracePt t="80544" x="10291763" y="3165475"/>
          <p14:tracePt t="80547" x="10298113" y="3165475"/>
          <p14:tracePt t="80548" x="10302875" y="3165475"/>
          <p14:tracePt t="80551" x="10309225" y="3165475"/>
          <p14:tracePt t="80553" x="10313988" y="3165475"/>
          <p14:tracePt t="80559" x="10325100" y="3165475"/>
          <p14:tracePt t="80559" x="10331450" y="3165475"/>
          <p14:tracePt t="80563" x="10337800" y="3165475"/>
          <p14:tracePt t="80566" x="10342563" y="3165475"/>
          <p14:tracePt t="80567" x="10348913" y="3165475"/>
          <p14:tracePt t="80569" x="10353675" y="3165475"/>
          <p14:tracePt t="80574" x="10364788" y="3165475"/>
          <p14:tracePt t="80576" x="10371138" y="3165475"/>
          <p14:tracePt t="80580" x="10375900" y="3165475"/>
          <p14:tracePt t="80581" x="10382250" y="3165475"/>
          <p14:tracePt t="80584" x="10387013" y="3165475"/>
          <p14:tracePt t="80586" x="10393363" y="3165475"/>
          <p14:tracePt t="80587" x="10398125" y="3165475"/>
          <p14:tracePt t="80589" x="10404475" y="3165475"/>
          <p14:tracePt t="80593" x="10410825" y="3165475"/>
          <p14:tracePt t="80595" x="10415588" y="3165475"/>
          <p14:tracePt t="80596" x="10421938" y="3165475"/>
          <p14:tracePt t="80600" x="10433050" y="3159125"/>
          <p14:tracePt t="80604" x="10437813" y="3159125"/>
          <p14:tracePt t="80605" x="10444163" y="3159125"/>
          <p14:tracePt t="80607" x="10448925" y="3159125"/>
          <p14:tracePt t="80608" x="10455275" y="3152775"/>
          <p14:tracePt t="80611" x="10460038" y="3152775"/>
          <p14:tracePt t="80612" x="10466388" y="3152775"/>
          <p14:tracePt t="80615" x="10477500" y="3148013"/>
          <p14:tracePt t="80618" x="10483850" y="3148013"/>
          <p14:tracePt t="80620" x="10488613" y="3148013"/>
          <p14:tracePt t="80621" x="10494963" y="3141663"/>
          <p14:tracePt t="80624" x="10499725" y="3141663"/>
          <p14:tracePt t="80626" x="10506075" y="3141663"/>
          <p14:tracePt t="80628" x="10510838" y="3141663"/>
          <p14:tracePt t="80630" x="10517188" y="3136900"/>
          <p14:tracePt t="80634" x="10521950" y="3136900"/>
          <p14:tracePt t="80636" x="10528300" y="3136900"/>
          <p14:tracePt t="80638" x="10533063" y="3136900"/>
          <p14:tracePt t="80638" x="10533063" y="3130550"/>
          <p14:tracePt t="80639" x="10539413" y="3130550"/>
          <p14:tracePt t="80642" x="10545763" y="3125788"/>
          <p14:tracePt t="80647" x="10556875" y="3125788"/>
          <p14:tracePt t="80650" x="10561638" y="3119438"/>
          <p14:tracePt t="80652" x="10567988" y="3119438"/>
          <p14:tracePt t="80656" x="10579100" y="3119438"/>
          <p14:tracePt t="80658" x="10583863" y="3114675"/>
          <p14:tracePt t="80663" x="10590213" y="3114675"/>
          <p14:tracePt t="80664" x="10594975" y="3114675"/>
          <p14:tracePt t="80665" x="10594975" y="3108325"/>
          <p14:tracePt t="80669" x="10606088" y="3108325"/>
          <p14:tracePt t="80671" x="10606088" y="3103563"/>
          <p14:tracePt t="80673" x="10612438" y="3103563"/>
          <p14:tracePt t="80677" x="10618788" y="3097213"/>
          <p14:tracePt t="80681" x="10623550" y="3097213"/>
          <p14:tracePt t="80683" x="10629900" y="3097213"/>
          <p14:tracePt t="80685" x="10629900" y="3092450"/>
          <p14:tracePt t="80687" x="10634663" y="3092450"/>
          <p14:tracePt t="80693" x="10641013" y="3086100"/>
          <p14:tracePt t="80697" x="10641013" y="3079750"/>
          <p14:tracePt t="80699" x="10645775" y="3079750"/>
          <p14:tracePt t="80704" x="10652125" y="3074988"/>
          <p14:tracePt t="80712" x="10656888" y="3068638"/>
          <p14:tracePt t="80721" x="10656888" y="3063875"/>
          <p14:tracePt t="80726" x="10663238" y="3057525"/>
          <p14:tracePt t="80733" x="10663238" y="3052763"/>
          <p14:tracePt t="80739" x="10663238" y="3046413"/>
          <p14:tracePt t="80744" x="10663238" y="3041650"/>
          <p14:tracePt t="80747" x="10663238" y="3035300"/>
          <p14:tracePt t="80753" x="10663238" y="3030538"/>
          <p14:tracePt t="80758" x="10663238" y="3024188"/>
          <p14:tracePt t="80763" x="10663238" y="3019425"/>
          <p14:tracePt t="80767" x="10663238" y="3013075"/>
          <p14:tracePt t="80774" x="10656888" y="3006725"/>
          <p14:tracePt t="80775" x="10652125" y="3006725"/>
          <p14:tracePt t="80777" x="10652125" y="3001963"/>
          <p14:tracePt t="80779" x="10645775" y="3001963"/>
          <p14:tracePt t="80782" x="10641013" y="2995613"/>
          <p14:tracePt t="80786" x="10634663" y="2990850"/>
          <p14:tracePt t="80789" x="10629900" y="2984500"/>
          <p14:tracePt t="80790" x="10623550" y="2984500"/>
          <p14:tracePt t="80793" x="10618788" y="2979738"/>
          <p14:tracePt t="80795" x="10612438" y="2979738"/>
          <p14:tracePt t="80797" x="10612438" y="2973388"/>
          <p14:tracePt t="80798" x="10606088" y="2973388"/>
          <p14:tracePt t="80799" x="10601325" y="2973388"/>
          <p14:tracePt t="80803" x="10594975" y="2968625"/>
          <p14:tracePt t="80804" x="10590213" y="2962275"/>
          <p14:tracePt t="80807" x="10583863" y="2962275"/>
          <p14:tracePt t="80809" x="10579100" y="2957513"/>
          <p14:tracePt t="80810" x="10572750" y="2957513"/>
          <p14:tracePt t="80812" x="10572750" y="2951163"/>
          <p14:tracePt t="80814" x="10567988" y="2951163"/>
          <p14:tracePt t="80815" x="10561638" y="2951163"/>
          <p14:tracePt t="80817" x="10561638" y="2944813"/>
          <p14:tracePt t="80818" x="10556875" y="2944813"/>
          <p14:tracePt t="80819" x="10556875" y="2940050"/>
          <p14:tracePt t="80820" x="10550525" y="2940050"/>
          <p14:tracePt t="80822" x="10545763" y="2940050"/>
          <p14:tracePt t="80825" x="10545763" y="2933700"/>
          <p14:tracePt t="80825" x="10539413" y="2933700"/>
          <p14:tracePt t="80830" x="10533063" y="2928938"/>
          <p14:tracePt t="80831" x="10528300" y="2928938"/>
          <p14:tracePt t="80836" x="10517188" y="2917825"/>
          <p14:tracePt t="80840" x="10510838" y="2917825"/>
          <p14:tracePt t="80841" x="10506075" y="2917825"/>
          <p14:tracePt t="80843" x="10506075" y="2911475"/>
          <p14:tracePt t="80844" x="10499725" y="2911475"/>
          <p14:tracePt t="80849" x="10494963" y="2906713"/>
          <p14:tracePt t="80853" x="10488613" y="2906713"/>
          <p14:tracePt t="80855" x="10483850" y="2906713"/>
          <p14:tracePt t="80856" x="10483850" y="2900363"/>
          <p14:tracePt t="80858" x="10477500" y="2900363"/>
          <p14:tracePt t="80863" x="10472738" y="2895600"/>
          <p14:tracePt t="80867" x="10466388" y="2895600"/>
          <p14:tracePt t="80869" x="10460038" y="2895600"/>
          <p14:tracePt t="80874" x="10455275" y="2889250"/>
          <p14:tracePt t="80878" x="10448925" y="2889250"/>
          <p14:tracePt t="80882" x="10444163" y="2889250"/>
          <p14:tracePt t="80885" x="10437813" y="2889250"/>
          <p14:tracePt t="80887" x="10433050" y="2889250"/>
          <p14:tracePt t="80891" x="10426700" y="2889250"/>
          <p14:tracePt t="80893" x="10421938" y="2889250"/>
          <p14:tracePt t="80895" x="10415588" y="2889250"/>
          <p14:tracePt t="80899" x="10410825" y="2889250"/>
          <p14:tracePt t="80903" x="10404475" y="2889250"/>
          <p14:tracePt t="80906" x="10398125" y="2884488"/>
          <p14:tracePt t="80910" x="10393363" y="2884488"/>
          <p14:tracePt t="80912" x="10387013" y="2884488"/>
          <p14:tracePt t="80914" x="10382250" y="2884488"/>
          <p14:tracePt t="80917" x="10375900" y="2884488"/>
          <p14:tracePt t="80920" x="10371138" y="2884488"/>
          <p14:tracePt t="80921" x="10364788" y="2884488"/>
          <p14:tracePt t="80924" x="10360025" y="2884488"/>
          <p14:tracePt t="80927" x="10353675" y="2884488"/>
          <p14:tracePt t="80930" x="10348913" y="2884488"/>
          <p14:tracePt t="80933" x="10342563" y="2884488"/>
          <p14:tracePt t="80936" x="10337800" y="2884488"/>
          <p14:tracePt t="80936" x="10331450" y="2884488"/>
          <p14:tracePt t="80940" x="10320338" y="2884488"/>
          <p14:tracePt t="80944" x="10313988" y="2884488"/>
          <p14:tracePt t="80946" x="10309225" y="2884488"/>
          <p14:tracePt t="80949" x="10302875" y="2884488"/>
          <p14:tracePt t="80950" x="10298113" y="2884488"/>
          <p14:tracePt t="80954" x="10291763" y="2884488"/>
          <p14:tracePt t="80957" x="10287000" y="2884488"/>
          <p14:tracePt t="80963" x="10275888" y="2884488"/>
          <p14:tracePt t="80965" x="10269538" y="2884488"/>
          <p14:tracePt t="80969" x="10258425" y="2884488"/>
          <p14:tracePt t="80970" x="10252075" y="2884488"/>
          <p14:tracePt t="80973" x="10247313" y="2884488"/>
          <p14:tracePt t="80976" x="10240963" y="2884488"/>
          <p14:tracePt t="80979" x="10236200" y="2889250"/>
          <p14:tracePt t="80980" x="10225088" y="2889250"/>
          <p14:tracePt t="80984" x="10218738" y="2889250"/>
          <p14:tracePt t="80985" x="10213975" y="2889250"/>
          <p14:tracePt t="80990" x="10202863" y="2895600"/>
          <p14:tracePt t="80996" x="10190163" y="2900363"/>
          <p14:tracePt t="80998" x="10179050" y="2900363"/>
          <p14:tracePt t="81000" x="10179050" y="2906713"/>
          <p14:tracePt t="81001" x="0" y="0"/>
        </p14:tracePtLst>
        <p14:tracePtLst>
          <p14:tracePt t="85615" x="10348913" y="2889250"/>
          <p14:tracePt t="85620" x="10353675" y="2889250"/>
          <p14:tracePt t="85632" x="10360025" y="2889250"/>
          <p14:tracePt t="85638" x="10364788" y="2889250"/>
          <p14:tracePt t="85644" x="10364788" y="2884488"/>
          <p14:tracePt t="85654" x="10371138" y="2884488"/>
          <p14:tracePt t="85696" x="10371138" y="2878138"/>
          <p14:tracePt t="85721" x="10371138" y="2871788"/>
          <p14:tracePt t="85725" x="10364788" y="2871788"/>
          <p14:tracePt t="85726" x="10360025" y="2871788"/>
          <p14:tracePt t="85731" x="10353675" y="2867025"/>
          <p14:tracePt t="85733" x="10348913" y="2860675"/>
          <p14:tracePt t="85735" x="10342563" y="2855913"/>
          <p14:tracePt t="85737" x="10337800" y="2855913"/>
          <p14:tracePt t="85741" x="10331450" y="2849563"/>
          <p14:tracePt t="85743" x="10325100" y="2849563"/>
          <p14:tracePt t="85748" x="10313988" y="2844800"/>
          <p14:tracePt t="85749" x="10309225" y="2838450"/>
          <p14:tracePt t="85752" x="10302875" y="2833688"/>
          <p14:tracePt t="85756" x="10298113" y="2833688"/>
          <p14:tracePt t="85758" x="10287000" y="2827338"/>
          <p14:tracePt t="85761" x="10275888" y="2827338"/>
          <p14:tracePt t="85764" x="10269538" y="2827338"/>
          <p14:tracePt t="85766" x="10264775" y="2822575"/>
          <p14:tracePt t="85768" x="10258425" y="2822575"/>
          <p14:tracePt t="85771" x="10252075" y="2822575"/>
          <p14:tracePt t="85773" x="10247313" y="2822575"/>
          <p14:tracePt t="85774" x="10240963" y="2822575"/>
          <p14:tracePt t="85776" x="10236200" y="2822575"/>
          <p14:tracePt t="85780" x="10229850" y="2822575"/>
          <p14:tracePt t="85782" x="10225088" y="2816225"/>
          <p14:tracePt t="85783" x="10218738" y="2816225"/>
          <p14:tracePt t="85788" x="10213975" y="2816225"/>
          <p14:tracePt t="85792" x="10207625" y="2816225"/>
          <p14:tracePt t="85797" x="10202863" y="2816225"/>
          <p14:tracePt t="85799" x="10196513" y="2816225"/>
          <p14:tracePt t="85805" x="10190163" y="2816225"/>
          <p14:tracePt t="85811" x="10185400" y="2816225"/>
          <p14:tracePt t="85816" x="10179050" y="2816225"/>
          <p14:tracePt t="85820" x="10174288" y="2816225"/>
          <p14:tracePt t="85826" x="10167938" y="2816225"/>
          <p14:tracePt t="85830" x="10163175" y="2816225"/>
          <p14:tracePt t="85836" x="10156825" y="2816225"/>
          <p14:tracePt t="85837" x="10152063" y="2816225"/>
          <p14:tracePt t="85842" x="10145713" y="2816225"/>
          <p14:tracePt t="85846" x="10140950" y="2816225"/>
          <p14:tracePt t="85850" x="10134600" y="2816225"/>
          <p14:tracePt t="85855" x="10129838" y="2816225"/>
          <p14:tracePt t="85858" x="10123488" y="2816225"/>
          <p14:tracePt t="85861" x="10117138" y="2816225"/>
          <p14:tracePt t="85864" x="10117138" y="2822575"/>
          <p14:tracePt t="85865" x="10112375" y="2822575"/>
          <p14:tracePt t="85870" x="10106025" y="2822575"/>
          <p14:tracePt t="85878" x="10094913" y="2822575"/>
          <p14:tracePt t="85880" x="10090150" y="2822575"/>
          <p14:tracePt t="85885" x="10083800" y="2827338"/>
          <p14:tracePt t="85888" x="10079038" y="2827338"/>
          <p14:tracePt t="85893" x="10072688" y="2827338"/>
          <p14:tracePt t="85899" x="10067925" y="2833688"/>
          <p14:tracePt t="85903" x="10067925" y="2838450"/>
          <p14:tracePt t="85907" x="10061575" y="2838450"/>
          <p14:tracePt t="85910" x="10055225" y="2838450"/>
          <p14:tracePt t="85913" x="10055225" y="2844800"/>
          <p14:tracePt t="85916" x="10050463" y="2844800"/>
          <p14:tracePt t="85922" x="10050463" y="2849563"/>
          <p14:tracePt t="85924" x="10044113" y="2849563"/>
          <p14:tracePt t="85926" x="10044113" y="2855913"/>
          <p14:tracePt t="85929" x="10044113" y="2860675"/>
          <p14:tracePt t="85932" x="10039350" y="2860675"/>
          <p14:tracePt t="85934" x="10039350" y="2867025"/>
          <p14:tracePt t="85937" x="10033000" y="2867025"/>
          <p14:tracePt t="85941" x="10033000" y="2871788"/>
          <p14:tracePt t="85947" x="10033000" y="2878138"/>
          <p14:tracePt t="85950" x="10033000" y="2884488"/>
          <p14:tracePt t="85951" x="10033000" y="2889250"/>
          <p14:tracePt t="85955" x="10033000" y="2895600"/>
          <p14:tracePt t="85959" x="10033000" y="2900363"/>
          <p14:tracePt t="85962" x="10033000" y="2906713"/>
          <p14:tracePt t="85963" x="10033000" y="2911475"/>
          <p14:tracePt t="85965" x="10033000" y="2917825"/>
          <p14:tracePt t="85968" x="10033000" y="2922588"/>
          <p14:tracePt t="85969" x="10033000" y="2928938"/>
          <p14:tracePt t="85971" x="10033000" y="2933700"/>
          <p14:tracePt t="85974" x="10033000" y="2940050"/>
          <p14:tracePt t="85976" x="10033000" y="2944813"/>
          <p14:tracePt t="85977" x="10033000" y="2951163"/>
          <p14:tracePt t="85980" x="10033000" y="2957513"/>
          <p14:tracePt t="85981" x="10039350" y="2957513"/>
          <p14:tracePt t="85982" x="10039350" y="2962275"/>
          <p14:tracePt t="85984" x="10039350" y="2968625"/>
          <p14:tracePt t="85986" x="10039350" y="2973388"/>
          <p14:tracePt t="85988" x="10044113" y="2979738"/>
          <p14:tracePt t="85989" x="10044113" y="2984500"/>
          <p14:tracePt t="85993" x="10044113" y="2990850"/>
          <p14:tracePt t="85998" x="10050463" y="3006725"/>
          <p14:tracePt t="86001" x="10050463" y="3013075"/>
          <p14:tracePt t="86003" x="10055225" y="3019425"/>
          <p14:tracePt t="86005" x="10061575" y="3024188"/>
          <p14:tracePt t="86007" x="10061575" y="3030538"/>
          <p14:tracePt t="86012" x="10067925" y="3041650"/>
          <p14:tracePt t="86013" x="10067925" y="3046413"/>
          <p14:tracePt t="86014" x="10072688" y="3046413"/>
          <p14:tracePt t="86015" x="10072688" y="3052763"/>
          <p14:tracePt t="86019" x="10079038" y="3057525"/>
          <p14:tracePt t="86020" x="10083800" y="3057525"/>
          <p14:tracePt t="86021" x="10083800" y="3063875"/>
          <p14:tracePt t="86023" x="10083800" y="3068638"/>
          <p14:tracePt t="86027" x="10094913" y="3074988"/>
          <p14:tracePt t="86029" x="10094913" y="3079750"/>
          <p14:tracePt t="86030" x="10101263" y="3079750"/>
          <p14:tracePt t="86033" x="10106025" y="3086100"/>
          <p14:tracePt t="86034" x="10106025" y="3092450"/>
          <p14:tracePt t="86035" x="10112375" y="3092450"/>
          <p14:tracePt t="86038" x="10117138" y="3097213"/>
          <p14:tracePt t="86042" x="10123488" y="3103563"/>
          <p14:tracePt t="86043" x="10129838" y="3103563"/>
          <p14:tracePt t="86045" x="10129838" y="3108325"/>
          <p14:tracePt t="86046" x="10134600" y="3108325"/>
          <p14:tracePt t="86048" x="10134600" y="3114675"/>
          <p14:tracePt t="86050" x="10140950" y="3114675"/>
          <p14:tracePt t="86052" x="10145713" y="3119438"/>
          <p14:tracePt t="86054" x="10152063" y="3119438"/>
          <p14:tracePt t="86056" x="10156825" y="3125788"/>
          <p14:tracePt t="86059" x="10163175" y="3125788"/>
          <p14:tracePt t="86060" x="10163175" y="3130550"/>
          <p14:tracePt t="86061" x="10167938" y="3130550"/>
          <p14:tracePt t="86062" x="10167938" y="3136900"/>
          <p14:tracePt t="86063" x="10174288" y="3136900"/>
          <p14:tracePt t="86065" x="10179050" y="3136900"/>
          <p14:tracePt t="86067" x="10185400" y="3141663"/>
          <p14:tracePt t="86068" x="10190163" y="3141663"/>
          <p14:tracePt t="86071" x="10196513" y="3148013"/>
          <p14:tracePt t="86072" x="10202863" y="3148013"/>
          <p14:tracePt t="86075" x="10207625" y="3148013"/>
          <p14:tracePt t="86076" x="10213975" y="3152775"/>
          <p14:tracePt t="86077" x="10218738" y="3152775"/>
          <p14:tracePt t="86079" x="10225088" y="3152775"/>
          <p14:tracePt t="86081" x="10225088" y="3159125"/>
          <p14:tracePt t="86082" x="10229850" y="3159125"/>
          <p14:tracePt t="86083" x="10229850" y="3165475"/>
          <p14:tracePt t="86084" x="10236200" y="3165475"/>
          <p14:tracePt t="86086" x="10240963" y="3165475"/>
          <p14:tracePt t="86087" x="10247313" y="3165475"/>
          <p14:tracePt t="86090" x="10252075" y="3170238"/>
          <p14:tracePt t="86092" x="10258425" y="3170238"/>
          <p14:tracePt t="86095" x="10264775" y="3176588"/>
          <p14:tracePt t="86096" x="10269538" y="3176588"/>
          <p14:tracePt t="86099" x="10275888" y="3176588"/>
          <p14:tracePt t="86101" x="10280650" y="3176588"/>
          <p14:tracePt t="86103" x="10287000" y="3181350"/>
          <p14:tracePt t="86108" x="10298113" y="3187700"/>
          <p14:tracePt t="86111" x="10302875" y="3187700"/>
          <p14:tracePt t="86114" x="10309225" y="3187700"/>
          <p14:tracePt t="86115" x="10313988" y="3187700"/>
          <p14:tracePt t="86119" x="10320338" y="3192463"/>
          <p14:tracePt t="86122" x="10325100" y="3192463"/>
          <p14:tracePt t="86124" x="10331450" y="3192463"/>
          <p14:tracePt t="86125" x="10337800" y="3192463"/>
          <p14:tracePt t="86129" x="10342563" y="3192463"/>
          <p14:tracePt t="86132" x="10348913" y="3192463"/>
          <p14:tracePt t="86136" x="10353675" y="3192463"/>
          <p14:tracePt t="86137" x="10360025" y="3192463"/>
          <p14:tracePt t="86138" x="10360025" y="3198813"/>
          <p14:tracePt t="86141" x="10364788" y="3198813"/>
          <p14:tracePt t="86144" x="10371138" y="3198813"/>
          <p14:tracePt t="86148" x="10375900" y="3198813"/>
          <p14:tracePt t="86149" x="10382250" y="3198813"/>
          <p14:tracePt t="86154" x="10387013" y="3198813"/>
          <p14:tracePt t="86156" x="10393363" y="3198813"/>
          <p14:tracePt t="86159" x="10398125" y="3198813"/>
          <p14:tracePt t="86162" x="10404475" y="3198813"/>
          <p14:tracePt t="86164" x="10410825" y="3198813"/>
          <p14:tracePt t="86167" x="10415588" y="3198813"/>
          <p14:tracePt t="86171" x="10421938" y="3198813"/>
          <p14:tracePt t="86174" x="10426700" y="3198813"/>
          <p14:tracePt t="86176" x="10433050" y="3198813"/>
          <p14:tracePt t="86179" x="10437813" y="3192463"/>
          <p14:tracePt t="86182" x="10444163" y="3192463"/>
          <p14:tracePt t="86185" x="10448925" y="3192463"/>
          <p14:tracePt t="86186" x="10455275" y="3187700"/>
          <p14:tracePt t="86191" x="10460038" y="3181350"/>
          <p14:tracePt t="86192" x="10466388" y="3181350"/>
          <p14:tracePt t="86197" x="10472738" y="3176588"/>
          <p14:tracePt t="86199" x="10477500" y="3176588"/>
          <p14:tracePt t="86202" x="10483850" y="3170238"/>
          <p14:tracePt t="86205" x="10488613" y="3170238"/>
          <p14:tracePt t="86206" x="10488613" y="3165475"/>
          <p14:tracePt t="86209" x="10488613" y="3159125"/>
          <p14:tracePt t="86211" x="10494963" y="3159125"/>
          <p14:tracePt t="86212" x="10499725" y="3159125"/>
          <p14:tracePt t="86214" x="10499725" y="3152775"/>
          <p14:tracePt t="86216" x="10506075" y="3152775"/>
          <p14:tracePt t="86217" x="10506075" y="3148013"/>
          <p14:tracePt t="86220" x="10510838" y="3148013"/>
          <p14:tracePt t="86221" x="10510838" y="3141663"/>
          <p14:tracePt t="86225" x="10510838" y="3136900"/>
          <p14:tracePt t="86226" x="10517188" y="3136900"/>
          <p14:tracePt t="86227" x="10517188" y="3130550"/>
          <p14:tracePt t="86231" x="10521950" y="3125788"/>
          <p14:tracePt t="86237" x="10521950" y="3119438"/>
          <p14:tracePt t="86239" x="10528300" y="3119438"/>
          <p14:tracePt t="86240" x="10528300" y="3114675"/>
          <p14:tracePt t="86243" x="10528300" y="3108325"/>
          <p14:tracePt t="86248" x="10528300" y="3103563"/>
          <p14:tracePt t="86253" x="10528300" y="3097213"/>
          <p14:tracePt t="86258" x="10528300" y="3092450"/>
          <p14:tracePt t="86262" x="10528300" y="3086100"/>
          <p14:tracePt t="86267" x="10528300" y="3079750"/>
          <p14:tracePt t="86271" x="10528300" y="3074988"/>
          <p14:tracePt t="86275" x="10517188" y="3074988"/>
          <p14:tracePt t="86276" x="10517188" y="3068638"/>
          <p14:tracePt t="86277" x="10517188" y="3063875"/>
          <p14:tracePt t="86281" x="10510838" y="3057525"/>
          <p14:tracePt t="86285" x="10506075" y="3057525"/>
          <p14:tracePt t="86286" x="10506075" y="3052763"/>
          <p14:tracePt t="86288" x="10499725" y="3046413"/>
          <p14:tracePt t="86290" x="10499725" y="3041650"/>
          <p14:tracePt t="86293" x="10494963" y="3041650"/>
          <p14:tracePt t="86295" x="10488613" y="3035300"/>
          <p14:tracePt t="86297" x="10488613" y="3030538"/>
          <p14:tracePt t="86299" x="10483850" y="3024188"/>
          <p14:tracePt t="86302" x="10483850" y="3019425"/>
          <p14:tracePt t="86303" x="10477500" y="3019425"/>
          <p14:tracePt t="86304" x="10477500" y="3013075"/>
          <p14:tracePt t="86305" x="10472738" y="3013075"/>
          <p14:tracePt t="86307" x="10472738" y="3006725"/>
          <p14:tracePt t="86310" x="10466388" y="3001963"/>
          <p14:tracePt t="86311" x="10466388" y="2995613"/>
          <p14:tracePt t="86314" x="10466388" y="2990850"/>
          <p14:tracePt t="86316" x="10460038" y="2990850"/>
          <p14:tracePt t="86317" x="10460038" y="2984500"/>
          <p14:tracePt t="86320" x="10460038" y="2979738"/>
          <p14:tracePt t="86323" x="10455275" y="2973388"/>
          <p14:tracePt t="86324" x="10448925" y="2973388"/>
          <p14:tracePt t="86325" x="10448925" y="2968625"/>
          <p14:tracePt t="86328" x="10448925" y="2962275"/>
          <p14:tracePt t="86332" x="10444163" y="2957513"/>
          <p14:tracePt t="86337" x="10444163" y="2944813"/>
          <p14:tracePt t="86342" x="10437813" y="2940050"/>
          <p14:tracePt t="86350" x="10437813" y="2933700"/>
          <p14:tracePt t="86356" x="10433050" y="2928938"/>
          <p14:tracePt t="86360" x="10433050" y="2922588"/>
          <p14:tracePt t="86364" x="10426700" y="2922588"/>
          <p14:tracePt t="86375" x="10421938" y="2922588"/>
          <p14:tracePt t="86378" x="10421938" y="2917825"/>
          <p14:tracePt t="86387" x="10415588" y="2917825"/>
          <p14:tracePt t="86392" x="10410825" y="2917825"/>
          <p14:tracePt t="86393" x="10410825" y="2911475"/>
          <p14:tracePt t="86394" x="10404475" y="2911475"/>
          <p14:tracePt t="86399" x="10398125" y="2911475"/>
          <p14:tracePt t="86405" x="10393363" y="2906713"/>
          <p14:tracePt t="86410" x="10387013" y="2906713"/>
          <p14:tracePt t="86411" x="10387013" y="2900363"/>
          <p14:tracePt t="86415" x="10382250" y="2900363"/>
          <p14:tracePt t="86418" x="10375900" y="2900363"/>
          <p14:tracePt t="86421" x="10375900" y="2895600"/>
          <p14:tracePt t="86423" x="10371138" y="2895600"/>
          <p14:tracePt t="86428" x="10364788" y="2895600"/>
          <p14:tracePt t="86429" x="10364788" y="2889250"/>
          <p14:tracePt t="86434" x="10360025" y="2889250"/>
          <p14:tracePt t="86436" x="10353675" y="2889250"/>
          <p14:tracePt t="86441" x="10348913" y="2884488"/>
          <p14:tracePt t="86448" x="10342563" y="2878138"/>
          <p14:tracePt t="86454" x="10337800" y="2878138"/>
          <p14:tracePt t="86457" x="10331450" y="2878138"/>
          <p14:tracePt t="86466" x="10325100" y="2871788"/>
          <p14:tracePt t="86471" x="10320338" y="2871788"/>
          <p14:tracePt t="86477" x="10313988" y="2871788"/>
          <p14:tracePt t="86481" x="10309225" y="2867025"/>
          <p14:tracePt t="86486" x="10302875" y="2867025"/>
          <p14:tracePt t="86491" x="10298113" y="2867025"/>
          <p14:tracePt t="86496" x="10291763" y="2867025"/>
          <p14:tracePt t="86497" x="10287000" y="2867025"/>
          <p14:tracePt t="86498" x="10287000" y="2860675"/>
          <p14:tracePt t="86503" x="10280650" y="2860675"/>
          <p14:tracePt t="86506" x="10275888" y="2860675"/>
          <p14:tracePt t="86512" x="10269538" y="2860675"/>
          <p14:tracePt t="86514" x="10264775" y="2860675"/>
          <p14:tracePt t="86516" x="10264775" y="2855913"/>
          <p14:tracePt t="86517" x="10258425" y="2855913"/>
          <p14:tracePt t="86524" x="10252075" y="2855913"/>
          <p14:tracePt t="86527" x="10247313" y="2855913"/>
          <p14:tracePt t="86532" x="10240963" y="2855913"/>
          <p14:tracePt t="86535" x="10236200" y="2855913"/>
          <p14:tracePt t="86540" x="10229850" y="2855913"/>
          <p14:tracePt t="86545" x="10225088" y="2855913"/>
          <p14:tracePt t="86553" x="10218738" y="2855913"/>
          <p14:tracePt t="86556" x="10213975" y="2855913"/>
          <p14:tracePt t="86562" x="10207625" y="2855913"/>
          <p14:tracePt t="86569" x="10202863" y="2855913"/>
          <p14:tracePt t="86574" x="10196513" y="2855913"/>
          <p14:tracePt t="86577" x="10190163" y="2855913"/>
          <p14:tracePt t="86583" x="10185400" y="2855913"/>
          <p14:tracePt t="86587" x="10179050" y="2855913"/>
          <p14:tracePt t="86593" x="10174288" y="2855913"/>
          <p14:tracePt t="86596" x="10167938" y="2855913"/>
          <p14:tracePt t="86600" x="10163175" y="2855913"/>
          <p14:tracePt t="86601" x="10163175" y="2860675"/>
          <p14:tracePt t="86606" x="10156825" y="2860675"/>
          <p14:tracePt t="86611" x="10152063" y="2860675"/>
          <p14:tracePt t="86614" x="10145713" y="2860675"/>
          <p14:tracePt t="86621" x="10140950" y="2860675"/>
          <p14:tracePt t="86625" x="10134600" y="2860675"/>
          <p14:tracePt t="86629" x="10134600" y="2867025"/>
          <p14:tracePt t="86630" x="10129838" y="2867025"/>
          <p14:tracePt t="86633" x="10123488" y="2867025"/>
          <p14:tracePt t="86637" x="10117138" y="2867025"/>
          <p14:tracePt t="86644" x="10112375" y="2867025"/>
          <p14:tracePt t="86650" x="10106025" y="2867025"/>
          <p14:tracePt t="86652" x="10101263" y="2871788"/>
          <p14:tracePt t="86657" x="10094913" y="2871788"/>
          <p14:tracePt t="86663" x="10090150" y="2871788"/>
          <p14:tracePt t="86668" x="10083800" y="2878138"/>
          <p14:tracePt t="86671" x="10079038" y="2878138"/>
          <p14:tracePt t="86674" x="10079038" y="2884488"/>
          <p14:tracePt t="86678" x="10072688" y="2884488"/>
          <p14:tracePt t="86684" x="10067925" y="2884488"/>
          <p14:tracePt t="86687" x="10067925" y="2889250"/>
          <p14:tracePt t="86691" x="10061575" y="2889250"/>
          <p14:tracePt t="86697" x="10055225" y="2889250"/>
          <p14:tracePt t="86698" x="10055225" y="2895600"/>
          <p14:tracePt t="86706" x="10050463" y="2895600"/>
          <p14:tracePt t="86713" x="10050463" y="2900363"/>
          <p14:tracePt t="86723" x="10050463" y="2906713"/>
          <p14:tracePt t="86729" x="10044113" y="2906713"/>
          <p14:tracePt t="86741" x="0" y="0"/>
        </p14:tracePtLst>
        <p14:tracePtLst>
          <p14:tracePt t="90645" x="10006013" y="1855788"/>
          <p14:tracePt t="90646" x="10010775" y="1855788"/>
          <p14:tracePt t="92293" x="0" y="0"/>
        </p14:tracePtLst>
        <p14:tracePtLst>
          <p14:tracePt t="92488" x="10106025" y="1849438"/>
          <p14:tracePt t="92495" x="10112375" y="1849438"/>
          <p14:tracePt t="92533" x="10117138" y="1849438"/>
          <p14:tracePt t="92563" x="10123488" y="1849438"/>
          <p14:tracePt t="92588" x="10129838" y="1849438"/>
          <p14:tracePt t="92621" x="10134600" y="1849438"/>
          <p14:tracePt t="92635" x="0" y="0"/>
        </p14:tracePtLst>
        <p14:tracePtLst>
          <p14:tracePt t="92918" x="10252075" y="1849438"/>
          <p14:tracePt t="93042" x="10258425" y="1849438"/>
          <p14:tracePt t="93066" x="0" y="0"/>
        </p14:tracePtLst>
        <p14:tracePtLst>
          <p14:tracePt t="93280" x="10410825" y="1849438"/>
          <p14:tracePt t="93391" x="0" y="0"/>
        </p14:tracePtLst>
        <p14:tracePtLst>
          <p14:tracePt t="93567" x="10488613" y="1849438"/>
          <p14:tracePt t="93572" x="10494963" y="1849438"/>
          <p14:tracePt t="93645" x="10499725" y="1849438"/>
          <p14:tracePt t="93697" x="0" y="0"/>
        </p14:tracePtLst>
        <p14:tracePtLst>
          <p14:tracePt t="94623" x="10129838" y="3057525"/>
          <p14:tracePt t="94684" x="10134600" y="3057525"/>
          <p14:tracePt t="94721" x="0" y="0"/>
        </p14:tracePtLst>
        <p14:tracePtLst>
          <p14:tracePt t="95046" x="10302875" y="3068638"/>
          <p14:tracePt t="95162" x="0" y="0"/>
        </p14:tracePtLst>
        <p14:tracePtLst>
          <p14:tracePt t="95480" x="10729913" y="3046413"/>
          <p14:tracePt t="95482" x="10736263" y="3046413"/>
          <p14:tracePt t="95670" x="0" y="0"/>
        </p14:tracePtLst>
        <p14:tracePtLst>
          <p14:tracePt t="102681" x="9561513" y="5446713"/>
          <p14:tracePt t="102683" x="9572625" y="5446713"/>
          <p14:tracePt t="102689" x="9578975" y="5441950"/>
          <p14:tracePt t="102691" x="9583738" y="5441950"/>
          <p14:tracePt t="102695" x="9590088" y="5435600"/>
          <p14:tracePt t="102699" x="9601200" y="5435600"/>
          <p14:tracePt t="102703" x="9605963" y="5435600"/>
          <p14:tracePt t="102707" x="9612313" y="5435600"/>
          <p14:tracePt t="102711" x="9623425" y="5435600"/>
          <p14:tracePt t="102714" x="9628188" y="5430838"/>
          <p14:tracePt t="102719" x="9634538" y="5430838"/>
          <p14:tracePt t="102721" x="9639300" y="5430838"/>
          <p14:tracePt t="102723" x="9645650" y="5430838"/>
          <p14:tracePt t="102726" x="9652000" y="5430838"/>
          <p14:tracePt t="102727" x="9656763" y="5430838"/>
          <p14:tracePt t="102729" x="9663113" y="5430838"/>
          <p14:tracePt t="102732" x="9667875" y="5430838"/>
          <p14:tracePt t="102733" x="9674225" y="5430838"/>
          <p14:tracePt t="102734" x="9674225" y="5424488"/>
          <p14:tracePt t="102736" x="9678988" y="5424488"/>
          <p14:tracePt t="102739" x="9685338" y="5424488"/>
          <p14:tracePt t="102741" x="9690100" y="5424488"/>
          <p14:tracePt t="102744" x="9696450" y="5424488"/>
          <p14:tracePt t="102745" x="9701213" y="5424488"/>
          <p14:tracePt t="102749" x="9707563" y="5424488"/>
          <p14:tracePt t="102750" x="9707563" y="5419725"/>
          <p14:tracePt t="102751" x="9713913" y="5419725"/>
          <p14:tracePt t="102753" x="9718675" y="5419725"/>
          <p14:tracePt t="102755" x="9725025" y="5419725"/>
          <p14:tracePt t="102757" x="9729788" y="5413375"/>
          <p14:tracePt t="102760" x="9736138" y="5413375"/>
          <p14:tracePt t="102761" x="9740900" y="5413375"/>
          <p14:tracePt t="102764" x="9747250" y="5413375"/>
          <p14:tracePt t="102767" x="9752013" y="5413375"/>
          <p14:tracePt t="102769" x="9752013" y="5407025"/>
          <p14:tracePt t="102770" x="9758363" y="5407025"/>
          <p14:tracePt t="102771" x="9763125" y="5407025"/>
          <p14:tracePt t="102774" x="9769475" y="5407025"/>
          <p14:tracePt t="102778" x="9774238" y="5407025"/>
          <p14:tracePt t="102782" x="9786938" y="5407025"/>
          <p14:tracePt t="102783" x="9791700" y="5407025"/>
          <p14:tracePt t="102784" x="9791700" y="5402263"/>
          <p14:tracePt t="102787" x="9798050" y="5402263"/>
          <p14:tracePt t="102789" x="9802813" y="5402263"/>
          <p14:tracePt t="102790" x="9809163" y="5402263"/>
          <p14:tracePt t="102792" x="9813925" y="5402263"/>
          <p14:tracePt t="102795" x="9820275" y="5402263"/>
          <p14:tracePt t="102797" x="9820275" y="5395913"/>
          <p14:tracePt t="102797" x="9825038" y="5395913"/>
          <p14:tracePt t="102800" x="9836150" y="5391150"/>
          <p14:tracePt t="102803" x="9842500" y="5391150"/>
          <p14:tracePt t="102804" x="9847263" y="5391150"/>
          <p14:tracePt t="102806" x="9853613" y="5391150"/>
          <p14:tracePt t="102809" x="9864725" y="5384800"/>
          <p14:tracePt t="102811" x="9871075" y="5384800"/>
          <p14:tracePt t="102813" x="9882188" y="5384800"/>
          <p14:tracePt t="102814" x="9882188" y="5380038"/>
          <p14:tracePt t="102816" x="9886950" y="5380038"/>
          <p14:tracePt t="102817" x="9893300" y="5380038"/>
          <p14:tracePt t="102818" x="9898063" y="5380038"/>
          <p14:tracePt t="102819" x="9898063" y="5373688"/>
          <p14:tracePt t="102820" x="9904413" y="5373688"/>
          <p14:tracePt t="102823" x="9915525" y="5368925"/>
          <p14:tracePt t="102824" x="9921875" y="5368925"/>
          <p14:tracePt t="102827" x="9926638" y="5362575"/>
          <p14:tracePt t="102829" x="9937750" y="5362575"/>
          <p14:tracePt t="102830" x="9944100" y="5362575"/>
          <p14:tracePt t="102831" x="9944100" y="5357813"/>
          <p14:tracePt t="102832" x="9948863" y="5357813"/>
          <p14:tracePt t="102834" x="9955213" y="5357813"/>
          <p14:tracePt t="102835" x="9959975" y="5357813"/>
          <p14:tracePt t="102836" x="9959975" y="5351463"/>
          <p14:tracePt t="102837" x="9966325" y="5351463"/>
          <p14:tracePt t="102838" x="9971088" y="5351463"/>
          <p14:tracePt t="102839" x="9977438" y="5345113"/>
          <p14:tracePt t="102841" x="9982200" y="5345113"/>
          <p14:tracePt t="102843" x="9988550" y="5345113"/>
          <p14:tracePt t="102844" x="9994900" y="5345113"/>
          <p14:tracePt t="102845" x="9999663" y="5340350"/>
          <p14:tracePt t="102846" x="10006013" y="5340350"/>
          <p14:tracePt t="102849" x="10010775" y="5340350"/>
          <p14:tracePt t="102851" x="10021888" y="5340350"/>
          <p14:tracePt t="102853" x="10028238" y="5334000"/>
          <p14:tracePt t="102855" x="10039350" y="5334000"/>
          <p14:tracePt t="102856" x="10044113" y="5334000"/>
          <p14:tracePt t="102859" x="10055225" y="5329238"/>
          <p14:tracePt t="102860" x="10061575" y="5329238"/>
          <p14:tracePt t="102863" x="10067925" y="5329238"/>
          <p14:tracePt t="102865" x="10079038" y="5329238"/>
          <p14:tracePt t="102867" x="10083800" y="5329238"/>
          <p14:tracePt t="102870" x="10094913" y="5322888"/>
          <p14:tracePt t="102872" x="10101263" y="5322888"/>
          <p14:tracePt t="102874" x="10106025" y="5322888"/>
          <p14:tracePt t="102876" x="10112375" y="5322888"/>
          <p14:tracePt t="102877" x="10117138" y="5322888"/>
          <p14:tracePt t="102879" x="10123488" y="5322888"/>
          <p14:tracePt t="102883" x="10129838" y="5322888"/>
          <p14:tracePt t="102887" x="10134600" y="5322888"/>
          <p14:tracePt t="102888" x="10140950" y="5322888"/>
          <p14:tracePt t="102893" x="10145713" y="5322888"/>
          <p14:tracePt t="102900" x="10152063" y="5322888"/>
          <p14:tracePt t="102902" x="10156825" y="5322888"/>
          <p14:tracePt t="102909" x="10163175" y="5322888"/>
          <p14:tracePt t="102934" x="10167938" y="5322888"/>
          <p14:tracePt t="102953" x="0" y="0"/>
        </p14:tracePtLst>
        <p14:tracePtLst>
          <p14:tracePt t="104196" x="9459913" y="4621213"/>
          <p14:tracePt t="104292" x="9459913" y="4614863"/>
          <p14:tracePt t="104295" x="9466263" y="4614863"/>
          <p14:tracePt t="104298" x="9471025" y="4614863"/>
          <p14:tracePt t="104303" x="9471025" y="4610100"/>
          <p14:tracePt t="104304" x="9477375" y="4610100"/>
          <p14:tracePt t="104313" x="9482138" y="4610100"/>
          <p14:tracePt t="104316" x="9488488" y="4610100"/>
          <p14:tracePt t="104317" x="9488488" y="4603750"/>
          <p14:tracePt t="104319" x="9493250" y="4603750"/>
          <p14:tracePt t="104323" x="9499600" y="4603750"/>
          <p14:tracePt t="104328" x="9504363" y="4603750"/>
          <p14:tracePt t="104331" x="9510713" y="4598988"/>
          <p14:tracePt t="104332" x="9517063" y="4598988"/>
          <p14:tracePt t="104337" x="9521825" y="4598988"/>
          <p14:tracePt t="104339" x="9528175" y="4598988"/>
          <p14:tracePt t="104346" x="9539288" y="4592638"/>
          <p14:tracePt t="104348" x="9544050" y="4592638"/>
          <p14:tracePt t="104352" x="9550400" y="4586288"/>
          <p14:tracePt t="104354" x="9561513" y="4586288"/>
          <p14:tracePt t="104358" x="9566275" y="4586288"/>
          <p14:tracePt t="104359" x="9572625" y="4586288"/>
          <p14:tracePt t="104361" x="9578975" y="4586288"/>
          <p14:tracePt t="104363" x="9583738" y="4581525"/>
          <p14:tracePt t="104366" x="9590088" y="4581525"/>
          <p14:tracePt t="104368" x="9594850" y="4581525"/>
          <p14:tracePt t="104369" x="9601200" y="4581525"/>
          <p14:tracePt t="104374" x="9612313" y="4581525"/>
          <p14:tracePt t="104375" x="9617075" y="4581525"/>
          <p14:tracePt t="104378" x="9628188" y="4581525"/>
          <p14:tracePt t="104379" x="9628188" y="4575175"/>
          <p14:tracePt t="104380" x="9634538" y="4575175"/>
          <p14:tracePt t="104382" x="9639300" y="4575175"/>
          <p14:tracePt t="104384" x="9652000" y="4575175"/>
          <p14:tracePt t="104387" x="9663113" y="4575175"/>
          <p14:tracePt t="104391" x="9667875" y="4575175"/>
          <p14:tracePt t="104393" x="9674225" y="4575175"/>
          <p14:tracePt t="104393" x="9678988" y="4575175"/>
          <p14:tracePt t="104394" x="9685338" y="4575175"/>
          <p14:tracePt t="104396" x="9690100" y="4575175"/>
          <p14:tracePt t="104398" x="9696450" y="4575175"/>
          <p14:tracePt t="104399" x="9696450" y="4570413"/>
          <p14:tracePt t="104400" x="9701213" y="4570413"/>
          <p14:tracePt t="104401" x="9707563" y="4570413"/>
          <p14:tracePt t="104403" x="9713913" y="4570413"/>
          <p14:tracePt t="104408" x="9729788" y="4570413"/>
          <p14:tracePt t="104409" x="9736138" y="4570413"/>
          <p14:tracePt t="104412" x="9740900" y="4570413"/>
          <p14:tracePt t="104412" x="9747250" y="4570413"/>
          <p14:tracePt t="104413" x="9752013" y="4570413"/>
          <p14:tracePt t="104415" x="9758363" y="4570413"/>
          <p14:tracePt t="104418" x="9769475" y="4570413"/>
          <p14:tracePt t="104420" x="9774238" y="4570413"/>
          <p14:tracePt t="104422" x="9780588" y="4570413"/>
          <p14:tracePt t="104423" x="9786938" y="4570413"/>
          <p14:tracePt t="104424" x="9791700" y="4570413"/>
          <p14:tracePt t="104426" x="9798050" y="4570413"/>
          <p14:tracePt t="104427" x="9802813" y="4570413"/>
          <p14:tracePt t="104428" x="9809163" y="4570413"/>
          <p14:tracePt t="104430" x="9813925" y="4570413"/>
          <p14:tracePt t="104432" x="9820275" y="4570413"/>
          <p14:tracePt t="104433" x="9825038" y="4570413"/>
          <p14:tracePt t="104434" x="9831388" y="4570413"/>
          <p14:tracePt t="104435" x="9836150" y="4570413"/>
          <p14:tracePt t="104437" x="9847263" y="4570413"/>
          <p14:tracePt t="104440" x="9859963" y="4570413"/>
          <p14:tracePt t="104441" x="9864725" y="4570413"/>
          <p14:tracePt t="104443" x="9871075" y="4570413"/>
          <p14:tracePt t="104444" x="9875838" y="4570413"/>
          <p14:tracePt t="104446" x="9886950" y="4570413"/>
          <p14:tracePt t="104448" x="9893300" y="4575175"/>
          <p14:tracePt t="104449" x="9898063" y="4575175"/>
          <p14:tracePt t="104450" x="9904413" y="4575175"/>
          <p14:tracePt t="104451" x="9909175" y="4575175"/>
          <p14:tracePt t="104454" x="9921875" y="4575175"/>
          <p14:tracePt t="104455" x="9926638" y="4581525"/>
          <p14:tracePt t="104456" x="9932988" y="4581525"/>
          <p14:tracePt t="104457" x="9937750" y="4581525"/>
          <p14:tracePt t="104458" x="9944100" y="4581525"/>
          <p14:tracePt t="104459" x="9948863" y="4586288"/>
          <p14:tracePt t="104460" x="9955213" y="4586288"/>
          <p14:tracePt t="104462" x="9966325" y="4586288"/>
          <p14:tracePt t="104463" x="9971088" y="4586288"/>
          <p14:tracePt t="104465" x="9977438" y="4592638"/>
          <p14:tracePt t="104466" x="9982200" y="4592638"/>
          <p14:tracePt t="104467" x="9988550" y="4592638"/>
          <p14:tracePt t="104469" x="9999663" y="4592638"/>
          <p14:tracePt t="104471" x="10006013" y="4592638"/>
          <p14:tracePt t="104472" x="10010775" y="4598988"/>
          <p14:tracePt t="104473" x="10017125" y="4598988"/>
          <p14:tracePt t="104474" x="10021888" y="4603750"/>
          <p14:tracePt t="104476" x="10028238" y="4603750"/>
          <p14:tracePt t="104477" x="10039350" y="4603750"/>
          <p14:tracePt t="104480" x="10044113" y="4610100"/>
          <p14:tracePt t="104483" x="10067925" y="4614863"/>
          <p14:tracePt t="104485" x="10079038" y="4614863"/>
          <p14:tracePt t="104487" x="10079038" y="4621213"/>
          <p14:tracePt t="104490" x="10094913" y="4621213"/>
          <p14:tracePt t="104491" x="10101263" y="4625975"/>
          <p14:tracePt t="104492" x="10106025" y="4625975"/>
          <p14:tracePt t="104493" x="10112375" y="4625975"/>
          <p14:tracePt t="104497" x="10129838" y="4637088"/>
          <p14:tracePt t="104498" x="10134600" y="4637088"/>
          <p14:tracePt t="104504" x="10156825" y="4648200"/>
          <p14:tracePt t="104505" x="10163175" y="4654550"/>
          <p14:tracePt t="104506" x="10167938" y="4654550"/>
          <p14:tracePt t="104510" x="10185400" y="4665663"/>
          <p14:tracePt t="104512" x="10190163" y="4672013"/>
          <p14:tracePt t="104514" x="10196513" y="4672013"/>
          <p14:tracePt t="104515" x="10202863" y="4676775"/>
          <p14:tracePt t="104518" x="10218738" y="4683125"/>
          <p14:tracePt t="104519" x="10225088" y="4687888"/>
          <p14:tracePt t="104520" x="10229850" y="4694238"/>
          <p14:tracePt t="104521" x="10236200" y="4694238"/>
          <p14:tracePt t="104522" x="10236200" y="4699000"/>
          <p14:tracePt t="104523" x="10240963" y="4699000"/>
          <p14:tracePt t="104525" x="10252075" y="4705350"/>
          <p14:tracePt t="104528" x="10264775" y="4716463"/>
          <p14:tracePt t="104529" x="10269538" y="4716463"/>
          <p14:tracePt t="104530" x="10275888" y="4721225"/>
          <p14:tracePt t="104531" x="10280650" y="4727575"/>
          <p14:tracePt t="104535" x="10291763" y="4733925"/>
          <p14:tracePt t="104535" x="10298113" y="4738688"/>
          <p14:tracePt t="104537" x="10309225" y="4745038"/>
          <p14:tracePt t="104538" x="10309225" y="4749800"/>
          <p14:tracePt t="104540" x="10320338" y="4760913"/>
          <p14:tracePt t="104542" x="10331450" y="4767263"/>
          <p14:tracePt t="104544" x="10342563" y="4772025"/>
          <p14:tracePt t="104545" x="10348913" y="4778375"/>
          <p14:tracePt t="104547" x="10353675" y="4783138"/>
          <p14:tracePt t="104548" x="10364788" y="4789488"/>
          <p14:tracePt t="104551" x="10375900" y="4800600"/>
          <p14:tracePt t="104552" x="10382250" y="4806950"/>
          <p14:tracePt t="104553" x="10387013" y="4806950"/>
          <p14:tracePt t="104554" x="10387013" y="4811713"/>
          <p14:tracePt t="104555" x="10393363" y="4818063"/>
          <p14:tracePt t="104556" x="10398125" y="4818063"/>
          <p14:tracePt t="104558" x="10410825" y="4829175"/>
          <p14:tracePt t="104559" x="10410825" y="4833938"/>
          <p14:tracePt t="104560" x="10421938" y="4833938"/>
          <p14:tracePt t="104561" x="10421938" y="4840288"/>
          <p14:tracePt t="104562" x="10426700" y="4840288"/>
          <p14:tracePt t="104563" x="10426700" y="4845050"/>
          <p14:tracePt t="104566" x="10444163" y="4856163"/>
          <p14:tracePt t="104567" x="10448925" y="4856163"/>
          <p14:tracePt t="104568" x="10455275" y="4862513"/>
          <p14:tracePt t="104570" x="10460038" y="4873625"/>
          <p14:tracePt t="104573" x="10472738" y="4879975"/>
          <p14:tracePt t="104575" x="10477500" y="4884738"/>
          <p14:tracePt t="104575" x="10483850" y="4891088"/>
          <p14:tracePt t="104578" x="10494963" y="4895850"/>
          <p14:tracePt t="104580" x="10499725" y="4906963"/>
          <p14:tracePt t="104582" x="10506075" y="4913313"/>
          <p14:tracePt t="104582" x="10510838" y="4913313"/>
          <p14:tracePt t="104583" x="10517188" y="4918075"/>
          <p14:tracePt t="104584" x="10521950" y="4924425"/>
          <p14:tracePt t="104586" x="10528300" y="4935538"/>
          <p14:tracePt t="104588" x="10539413" y="4941888"/>
          <p14:tracePt t="104590" x="10545763" y="4946650"/>
          <p14:tracePt t="104591" x="10550525" y="4953000"/>
          <p14:tracePt t="104593" x="10561638" y="4964113"/>
          <p14:tracePt t="104596" x="10567988" y="4968875"/>
          <p14:tracePt t="104597" x="10572750" y="4975225"/>
          <p14:tracePt t="104598" x="10579100" y="4979988"/>
          <p14:tracePt t="104599" x="10583863" y="4979988"/>
          <p14:tracePt t="104601" x="10583863" y="4986338"/>
          <p14:tracePt t="104601" x="10590213" y="4991100"/>
          <p14:tracePt t="104603" x="10594975" y="4991100"/>
          <p14:tracePt t="104604" x="10601325" y="5002213"/>
          <p14:tracePt t="104606" x="10606088" y="5008563"/>
          <p14:tracePt t="104608" x="10612438" y="5014913"/>
          <p14:tracePt t="104609" x="10612438" y="5019675"/>
          <p14:tracePt t="104610" x="10618788" y="5019675"/>
          <p14:tracePt t="104611" x="10623550" y="5026025"/>
          <p14:tracePt t="104613" x="10629900" y="5030788"/>
          <p14:tracePt t="104615" x="10634663" y="5037138"/>
          <p14:tracePt t="104616" x="10634663" y="5041900"/>
          <p14:tracePt t="104619" x="10645775" y="5048250"/>
          <p14:tracePt t="104621" x="10652125" y="5053013"/>
          <p14:tracePt t="104622" x="10652125" y="5059363"/>
          <p14:tracePt t="104623" x="10656888" y="5064125"/>
          <p14:tracePt t="104625" x="10656888" y="5070475"/>
          <p14:tracePt t="104626" x="10663238" y="5070475"/>
          <p14:tracePt t="104627" x="10668000" y="5076825"/>
          <p14:tracePt t="104629" x="10674350" y="5081588"/>
          <p14:tracePt t="104630" x="10674350" y="5087938"/>
          <p14:tracePt t="104632" x="10680700" y="5092700"/>
          <p14:tracePt t="104637" x="10691813" y="5110163"/>
          <p14:tracePt t="104638" x="10691813" y="5114925"/>
          <p14:tracePt t="104639" x="10696575" y="5114925"/>
          <p14:tracePt t="104642" x="10702925" y="5126038"/>
          <p14:tracePt t="104644" x="10707688" y="5132388"/>
          <p14:tracePt t="104645" x="10707688" y="5137150"/>
          <p14:tracePt t="104648" x="10718800" y="5149850"/>
          <p14:tracePt t="104650" x="10718800" y="5154613"/>
          <p14:tracePt t="104651" x="10725150" y="5160963"/>
          <p14:tracePt t="104654" x="10725150" y="5172075"/>
          <p14:tracePt t="104655" x="10729913" y="5176838"/>
          <p14:tracePt t="104657" x="10736263" y="5187950"/>
          <p14:tracePt t="104659" x="10736263" y="5194300"/>
          <p14:tracePt t="104660" x="10741025" y="5199063"/>
          <p14:tracePt t="104663" x="10741025" y="5210175"/>
          <p14:tracePt t="104664" x="10747375" y="5216525"/>
          <p14:tracePt t="104665" x="10747375" y="5222875"/>
          <p14:tracePt t="104667" x="10753725" y="5227638"/>
          <p14:tracePt t="104668" x="10753725" y="5238750"/>
          <p14:tracePt t="104670" x="10753725" y="5249863"/>
          <p14:tracePt t="104672" x="10758488" y="5256213"/>
          <p14:tracePt t="104673" x="10758488" y="5260975"/>
          <p14:tracePt t="104675" x="10758488" y="5272088"/>
          <p14:tracePt t="104676" x="10758488" y="5278438"/>
          <p14:tracePt t="104677" x="10764838" y="5278438"/>
          <p14:tracePt t="104678" x="10764838" y="5289550"/>
          <p14:tracePt t="104680" x="10764838" y="5295900"/>
          <p14:tracePt t="104681" x="10764838" y="5300663"/>
          <p14:tracePt t="104682" x="10769600" y="5307013"/>
          <p14:tracePt t="104683" x="10769600" y="5318125"/>
          <p14:tracePt t="104685" x="10769600" y="5322888"/>
          <p14:tracePt t="104686" x="10769600" y="5329238"/>
          <p14:tracePt t="104687" x="10769600" y="5334000"/>
          <p14:tracePt t="104688" x="10769600" y="5340350"/>
          <p14:tracePt t="104690" x="10769600" y="5351463"/>
          <p14:tracePt t="104692" x="10769600" y="5362575"/>
          <p14:tracePt t="104693" x="10769600" y="5368925"/>
          <p14:tracePt t="104694" x="10769600" y="5373688"/>
          <p14:tracePt t="104696" x="10769600" y="5384800"/>
          <p14:tracePt t="104697" x="10769600" y="5391150"/>
          <p14:tracePt t="104698" x="10769600" y="5395913"/>
          <p14:tracePt t="104699" x="10769600" y="5402263"/>
          <p14:tracePt t="104700" x="10769600" y="5407025"/>
          <p14:tracePt t="104702" x="10769600" y="5419725"/>
          <p14:tracePt t="104703" x="10769600" y="5424488"/>
          <p14:tracePt t="104704" x="10769600" y="5430838"/>
          <p14:tracePt t="104705" x="10769600" y="5435600"/>
          <p14:tracePt t="104706" x="10769600" y="5441950"/>
          <p14:tracePt t="104707" x="10769600" y="5446713"/>
          <p14:tracePt t="104708" x="10769600" y="5457825"/>
          <p14:tracePt t="104710" x="10769600" y="5464175"/>
          <p14:tracePt t="104711" x="10769600" y="5475288"/>
          <p14:tracePt t="104712" x="10769600" y="5480050"/>
          <p14:tracePt t="104714" x="10769600" y="5492750"/>
          <p14:tracePt t="104715" x="10769600" y="5497513"/>
          <p14:tracePt t="104717" x="10769600" y="5508625"/>
          <p14:tracePt t="104718" x="10769600" y="5514975"/>
          <p14:tracePt t="104719" x="10769600" y="5519738"/>
          <p14:tracePt t="104720" x="10769600" y="5526088"/>
          <p14:tracePt t="104721" x="10769600" y="5530850"/>
          <p14:tracePt t="104722" x="10769600" y="5537200"/>
          <p14:tracePt t="104723" x="10769600" y="5548313"/>
          <p14:tracePt t="104725" x="10769600" y="5553075"/>
          <p14:tracePt t="104726" x="10769600" y="5565775"/>
          <p14:tracePt t="104728" x="10764838" y="5570538"/>
          <p14:tracePt t="104730" x="10764838" y="5581650"/>
          <p14:tracePt t="104731" x="10764838" y="5588000"/>
          <p14:tracePt t="104733" x="10764838" y="5599113"/>
          <p14:tracePt t="104735" x="10764838" y="5603875"/>
          <p14:tracePt t="104736" x="10764838" y="5614988"/>
          <p14:tracePt t="104738" x="10758488" y="5621338"/>
          <p14:tracePt t="104739" x="10758488" y="5627688"/>
          <p14:tracePt t="104740" x="10758488" y="5632450"/>
          <p14:tracePt t="104743" x="10758488" y="5638800"/>
          <p14:tracePt t="104745" x="10758488" y="5654675"/>
          <p14:tracePt t="104747" x="10758488" y="5661025"/>
          <p14:tracePt t="104748" x="10753725" y="5665788"/>
          <p14:tracePt t="104751" x="10753725" y="5672138"/>
          <p14:tracePt t="104751" x="10753725" y="5676900"/>
          <p14:tracePt t="104753" x="10753725" y="5683250"/>
          <p14:tracePt t="104755" x="10753725" y="5688013"/>
          <p14:tracePt t="104757" x="10747375" y="5694363"/>
          <p14:tracePt t="104759" x="10747375" y="5700713"/>
          <p14:tracePt t="104761" x="10741025" y="5711825"/>
          <p14:tracePt t="104763" x="10741025" y="5716588"/>
          <p14:tracePt t="104767" x="10741025" y="5722938"/>
          <p14:tracePt t="104768" x="10741025" y="5727700"/>
          <p14:tracePt t="104769" x="10736263" y="5734050"/>
          <p14:tracePt t="104771" x="10736263" y="5738813"/>
          <p14:tracePt t="104775" x="10736263" y="5745163"/>
          <p14:tracePt t="104776" x="10729913" y="5749925"/>
          <p14:tracePt t="104779" x="10729913" y="5756275"/>
          <p14:tracePt t="104781" x="10729913" y="5762625"/>
          <p14:tracePt t="104782" x="10729913" y="5767388"/>
          <p14:tracePt t="104783" x="10725150" y="5767388"/>
          <p14:tracePt t="104785" x="10725150" y="5773738"/>
          <p14:tracePt t="104788" x="10718800" y="5784850"/>
          <p14:tracePt t="104791" x="10714038" y="5789613"/>
          <p14:tracePt t="104793" x="10714038" y="5795963"/>
          <p14:tracePt t="104796" x="10714038" y="5800725"/>
          <p14:tracePt t="104796" x="10714038" y="5807075"/>
          <p14:tracePt t="104797" x="10707688" y="5807075"/>
          <p14:tracePt t="104799" x="10707688" y="5811838"/>
          <p14:tracePt t="104802" x="10707688" y="5822950"/>
          <p14:tracePt t="104803" x="10702925" y="5822950"/>
          <p14:tracePt t="104805" x="10696575" y="5829300"/>
          <p14:tracePt t="104807" x="10696575" y="5835650"/>
          <p14:tracePt t="104810" x="10696575" y="5840413"/>
          <p14:tracePt t="104811" x="10691813" y="5846763"/>
          <p14:tracePt t="104816" x="10691813" y="5851525"/>
          <p14:tracePt t="104817" x="10685463" y="5857875"/>
          <p14:tracePt t="104819" x="10685463" y="5862638"/>
          <p14:tracePt t="104820" x="10685463" y="5868988"/>
          <p14:tracePt t="104824" x="10680700" y="5873750"/>
          <p14:tracePt t="104828" x="10674350" y="5884863"/>
          <p14:tracePt t="104831" x="10668000" y="5895975"/>
          <p14:tracePt t="104834" x="10668000" y="5902325"/>
          <p14:tracePt t="104837" x="10663238" y="5908675"/>
          <p14:tracePt t="104838" x="10663238" y="5913438"/>
          <p14:tracePt t="104841" x="10656888" y="5919788"/>
          <p14:tracePt t="104843" x="10652125" y="5924550"/>
          <p14:tracePt t="104845" x="10652125" y="5930900"/>
          <p14:tracePt t="104846" x="10645775" y="5935663"/>
          <p14:tracePt t="104849" x="10645775" y="5942013"/>
          <p14:tracePt t="104851" x="10641013" y="5942013"/>
          <p14:tracePt t="104852" x="10641013" y="5946775"/>
          <p14:tracePt t="104854" x="10634663" y="5953125"/>
          <p14:tracePt t="104856" x="10629900" y="5957888"/>
          <p14:tracePt t="104859" x="10629900" y="5964238"/>
          <p14:tracePt t="104860" x="10623550" y="5964238"/>
          <p14:tracePt t="104863" x="10623550" y="5970588"/>
          <p14:tracePt t="104864" x="10618788" y="5970588"/>
          <p14:tracePt t="104867" x="10618788" y="5975350"/>
          <p14:tracePt t="104868" x="10618788" y="5981700"/>
          <p14:tracePt t="104869" x="10612438" y="5981700"/>
          <p14:tracePt t="104872" x="10606088" y="5981700"/>
          <p14:tracePt t="104873" x="10606088" y="5986463"/>
          <p14:tracePt t="104878" x="10601325" y="5986463"/>
          <p14:tracePt t="104880" x="10601325" y="5992813"/>
          <p14:tracePt t="104886" x="10594975" y="5992813"/>
          <p14:tracePt t="104893" x="10594975" y="5997575"/>
          <p14:tracePt t="104898" x="10590213" y="6003925"/>
          <p14:tracePt t="104906" x="10583863" y="6003925"/>
          <p14:tracePt t="104919" x="0" y="0"/>
        </p14:tracePtLst>
        <p14:tracePtLst>
          <p14:tracePt t="105519" x="10696575" y="6273800"/>
          <p14:tracePt t="105522" x="10696575" y="6278563"/>
          <p14:tracePt t="105525" x="10696575" y="6284913"/>
          <p14:tracePt t="105531" x="10696575" y="6289675"/>
          <p14:tracePt t="105538" x="10696575" y="6296025"/>
          <p14:tracePt t="105546" x="10696575" y="6300788"/>
          <p14:tracePt t="105552" x="10696575" y="6307138"/>
          <p14:tracePt t="105556" x="10691813" y="6307138"/>
          <p14:tracePt t="105566" x="10691813" y="6313488"/>
          <p14:tracePt t="105568" x="10685463" y="6313488"/>
          <p14:tracePt t="105577" x="10680700" y="6313488"/>
          <p14:tracePt t="105578" x="10674350" y="6318250"/>
          <p14:tracePt t="105585" x="10668000" y="6318250"/>
          <p14:tracePt t="105588" x="10668000" y="6324600"/>
          <p14:tracePt t="105591" x="10663238" y="6324600"/>
          <p14:tracePt t="105594" x="10656888" y="6329363"/>
          <p14:tracePt t="105595" x="10652125" y="6329363"/>
          <p14:tracePt t="105599" x="10645775" y="6329363"/>
          <p14:tracePt t="105601" x="10645775" y="6335713"/>
          <p14:tracePt t="105602" x="10641013" y="6335713"/>
          <p14:tracePt t="105605" x="10634663" y="6335713"/>
          <p14:tracePt t="105608" x="10629900" y="6340475"/>
          <p14:tracePt t="105609" x="10623550" y="6340475"/>
          <p14:tracePt t="105611" x="10618788" y="6340475"/>
          <p14:tracePt t="105615" x="10612438" y="6346825"/>
          <p14:tracePt t="105617" x="10606088" y="6346825"/>
          <p14:tracePt t="105619" x="10601325" y="6351588"/>
          <p14:tracePt t="105622" x="10594975" y="6351588"/>
          <p14:tracePt t="105625" x="10590213" y="6351588"/>
          <p14:tracePt t="105626" x="10583863" y="6351588"/>
          <p14:tracePt t="105627" x="10583863" y="6357938"/>
          <p14:tracePt t="105629" x="10579100" y="6357938"/>
          <p14:tracePt t="105630" x="10572750" y="6357938"/>
          <p14:tracePt t="105634" x="10561638" y="6362700"/>
          <p14:tracePt t="105637" x="10556875" y="6362700"/>
          <p14:tracePt t="105643" x="10545763" y="6369050"/>
          <p14:tracePt t="105644" x="10539413" y="6369050"/>
          <p14:tracePt t="105647" x="10533063" y="6373813"/>
          <p14:tracePt t="105650" x="10528300" y="6373813"/>
          <p14:tracePt t="105654" x="10517188" y="6373813"/>
          <p14:tracePt t="105655" x="10510838" y="6380163"/>
          <p14:tracePt t="105658" x="10506075" y="6380163"/>
          <p14:tracePt t="105659" x="10499725" y="6380163"/>
          <p14:tracePt t="105661" x="10494963" y="6380163"/>
          <p14:tracePt t="105665" x="10483850" y="6386513"/>
          <p14:tracePt t="105667" x="10477500" y="6386513"/>
          <p14:tracePt t="105669" x="10472738" y="6391275"/>
          <p14:tracePt t="105671" x="10466388" y="6391275"/>
          <p14:tracePt t="105672" x="10460038" y="6391275"/>
          <p14:tracePt t="105675" x="10455275" y="6391275"/>
          <p14:tracePt t="105676" x="10444163" y="6397625"/>
          <p14:tracePt t="105679" x="10437813" y="6397625"/>
          <p14:tracePt t="105680" x="10433050" y="6402388"/>
          <p14:tracePt t="105681" x="10426700" y="6402388"/>
          <p14:tracePt t="105684" x="10421938" y="6402388"/>
          <p14:tracePt t="105685" x="10415588" y="6402388"/>
          <p14:tracePt t="105686" x="10410825" y="6402388"/>
          <p14:tracePt t="105687" x="10404475" y="6402388"/>
          <p14:tracePt t="105689" x="10398125" y="6408738"/>
          <p14:tracePt t="105691" x="10393363" y="6408738"/>
          <p14:tracePt t="105692" x="10387013" y="6408738"/>
          <p14:tracePt t="105694" x="10382250" y="6408738"/>
          <p14:tracePt t="105695" x="10375900" y="6408738"/>
          <p14:tracePt t="105697" x="10371138" y="6408738"/>
          <p14:tracePt t="105698" x="10364788" y="6408738"/>
          <p14:tracePt t="105699" x="10360025" y="6413500"/>
          <p14:tracePt t="105701" x="10353675" y="6413500"/>
          <p14:tracePt t="105703" x="10342563" y="6413500"/>
          <p14:tracePt t="105705" x="10337800" y="6413500"/>
          <p14:tracePt t="105708" x="10331450" y="6419850"/>
          <p14:tracePt t="105708" x="10325100" y="6419850"/>
          <p14:tracePt t="105710" x="10320338" y="6419850"/>
          <p14:tracePt t="105711" x="10313988" y="6419850"/>
          <p14:tracePt t="105713" x="10309225" y="6419850"/>
          <p14:tracePt t="105714" x="10302875" y="6419850"/>
          <p14:tracePt t="105717" x="10298113" y="6419850"/>
          <p14:tracePt t="105718" x="10287000" y="6419850"/>
          <p14:tracePt t="105720" x="10280650" y="6419850"/>
          <p14:tracePt t="105723" x="10269538" y="6419850"/>
          <p14:tracePt t="105726" x="10264775" y="6419850"/>
          <p14:tracePt t="105727" x="10258425" y="6419850"/>
          <p14:tracePt t="105728" x="10252075" y="6419850"/>
          <p14:tracePt t="105732" x="10236200" y="6419850"/>
          <p14:tracePt t="105735" x="10225088" y="6419850"/>
          <p14:tracePt t="105736" x="10213975" y="6419850"/>
          <p14:tracePt t="105737" x="10207625" y="6419850"/>
          <p14:tracePt t="105739" x="10202863" y="6419850"/>
          <p14:tracePt t="105741" x="10190163" y="6419850"/>
          <p14:tracePt t="105741" x="10185400" y="6413500"/>
          <p14:tracePt t="105742" x="10179050" y="6413500"/>
          <p14:tracePt t="105743" x="10174288" y="6413500"/>
          <p14:tracePt t="105745" x="10167938" y="6413500"/>
          <p14:tracePt t="105747" x="10163175" y="6413500"/>
          <p14:tracePt t="105747" x="10152063" y="6408738"/>
          <p14:tracePt t="105748" x="10145713" y="6408738"/>
          <p14:tracePt t="105750" x="10134600" y="6402388"/>
          <p14:tracePt t="105753" x="10117138" y="6402388"/>
          <p14:tracePt t="105755" x="10106025" y="6397625"/>
          <p14:tracePt t="105756" x="10101263" y="6397625"/>
          <p14:tracePt t="105759" x="10083800" y="6397625"/>
          <p14:tracePt t="105763" x="10061575" y="6386513"/>
          <p14:tracePt t="105764" x="10055225" y="6386513"/>
          <p14:tracePt t="105768" x="10028238" y="6373813"/>
          <p14:tracePt t="105769" x="10021888" y="6373813"/>
          <p14:tracePt t="105770" x="10017125" y="6369050"/>
          <p14:tracePt t="105771" x="10010775" y="6369050"/>
          <p14:tracePt t="105773" x="9994900" y="6362700"/>
          <p14:tracePt t="105774" x="9988550" y="6362700"/>
          <p14:tracePt t="105775" x="9982200" y="6357938"/>
          <p14:tracePt t="105776" x="9977438" y="6357938"/>
          <p14:tracePt t="105777" x="9966325" y="6357938"/>
          <p14:tracePt t="105778" x="9959975" y="6351588"/>
          <p14:tracePt t="105780" x="9948863" y="6346825"/>
          <p14:tracePt t="105781" x="9944100" y="6346825"/>
          <p14:tracePt t="105782" x="9932988" y="6340475"/>
          <p14:tracePt t="105783" x="9926638" y="6335713"/>
          <p14:tracePt t="105784" x="9921875" y="6335713"/>
          <p14:tracePt t="105785" x="9909175" y="6335713"/>
          <p14:tracePt t="105787" x="9893300" y="6324600"/>
          <p14:tracePt t="105788" x="9886950" y="6324600"/>
          <p14:tracePt t="105789" x="9882188" y="6324600"/>
          <p14:tracePt t="105790" x="9871075" y="6318250"/>
          <p14:tracePt t="105791" x="9864725" y="6313488"/>
          <p14:tracePt t="105794" x="9847263" y="6307138"/>
          <p14:tracePt t="105796" x="9831388" y="6300788"/>
          <p14:tracePt t="105797" x="9825038" y="6296025"/>
          <p14:tracePt t="105798" x="9820275" y="6296025"/>
          <p14:tracePt t="105799" x="9809163" y="6289675"/>
          <p14:tracePt t="105801" x="9798050" y="6284913"/>
          <p14:tracePt t="105802" x="9791700" y="6284913"/>
          <p14:tracePt t="105803" x="9786938" y="6278563"/>
          <p14:tracePt t="105804" x="9780588" y="6278563"/>
          <p14:tracePt t="105805" x="9774238" y="6273800"/>
          <p14:tracePt t="105806" x="9769475" y="6273800"/>
          <p14:tracePt t="105807" x="9758363" y="6267450"/>
          <p14:tracePt t="105809" x="9752013" y="6262688"/>
          <p14:tracePt t="105810" x="9740900" y="6262688"/>
          <p14:tracePt t="105811" x="9740900" y="6256338"/>
          <p14:tracePt t="105812" x="9729788" y="6251575"/>
          <p14:tracePt t="105813" x="9725025" y="6251575"/>
          <p14:tracePt t="105814" x="9718675" y="6245225"/>
          <p14:tracePt t="105816" x="9713913" y="6238875"/>
          <p14:tracePt t="105817" x="9701213" y="6238875"/>
          <p14:tracePt t="105818" x="9701213" y="6234113"/>
          <p14:tracePt t="105819" x="9690100" y="6234113"/>
          <p14:tracePt t="105820" x="9690100" y="6227763"/>
          <p14:tracePt t="105821" x="9685338" y="6223000"/>
          <p14:tracePt t="105824" x="9667875" y="6216650"/>
          <p14:tracePt t="105825" x="9663113" y="6211888"/>
          <p14:tracePt t="105826" x="9656763" y="6211888"/>
          <p14:tracePt t="105827" x="9652000" y="6205538"/>
          <p14:tracePt t="105828" x="9645650" y="6200775"/>
          <p14:tracePt t="105829" x="9639300" y="6194425"/>
          <p14:tracePt t="105830" x="9639300" y="6189663"/>
          <p14:tracePt t="105831" x="9628188" y="6189663"/>
          <p14:tracePt t="105832" x="9623425" y="6178550"/>
          <p14:tracePt t="105833" x="9617075" y="6178550"/>
          <p14:tracePt t="105834" x="9617075" y="6172200"/>
          <p14:tracePt t="105836" x="9605963" y="6165850"/>
          <p14:tracePt t="105837" x="9594850" y="6154738"/>
          <p14:tracePt t="105839" x="9590088" y="6149975"/>
          <p14:tracePt t="105840" x="9583738" y="6143625"/>
          <p14:tracePt t="105841" x="9578975" y="6138863"/>
          <p14:tracePt t="105842" x="9572625" y="6132513"/>
          <p14:tracePt t="105844" x="9561513" y="6121400"/>
          <p14:tracePt t="105846" x="9550400" y="6110288"/>
          <p14:tracePt t="105848" x="9544050" y="6105525"/>
          <p14:tracePt t="105849" x="9539288" y="6099175"/>
          <p14:tracePt t="105850" x="9532938" y="6092825"/>
          <p14:tracePt t="105851" x="9528175" y="6081713"/>
          <p14:tracePt t="105852" x="9521825" y="6081713"/>
          <p14:tracePt t="105853" x="9517063" y="6076950"/>
          <p14:tracePt t="105856" x="9499600" y="6054725"/>
          <p14:tracePt t="105858" x="9493250" y="6048375"/>
          <p14:tracePt t="105858" x="9488488" y="6037263"/>
          <p14:tracePt t="105859" x="9482138" y="6037263"/>
          <p14:tracePt t="105860" x="9477375" y="6030913"/>
          <p14:tracePt t="105861" x="9471025" y="6019800"/>
          <p14:tracePt t="105862" x="9466263" y="6015038"/>
          <p14:tracePt t="105865" x="9448800" y="5992813"/>
          <p14:tracePt t="105866" x="9444038" y="5986463"/>
          <p14:tracePt t="105868" x="9431338" y="5970588"/>
          <p14:tracePt t="105870" x="9420225" y="5957888"/>
          <p14:tracePt t="105872" x="9404350" y="5942013"/>
          <p14:tracePt t="105874" x="9398000" y="5935663"/>
          <p14:tracePt t="105874" x="9393238" y="5930900"/>
          <p14:tracePt t="105875" x="9382125" y="5919788"/>
          <p14:tracePt t="105877" x="9371013" y="5902325"/>
          <p14:tracePt t="105878" x="9364663" y="5902325"/>
          <p14:tracePt t="105879" x="9358313" y="5891213"/>
          <p14:tracePt t="105880" x="9347200" y="5880100"/>
          <p14:tracePt t="105882" x="9342438" y="5873750"/>
          <p14:tracePt t="105883" x="9324975" y="5857875"/>
          <p14:tracePt t="105886" x="9309100" y="5835650"/>
          <p14:tracePt t="105887" x="9302750" y="5822950"/>
          <p14:tracePt t="105888" x="9296400" y="5822950"/>
          <p14:tracePt t="105892" x="9274175" y="5789613"/>
          <p14:tracePt t="105893" x="9263063" y="5784850"/>
          <p14:tracePt t="105894" x="9258300" y="5773738"/>
          <p14:tracePt t="105895" x="9251950" y="5767388"/>
          <p14:tracePt t="105896" x="9247188" y="5762625"/>
          <p14:tracePt t="105899" x="9236075" y="5745163"/>
          <p14:tracePt t="105899" x="9229725" y="5734050"/>
          <p14:tracePt t="105901" x="9212263" y="5716588"/>
          <p14:tracePt t="105902" x="9207500" y="5711825"/>
          <p14:tracePt t="105905" x="9201150" y="5700713"/>
          <p14:tracePt t="105906" x="9185275" y="5683250"/>
          <p14:tracePt t="105907" x="9178925" y="5676900"/>
          <p14:tracePt t="105908" x="9174163" y="5672138"/>
          <p14:tracePt t="105909" x="9174163" y="5661025"/>
          <p14:tracePt t="105910" x="9163050" y="5654675"/>
          <p14:tracePt t="105912" x="9156700" y="5643563"/>
          <p14:tracePt t="105913" x="9150350" y="5638800"/>
          <p14:tracePt t="105914" x="9145588" y="5627688"/>
          <p14:tracePt t="105916" x="9134475" y="5614988"/>
          <p14:tracePt t="105917" x="9128125" y="5610225"/>
          <p14:tracePt t="105918" x="9128125" y="5603875"/>
          <p14:tracePt t="105919" x="9117013" y="5599113"/>
          <p14:tracePt t="105920" x="9117013" y="5592763"/>
          <p14:tracePt t="105921" x="9112250" y="5588000"/>
          <p14:tracePt t="105922" x="9112250" y="5581650"/>
          <p14:tracePt t="105923" x="9105900" y="5576888"/>
          <p14:tracePt t="105924" x="9101138" y="5570538"/>
          <p14:tracePt t="105926" x="9094788" y="5559425"/>
          <p14:tracePt t="105927" x="9094788" y="5553075"/>
          <p14:tracePt t="105929" x="9088438" y="5548313"/>
          <p14:tracePt t="105930" x="9077325" y="5537200"/>
          <p14:tracePt t="105931" x="9077325" y="5526088"/>
          <p14:tracePt t="105934" x="9066213" y="5508625"/>
          <p14:tracePt t="105935" x="9061450" y="5503863"/>
          <p14:tracePt t="105936" x="9061450" y="5497513"/>
          <p14:tracePt t="105937" x="9061450" y="5492750"/>
          <p14:tracePt t="105938" x="9055100" y="5486400"/>
          <p14:tracePt t="105940" x="9050338" y="5468938"/>
          <p14:tracePt t="105942" x="9050338" y="5464175"/>
          <p14:tracePt t="105942" x="9043988" y="5457825"/>
          <p14:tracePt t="105943" x="9043988" y="5453063"/>
          <p14:tracePt t="105944" x="9039225" y="5446713"/>
          <p14:tracePt t="105945" x="9039225" y="5441950"/>
          <p14:tracePt t="105947" x="9039225" y="5424488"/>
          <p14:tracePt t="105948" x="9032875" y="5419725"/>
          <p14:tracePt t="105949" x="9032875" y="5413375"/>
          <p14:tracePt t="105950" x="9028113" y="5407025"/>
          <p14:tracePt t="105951" x="9028113" y="5395913"/>
          <p14:tracePt t="105952" x="9028113" y="5384800"/>
          <p14:tracePt t="105953" x="9028113" y="5380038"/>
          <p14:tracePt t="105954" x="9028113" y="5373688"/>
          <p14:tracePt t="105955" x="9028113" y="5362575"/>
          <p14:tracePt t="105956" x="9021763" y="5357813"/>
          <p14:tracePt t="105957" x="9021763" y="5351463"/>
          <p14:tracePt t="105958" x="9021763" y="5340350"/>
          <p14:tracePt t="105959" x="9021763" y="5334000"/>
          <p14:tracePt t="105960" x="9015413" y="5329238"/>
          <p14:tracePt t="105963" x="9015413" y="5300663"/>
          <p14:tracePt t="105964" x="9015413" y="5295900"/>
          <p14:tracePt t="105965" x="9015413" y="5284788"/>
          <p14:tracePt t="105966" x="9015413" y="5278438"/>
          <p14:tracePt t="105967" x="9015413" y="5267325"/>
          <p14:tracePt t="105968" x="9010650" y="5260975"/>
          <p14:tracePt t="105969" x="9010650" y="5256213"/>
          <p14:tracePt t="105970" x="9010650" y="5245100"/>
          <p14:tracePt t="105971" x="9010650" y="5238750"/>
          <p14:tracePt t="105972" x="9010650" y="5227638"/>
          <p14:tracePt t="105973" x="9010650" y="5222875"/>
          <p14:tracePt t="105974" x="9004300" y="5216525"/>
          <p14:tracePt t="105975" x="9004300" y="5210175"/>
          <p14:tracePt t="105976" x="9004300" y="5199063"/>
          <p14:tracePt t="105977" x="9004300" y="5194300"/>
          <p14:tracePt t="105978" x="9004300" y="5187950"/>
          <p14:tracePt t="105979" x="9004300" y="5183188"/>
          <p14:tracePt t="105980" x="9004300" y="5176838"/>
          <p14:tracePt t="105981" x="9004300" y="5172075"/>
          <p14:tracePt t="105982" x="9004300" y="5160963"/>
          <p14:tracePt t="105983" x="9004300" y="5154613"/>
          <p14:tracePt t="105985" x="9004300" y="5143500"/>
          <p14:tracePt t="105986" x="9004300" y="5137150"/>
          <p14:tracePt t="105987" x="9004300" y="5132388"/>
          <p14:tracePt t="105988" x="9004300" y="5126038"/>
          <p14:tracePt t="105989" x="9004300" y="5121275"/>
          <p14:tracePt t="105990" x="9004300" y="5114925"/>
          <p14:tracePt t="105991" x="9004300" y="5110163"/>
          <p14:tracePt t="105993" x="9004300" y="5099050"/>
          <p14:tracePt t="105994" x="9004300" y="5092700"/>
          <p14:tracePt t="105996" x="9004300" y="5081588"/>
          <p14:tracePt t="105998" x="9004300" y="5076825"/>
          <p14:tracePt t="105999" x="9004300" y="5070475"/>
          <p14:tracePt t="106000" x="9004300" y="5064125"/>
          <p14:tracePt t="106001" x="9004300" y="5059363"/>
          <p14:tracePt t="106003" x="9004300" y="5053013"/>
          <p14:tracePt t="106005" x="9004300" y="5041900"/>
          <p14:tracePt t="106007" x="9004300" y="5037138"/>
          <p14:tracePt t="106009" x="9004300" y="5030788"/>
          <p14:tracePt t="106010" x="9004300" y="5026025"/>
          <p14:tracePt t="106012" x="9004300" y="5019675"/>
          <p14:tracePt t="106013" x="9004300" y="5014913"/>
          <p14:tracePt t="106014" x="9004300" y="5008563"/>
          <p14:tracePt t="106016" x="9004300" y="5002213"/>
          <p14:tracePt t="106018" x="9004300" y="4997450"/>
          <p14:tracePt t="106020" x="9004300" y="4991100"/>
          <p14:tracePt t="106021" x="9004300" y="4986338"/>
          <p14:tracePt t="106024" x="9004300" y="4979988"/>
          <p14:tracePt t="106026" x="9010650" y="4975225"/>
          <p14:tracePt t="106028" x="9010650" y="4968875"/>
          <p14:tracePt t="106030" x="9015413" y="4964113"/>
          <p14:tracePt t="106032" x="9015413" y="4957763"/>
          <p14:tracePt t="106033" x="9015413" y="4946650"/>
          <p14:tracePt t="106035" x="9021763" y="4941888"/>
          <p14:tracePt t="106037" x="9021763" y="4935538"/>
          <p14:tracePt t="106039" x="9021763" y="4929188"/>
          <p14:tracePt t="106040" x="9028113" y="4924425"/>
          <p14:tracePt t="106042" x="9028113" y="4918075"/>
          <p14:tracePt t="106043" x="9032875" y="4918075"/>
          <p14:tracePt t="106044" x="9032875" y="4913313"/>
          <p14:tracePt t="106046" x="9032875" y="4906963"/>
          <p14:tracePt t="106048" x="9039225" y="4902200"/>
          <p14:tracePt t="106049" x="9039225" y="4895850"/>
          <p14:tracePt t="106051" x="9043988" y="4891088"/>
          <p14:tracePt t="106054" x="9043988" y="4879975"/>
          <p14:tracePt t="106055" x="9050338" y="4873625"/>
          <p14:tracePt t="106056" x="9055100" y="4873625"/>
          <p14:tracePt t="106059" x="9055100" y="4862513"/>
          <p14:tracePt t="106061" x="9061450" y="4856163"/>
          <p14:tracePt t="106063" x="9061450" y="4851400"/>
          <p14:tracePt t="106065" x="9066213" y="4845050"/>
          <p14:tracePt t="106066" x="9066213" y="4840288"/>
          <p14:tracePt t="106068" x="9072563" y="4833938"/>
          <p14:tracePt t="106069" x="9077325" y="4833938"/>
          <p14:tracePt t="106070" x="9077325" y="4829175"/>
          <p14:tracePt t="106074" x="9083675" y="4822825"/>
          <p14:tracePt t="106074" x="9083675" y="4818063"/>
          <p14:tracePt t="106075" x="9088438" y="4811713"/>
          <p14:tracePt t="106078" x="9088438" y="4806950"/>
          <p14:tracePt t="106079" x="9094788" y="4806950"/>
          <p14:tracePt t="106080" x="9094788" y="4800600"/>
          <p14:tracePt t="106082" x="9101138" y="4794250"/>
          <p14:tracePt t="106083" x="9101138" y="4789488"/>
          <p14:tracePt t="106084" x="9105900" y="4789488"/>
          <p14:tracePt t="106087" x="9112250" y="4778375"/>
          <p14:tracePt t="106089" x="9117013" y="4767263"/>
          <p14:tracePt t="106090" x="9123363" y="4767263"/>
          <p14:tracePt t="106091" x="9123363" y="4760913"/>
          <p14:tracePt t="106093" x="9128125" y="4756150"/>
          <p14:tracePt t="106094" x="9128125" y="4749800"/>
          <p14:tracePt t="106095" x="9134475" y="4749800"/>
          <p14:tracePt t="106096" x="9134475" y="4745038"/>
          <p14:tracePt t="106098" x="9139238" y="4738688"/>
          <p14:tracePt t="106099" x="9145588" y="4738688"/>
          <p14:tracePt t="106100" x="9145588" y="4733925"/>
          <p14:tracePt t="106101" x="9145588" y="4727575"/>
          <p14:tracePt t="106104" x="9150350" y="4721225"/>
          <p14:tracePt t="106105" x="9150350" y="4716463"/>
          <p14:tracePt t="106107" x="9156700" y="4716463"/>
          <p14:tracePt t="106109" x="9156700" y="4710113"/>
          <p14:tracePt t="106110" x="9163050" y="4705350"/>
          <p14:tracePt t="106111" x="9163050" y="4699000"/>
          <p14:tracePt t="106114" x="9167813" y="4694238"/>
          <p14:tracePt t="106116" x="9174163" y="4687888"/>
          <p14:tracePt t="106119" x="9174163" y="4683125"/>
          <p14:tracePt t="106122" x="9178925" y="4672013"/>
          <p14:tracePt t="106123" x="9185275" y="4672013"/>
          <p14:tracePt t="106124" x="9190038" y="4665663"/>
          <p14:tracePt t="106125" x="9190038" y="4659313"/>
          <p14:tracePt t="106128" x="9190038" y="4654550"/>
          <p14:tracePt t="106128" x="9196388" y="4654550"/>
          <p14:tracePt t="106131" x="9196388" y="4648200"/>
          <p14:tracePt t="106131" x="9201150" y="4648200"/>
          <p14:tracePt t="106132" x="9201150" y="4643438"/>
          <p14:tracePt t="106135" x="9212263" y="4632325"/>
          <p14:tracePt t="106137" x="9218613" y="4625975"/>
          <p14:tracePt t="106139" x="9218613" y="4621213"/>
          <p14:tracePt t="106140" x="9223375" y="4621213"/>
          <p14:tracePt t="106141" x="9223375" y="4614863"/>
          <p14:tracePt t="106142" x="9229725" y="4614863"/>
          <p14:tracePt t="106143" x="9236075" y="4610100"/>
          <p14:tracePt t="106146" x="9240838" y="4603750"/>
          <p14:tracePt t="106151" x="9251950" y="4592638"/>
          <p14:tracePt t="106153" x="9258300" y="4586288"/>
          <p14:tracePt t="106156" x="9269413" y="4575175"/>
          <p14:tracePt t="106159" x="9269413" y="4570413"/>
          <p14:tracePt t="106159" x="9274175" y="4570413"/>
          <p14:tracePt t="106160" x="9280525" y="4570413"/>
          <p14:tracePt t="106161" x="9280525" y="4564063"/>
          <p14:tracePt t="106163" x="9285288" y="4564063"/>
          <p14:tracePt t="106164" x="9285288" y="4559300"/>
          <p14:tracePt t="106166" x="9291638" y="4552950"/>
          <p14:tracePt t="106168" x="9296400" y="4548188"/>
          <p14:tracePt t="106171" x="9302750" y="4541838"/>
          <p14:tracePt t="106172" x="9309100" y="4541838"/>
          <p14:tracePt t="106174" x="9309100" y="4537075"/>
          <p14:tracePt t="106176" x="9313863" y="4537075"/>
          <p14:tracePt t="106178" x="9320213" y="4530725"/>
          <p14:tracePt t="106182" x="9331325" y="4524375"/>
          <p14:tracePt t="106185" x="9336088" y="4519613"/>
          <p14:tracePt t="106186" x="9342438" y="4519613"/>
          <p14:tracePt t="106187" x="9342438" y="4513263"/>
          <p14:tracePt t="106190" x="9353550" y="4508500"/>
          <p14:tracePt t="106192" x="9358313" y="4502150"/>
          <p14:tracePt t="106194" x="9364663" y="4502150"/>
          <p14:tracePt t="106198" x="9375775" y="4497388"/>
          <p14:tracePt t="106199" x="9382125" y="4497388"/>
          <p14:tracePt t="106200" x="9382125" y="4491038"/>
          <p14:tracePt t="106201" x="9386888" y="4491038"/>
          <p14:tracePt t="106203" x="9393238" y="4491038"/>
          <p14:tracePt t="106205" x="9398000" y="4486275"/>
          <p14:tracePt t="106206" x="9404350" y="4479925"/>
          <p14:tracePt t="106207" x="9409113" y="4479925"/>
          <p14:tracePt t="106208" x="9415463" y="4479925"/>
          <p14:tracePt t="106210" x="9420225" y="4475163"/>
          <p14:tracePt t="106212" x="9426575" y="4475163"/>
          <p14:tracePt t="106213" x="9431338" y="4475163"/>
          <p14:tracePt t="106214" x="9437688" y="4468813"/>
          <p14:tracePt t="106217" x="9448800" y="4468813"/>
          <p14:tracePt t="106219" x="9459913" y="4464050"/>
          <p14:tracePt t="106221" x="9466263" y="4457700"/>
          <p14:tracePt t="106224" x="9477375" y="4457700"/>
          <p14:tracePt t="106225" x="9482138" y="4457700"/>
          <p14:tracePt t="106227" x="9488488" y="4457700"/>
          <p14:tracePt t="106228" x="9493250" y="4451350"/>
          <p14:tracePt t="106230" x="9504363" y="4451350"/>
          <p14:tracePt t="106231" x="9510713" y="4451350"/>
          <p14:tracePt t="106233" x="9517063" y="4446588"/>
          <p14:tracePt t="106234" x="9521825" y="4446588"/>
          <p14:tracePt t="106235" x="9528175" y="4446588"/>
          <p14:tracePt t="106236" x="9532938" y="4440238"/>
          <p14:tracePt t="106238" x="9539288" y="4440238"/>
          <p14:tracePt t="106240" x="9550400" y="4440238"/>
          <p14:tracePt t="106242" x="9555163" y="4440238"/>
          <p14:tracePt t="106244" x="9566275" y="4435475"/>
          <p14:tracePt t="106245" x="9572625" y="4435475"/>
          <p14:tracePt t="106247" x="9578975" y="4435475"/>
          <p14:tracePt t="106248" x="9583738" y="4435475"/>
          <p14:tracePt t="106249" x="9590088" y="4435475"/>
          <p14:tracePt t="106251" x="9601200" y="4435475"/>
          <p14:tracePt t="106253" x="9605963" y="4429125"/>
          <p14:tracePt t="106254" x="9612313" y="4429125"/>
          <p14:tracePt t="106255" x="9617075" y="4429125"/>
          <p14:tracePt t="106256" x="9623425" y="4429125"/>
          <p14:tracePt t="106257" x="9628188" y="4429125"/>
          <p14:tracePt t="106261" x="9652000" y="4424363"/>
          <p14:tracePt t="106263" x="9656763" y="4424363"/>
          <p14:tracePt t="106264" x="9663113" y="4424363"/>
          <p14:tracePt t="106267" x="9678988" y="4424363"/>
          <p14:tracePt t="106268" x="9685338" y="4424363"/>
          <p14:tracePt t="106269" x="9696450" y="4418013"/>
          <p14:tracePt t="106271" x="9701213" y="4418013"/>
          <p14:tracePt t="106275" x="9729788" y="4418013"/>
          <p14:tracePt t="106277" x="9740900" y="4413250"/>
          <p14:tracePt t="106278" x="9747250" y="4413250"/>
          <p14:tracePt t="106281" x="9758363" y="4413250"/>
          <p14:tracePt t="106282" x="9769475" y="4413250"/>
          <p14:tracePt t="106283" x="9774238" y="4413250"/>
          <p14:tracePt t="106284" x="9786938" y="4413250"/>
          <p14:tracePt t="106285" x="9791700" y="4413250"/>
          <p14:tracePt t="106286" x="9798050" y="4413250"/>
          <p14:tracePt t="106287" x="9802813" y="4413250"/>
          <p14:tracePt t="106289" x="9813925" y="4413250"/>
          <p14:tracePt t="106290" x="9825038" y="4413250"/>
          <p14:tracePt t="106291" x="9831388" y="4413250"/>
          <p14:tracePt t="106292" x="9836150" y="4413250"/>
          <p14:tracePt t="106293" x="9842500" y="4413250"/>
          <p14:tracePt t="106294" x="9853613" y="4413250"/>
          <p14:tracePt t="106295" x="9859963" y="4413250"/>
          <p14:tracePt t="106296" x="9864725" y="4413250"/>
          <p14:tracePt t="106297" x="9871075" y="4413250"/>
          <p14:tracePt t="106298" x="9875838" y="4413250"/>
          <p14:tracePt t="106299" x="9886950" y="4413250"/>
          <p14:tracePt t="106300" x="9893300" y="4413250"/>
          <p14:tracePt t="106301" x="9904413" y="4413250"/>
          <p14:tracePt t="106302" x="9909175" y="4413250"/>
          <p14:tracePt t="106303" x="9915525" y="4413250"/>
          <p14:tracePt t="106305" x="9921875" y="4413250"/>
          <p14:tracePt t="106305" x="9937750" y="4413250"/>
          <p14:tracePt t="106306" x="9944100" y="4413250"/>
          <p14:tracePt t="106309" x="9966325" y="4413250"/>
          <p14:tracePt t="106310" x="9971088" y="4413250"/>
          <p14:tracePt t="106311" x="9982200" y="4413250"/>
          <p14:tracePt t="106312" x="9988550" y="4418013"/>
          <p14:tracePt t="106313" x="9994900" y="4418013"/>
          <p14:tracePt t="106316" x="10021888" y="4418013"/>
          <p14:tracePt t="106317" x="10033000" y="4418013"/>
          <p14:tracePt t="106318" x="10039350" y="4424363"/>
          <p14:tracePt t="106321" x="10055225" y="4424363"/>
          <p14:tracePt t="106323" x="10079038" y="4429125"/>
          <p14:tracePt t="106324" x="10083800" y="4429125"/>
          <p14:tracePt t="106325" x="10090150" y="4429125"/>
          <p14:tracePt t="106326" x="10101263" y="4435475"/>
          <p14:tracePt t="106327" x="10106025" y="4435475"/>
          <p14:tracePt t="106328" x="10112375" y="4440238"/>
          <p14:tracePt t="106330" x="10123488" y="4440238"/>
          <p14:tracePt t="106330" x="10129838" y="4440238"/>
          <p14:tracePt t="106331" x="10134600" y="4440238"/>
          <p14:tracePt t="106332" x="10145713" y="4446588"/>
          <p14:tracePt t="106333" x="10152063" y="4446588"/>
          <p14:tracePt t="106334" x="10156825" y="4451350"/>
          <p14:tracePt t="106336" x="10174288" y="4451350"/>
          <p14:tracePt t="106338" x="10185400" y="4457700"/>
          <p14:tracePt t="106339" x="10190163" y="4464050"/>
          <p14:tracePt t="106340" x="10196513" y="4464050"/>
          <p14:tracePt t="106341" x="10207625" y="4464050"/>
          <p14:tracePt t="106343" x="10218738" y="4468813"/>
          <p14:tracePt t="106344" x="10229850" y="4475163"/>
          <p14:tracePt t="106345" x="10236200" y="4475163"/>
          <p14:tracePt t="106346" x="10240963" y="4475163"/>
          <p14:tracePt t="106347" x="10247313" y="4479925"/>
          <p14:tracePt t="106348" x="10252075" y="4479925"/>
          <p14:tracePt t="106351" x="10275888" y="4486275"/>
          <p14:tracePt t="106352" x="10280650" y="4491038"/>
          <p14:tracePt t="106353" x="10291763" y="4497388"/>
          <p14:tracePt t="106355" x="10302875" y="4502150"/>
          <p14:tracePt t="106357" x="10320338" y="4508500"/>
          <p14:tracePt t="106358" x="10325100" y="4508500"/>
          <p14:tracePt t="106359" x="10331450" y="4513263"/>
          <p14:tracePt t="106360" x="10337800" y="4519613"/>
          <p14:tracePt t="106361" x="10342563" y="4519613"/>
          <p14:tracePt t="106362" x="10353675" y="4519613"/>
          <p14:tracePt t="106365" x="10371138" y="4530725"/>
          <p14:tracePt t="106366" x="10375900" y="4537075"/>
          <p14:tracePt t="106367" x="10387013" y="4537075"/>
          <p14:tracePt t="106368" x="10393363" y="4541838"/>
          <p14:tracePt t="106369" x="10398125" y="4541838"/>
          <p14:tracePt t="106371" x="10415588" y="4552950"/>
          <p14:tracePt t="106372" x="10421938" y="4552950"/>
          <p14:tracePt t="106373" x="10426700" y="4552950"/>
          <p14:tracePt t="106374" x="10433050" y="4559300"/>
          <p14:tracePt t="106375" x="10444163" y="4564063"/>
          <p14:tracePt t="106376" x="10448925" y="4564063"/>
          <p14:tracePt t="106377" x="10455275" y="4570413"/>
          <p14:tracePt t="106378" x="10466388" y="4575175"/>
          <p14:tracePt t="106379" x="10472738" y="4575175"/>
          <p14:tracePt t="106380" x="10483850" y="4581525"/>
          <p14:tracePt t="106382" x="10494963" y="4586288"/>
          <p14:tracePt t="106383" x="10506075" y="4592638"/>
          <p14:tracePt t="106384" x="10510838" y="4592638"/>
          <p14:tracePt t="106385" x="10517188" y="4598988"/>
          <p14:tracePt t="106386" x="10528300" y="4598988"/>
          <p14:tracePt t="106387" x="10533063" y="4603750"/>
          <p14:tracePt t="106388" x="10539413" y="4610100"/>
          <p14:tracePt t="106389" x="10545763" y="4610100"/>
          <p14:tracePt t="106391" x="10556875" y="4614863"/>
          <p14:tracePt t="106392" x="10567988" y="4621213"/>
          <p14:tracePt t="106393" x="10572750" y="4621213"/>
          <p14:tracePt t="106394" x="10583863" y="4625975"/>
          <p14:tracePt t="106395" x="10590213" y="4632325"/>
          <p14:tracePt t="106399" x="10606088" y="4637088"/>
          <p14:tracePt t="106401" x="10623550" y="4643438"/>
          <p14:tracePt t="106402" x="10623550" y="4648200"/>
          <p14:tracePt t="106402" x="10634663" y="4654550"/>
          <p14:tracePt t="106403" x="10641013" y="4654550"/>
          <p14:tracePt t="106406" x="10652125" y="4659313"/>
          <p14:tracePt t="106407" x="10668000" y="4665663"/>
          <p14:tracePt t="106408" x="10674350" y="4665663"/>
          <p14:tracePt t="106409" x="10680700" y="4672013"/>
          <p14:tracePt t="106410" x="10685463" y="4672013"/>
          <p14:tracePt t="106414" x="10707688" y="4683125"/>
          <p14:tracePt t="106415" x="10714038" y="4687888"/>
          <p14:tracePt t="106417" x="10725150" y="4694238"/>
          <p14:tracePt t="106418" x="10729913" y="4694238"/>
          <p14:tracePt t="106419" x="10736263" y="4699000"/>
          <p14:tracePt t="106420" x="10741025" y="4699000"/>
          <p14:tracePt t="106421" x="10747375" y="4705350"/>
          <p14:tracePt t="106423" x="10758488" y="4710113"/>
          <p14:tracePt t="106426" x="10769600" y="4716463"/>
          <p14:tracePt t="106427" x="10775950" y="4721225"/>
          <p14:tracePt t="106428" x="10780713" y="4721225"/>
          <p14:tracePt t="106429" x="10780713" y="4727575"/>
          <p14:tracePt t="106430" x="10787063" y="4727575"/>
          <p14:tracePt t="106431" x="10791825" y="4733925"/>
          <p14:tracePt t="106432" x="10798175" y="4733925"/>
          <p14:tracePt t="106434" x="10802938" y="4738688"/>
          <p14:tracePt t="106435" x="10809288" y="4738688"/>
          <p14:tracePt t="106436" x="10815638" y="4745038"/>
          <p14:tracePt t="106437" x="10815638" y="4749800"/>
          <p14:tracePt t="106438" x="10820400" y="4749800"/>
          <p14:tracePt t="106441" x="10831513" y="4760913"/>
          <p14:tracePt t="106444" x="10842625" y="4772025"/>
          <p14:tracePt t="106445" x="10848975" y="4772025"/>
          <p14:tracePt t="106449" x="10860088" y="4789488"/>
          <p14:tracePt t="106451" x="10864850" y="4794250"/>
          <p14:tracePt t="106453" x="10871200" y="4800600"/>
          <p14:tracePt t="106454" x="10871200" y="4806950"/>
          <p14:tracePt t="106455" x="10875963" y="4806950"/>
          <p14:tracePt t="106456" x="10875963" y="4811713"/>
          <p14:tracePt t="106457" x="10882313" y="4818063"/>
          <p14:tracePt t="106460" x="10888663" y="4829175"/>
          <p14:tracePt t="106462" x="10893425" y="4833938"/>
          <p14:tracePt t="106465" x="10899775" y="4845050"/>
          <p14:tracePt t="106466" x="10904538" y="4851400"/>
          <p14:tracePt t="106468" x="10904538" y="4862513"/>
          <p14:tracePt t="106469" x="10910888" y="4873625"/>
          <p14:tracePt t="106471" x="10915650" y="4879975"/>
          <p14:tracePt t="106472" x="10915650" y="4884738"/>
          <p14:tracePt t="106473" x="10922000" y="4891088"/>
          <p14:tracePt t="106474" x="10922000" y="4895850"/>
          <p14:tracePt t="106477" x="10926763" y="4913313"/>
          <p14:tracePt t="106478" x="10933113" y="4918075"/>
          <p14:tracePt t="106480" x="10933113" y="4929188"/>
          <p14:tracePt t="106481" x="10937875" y="4935538"/>
          <p14:tracePt t="106482" x="10937875" y="4941888"/>
          <p14:tracePt t="106483" x="10937875" y="4946650"/>
          <p14:tracePt t="106484" x="10937875" y="4953000"/>
          <p14:tracePt t="106485" x="10944225" y="4964113"/>
          <p14:tracePt t="106486" x="10944225" y="4968875"/>
          <p14:tracePt t="106487" x="10944225" y="4975225"/>
          <p14:tracePt t="106488" x="10948988" y="4979988"/>
          <p14:tracePt t="106489" x="10948988" y="4986338"/>
          <p14:tracePt t="106490" x="10948988" y="4997450"/>
          <p14:tracePt t="106491" x="10948988" y="5002213"/>
          <p14:tracePt t="106492" x="10955338" y="5008563"/>
          <p14:tracePt t="106493" x="10955338" y="5014913"/>
          <p14:tracePt t="106494" x="10955338" y="5019675"/>
          <p14:tracePt t="106495" x="10961688" y="5026025"/>
          <p14:tracePt t="106496" x="10961688" y="5037138"/>
          <p14:tracePt t="106497" x="10961688" y="5041900"/>
          <p14:tracePt t="106498" x="10961688" y="5048250"/>
          <p14:tracePt t="106500" x="10961688" y="5053013"/>
          <p14:tracePt t="106500" x="10961688" y="5064125"/>
          <p14:tracePt t="106503" x="10966450" y="5081588"/>
          <p14:tracePt t="106504" x="10966450" y="5087938"/>
          <p14:tracePt t="106505" x="10972800" y="5092700"/>
          <p14:tracePt t="106506" x="10972800" y="5103813"/>
          <p14:tracePt t="106507" x="10972800" y="5110163"/>
          <p14:tracePt t="106510" x="10972800" y="5132388"/>
          <p14:tracePt t="106511" x="10972800" y="5137150"/>
          <p14:tracePt t="106512" x="10972800" y="5143500"/>
          <p14:tracePt t="106513" x="10972800" y="5149850"/>
          <p14:tracePt t="106514" x="10977563" y="5154613"/>
          <p14:tracePt t="106516" x="10977563" y="5172075"/>
          <p14:tracePt t="106518" x="10977563" y="5183188"/>
          <p14:tracePt t="106519" x="10977563" y="5187950"/>
          <p14:tracePt t="106520" x="10977563" y="5194300"/>
          <p14:tracePt t="106521" x="10983913" y="5199063"/>
          <p14:tracePt t="106525" x="10983913" y="5222875"/>
          <p14:tracePt t="106526" x="10983913" y="5233988"/>
          <p14:tracePt t="106527" x="10983913" y="5238750"/>
          <p14:tracePt t="106528" x="10983913" y="5249863"/>
          <p14:tracePt t="106529" x="10983913" y="5256213"/>
          <p14:tracePt t="106531" x="10983913" y="5267325"/>
          <p14:tracePt t="106532" x="10983913" y="5272088"/>
          <p14:tracePt t="106533" x="10983913" y="5278438"/>
          <p14:tracePt t="106534" x="10983913" y="5289550"/>
          <p14:tracePt t="106535" x="10983913" y="5295900"/>
          <p14:tracePt t="106536" x="10983913" y="5300663"/>
          <p14:tracePt t="106537" x="10983913" y="5307013"/>
          <p14:tracePt t="106538" x="10983913" y="5318125"/>
          <p14:tracePt t="106539" x="10983913" y="5322888"/>
          <p14:tracePt t="106540" x="10983913" y="5329238"/>
          <p14:tracePt t="106541" x="10983913" y="5334000"/>
          <p14:tracePt t="106542" x="10983913" y="5345113"/>
          <p14:tracePt t="106543" x="10983913" y="5351463"/>
          <p14:tracePt t="106544" x="10983913" y="5357813"/>
          <p14:tracePt t="106545" x="10983913" y="5373688"/>
          <p14:tracePt t="106546" x="10977563" y="5380038"/>
          <p14:tracePt t="106547" x="10977563" y="5384800"/>
          <p14:tracePt t="106548" x="10977563" y="5391150"/>
          <p14:tracePt t="106549" x="10977563" y="5402263"/>
          <p14:tracePt t="106550" x="10977563" y="5413375"/>
          <p14:tracePt t="106551" x="10977563" y="5419725"/>
          <p14:tracePt t="106553" x="10972800" y="5441950"/>
          <p14:tracePt t="106554" x="10972800" y="5446713"/>
          <p14:tracePt t="106555" x="10972800" y="5453063"/>
          <p14:tracePt t="106556" x="10972800" y="5464175"/>
          <p14:tracePt t="106558" x="10966450" y="5480050"/>
          <p14:tracePt t="106559" x="10966450" y="5492750"/>
          <p14:tracePt t="106560" x="10966450" y="5497513"/>
          <p14:tracePt t="106561" x="10966450" y="5508625"/>
          <p14:tracePt t="106562" x="10966450" y="5519738"/>
          <p14:tracePt t="106563" x="10961688" y="5526088"/>
          <p14:tracePt t="106564" x="10961688" y="5537200"/>
          <p14:tracePt t="106565" x="10961688" y="5541963"/>
          <p14:tracePt t="106566" x="10955338" y="5553075"/>
          <p14:tracePt t="106567" x="10955338" y="5559425"/>
          <p14:tracePt t="106568" x="10948988" y="5576888"/>
          <p14:tracePt t="106570" x="10948988" y="5581650"/>
          <p14:tracePt t="106573" x="10944225" y="5603875"/>
          <p14:tracePt t="106574" x="10937875" y="5621338"/>
          <p14:tracePt t="106575" x="10937875" y="5632450"/>
          <p14:tracePt t="106576" x="10933113" y="5638800"/>
          <p14:tracePt t="106577" x="10933113" y="5643563"/>
          <p14:tracePt t="106578" x="10926763" y="5654675"/>
          <p14:tracePt t="106579" x="10926763" y="5661025"/>
          <p14:tracePt t="106580" x="10926763" y="5672138"/>
          <p14:tracePt t="106581" x="10922000" y="5683250"/>
          <p14:tracePt t="106582" x="10915650" y="5688013"/>
          <p14:tracePt t="106584" x="10915650" y="5705475"/>
          <p14:tracePt t="106585" x="10910888" y="5711825"/>
          <p14:tracePt t="106586" x="10904538" y="5716588"/>
          <p14:tracePt t="106588" x="10899775" y="5738813"/>
          <p14:tracePt t="106589" x="10899775" y="5745163"/>
          <p14:tracePt t="106590" x="10893425" y="5756275"/>
          <p14:tracePt t="106591" x="10888663" y="5762625"/>
          <p14:tracePt t="106592" x="10888663" y="5773738"/>
          <p14:tracePt t="106594" x="10882313" y="5789613"/>
          <p14:tracePt t="106595" x="10875963" y="5795963"/>
          <p14:tracePt t="106596" x="10875963" y="5800725"/>
          <p14:tracePt t="106597" x="10871200" y="5811838"/>
          <p14:tracePt t="106598" x="10871200" y="5818188"/>
          <p14:tracePt t="106600" x="10864850" y="5835650"/>
          <p14:tracePt t="106601" x="10860088" y="5846763"/>
          <p14:tracePt t="106602" x="10853738" y="5851525"/>
          <p14:tracePt t="106603" x="10848975" y="5862638"/>
          <p14:tracePt t="106604" x="10848975" y="5868988"/>
          <p14:tracePt t="106605" x="10848975" y="5873750"/>
          <p14:tracePt t="106606" x="10842625" y="5884863"/>
          <p14:tracePt t="106607" x="10837863" y="5891213"/>
          <p14:tracePt t="106608" x="10837863" y="5895975"/>
          <p14:tracePt t="106609" x="10837863" y="5908675"/>
          <p14:tracePt t="106610" x="10831513" y="5919788"/>
          <p14:tracePt t="106611" x="10826750" y="5919788"/>
          <p14:tracePt t="106612" x="10826750" y="5930900"/>
          <p14:tracePt t="106613" x="10820400" y="5942013"/>
          <p14:tracePt t="106616" x="10815638" y="5957888"/>
          <p14:tracePt t="106617" x="10809288" y="5964238"/>
          <p14:tracePt t="106618" x="10802938" y="5975350"/>
          <p14:tracePt t="106619" x="10802938" y="5981700"/>
          <p14:tracePt t="106621" x="10802938" y="5986463"/>
          <p14:tracePt t="106621" x="10798175" y="5997575"/>
          <p14:tracePt t="106623" x="10791825" y="6008688"/>
          <p14:tracePt t="106624" x="10791825" y="6015038"/>
          <p14:tracePt t="106625" x="10787063" y="6015038"/>
          <p14:tracePt t="106626" x="10787063" y="6026150"/>
          <p14:tracePt t="106629" x="10775950" y="6043613"/>
          <p14:tracePt t="106630" x="10775950" y="6048375"/>
          <p14:tracePt t="106631" x="10775950" y="6054725"/>
          <p14:tracePt t="106632" x="10769600" y="6059488"/>
          <p14:tracePt t="106634" x="10769600" y="6070600"/>
          <p14:tracePt t="106636" x="10764838" y="6081713"/>
          <p14:tracePt t="106637" x="10758488" y="6088063"/>
          <p14:tracePt t="106638" x="10758488" y="6092825"/>
          <p14:tracePt t="106641" x="10753725" y="6105525"/>
          <p14:tracePt t="106643" x="10753725" y="6116638"/>
          <p14:tracePt t="106644" x="10747375" y="6116638"/>
          <p14:tracePt t="106647" x="10741025" y="6132513"/>
          <p14:tracePt t="106650" x="10736263" y="6138863"/>
          <p14:tracePt t="106651" x="10736263" y="6143625"/>
          <p14:tracePt t="106652" x="10736263" y="6149975"/>
          <p14:tracePt t="106653" x="10729913" y="6149975"/>
          <p14:tracePt t="106654" x="10729913" y="6154738"/>
          <p14:tracePt t="106655" x="10729913" y="6161088"/>
          <p14:tracePt t="106657" x="10725150" y="6165850"/>
          <p14:tracePt t="106658" x="10718800" y="6172200"/>
          <p14:tracePt t="106661" x="10718800" y="6178550"/>
          <p14:tracePt t="106662" x="10714038" y="6183313"/>
          <p14:tracePt t="106664" x="10714038" y="6189663"/>
          <p14:tracePt t="106665" x="10714038" y="6194425"/>
          <p14:tracePt t="106667" x="10707688" y="6200775"/>
          <p14:tracePt t="106669" x="10707688" y="6211888"/>
          <p14:tracePt t="106671" x="10702925" y="6216650"/>
          <p14:tracePt t="106672" x="10696575" y="6216650"/>
          <p14:tracePt t="106673" x="10696575" y="6223000"/>
          <p14:tracePt t="106676" x="10691813" y="6234113"/>
          <p14:tracePt t="106678" x="10685463" y="6234113"/>
          <p14:tracePt t="106679" x="10685463" y="6238875"/>
          <p14:tracePt t="106681" x="10680700" y="6245225"/>
          <p14:tracePt t="106682" x="10674350" y="6251575"/>
          <p14:tracePt t="106684" x="10674350" y="6256338"/>
          <p14:tracePt t="106685" x="10668000" y="6256338"/>
          <p14:tracePt t="106686" x="10668000" y="6262688"/>
          <p14:tracePt t="106688" x="10663238" y="6267450"/>
          <p14:tracePt t="106689" x="10663238" y="6273800"/>
          <p14:tracePt t="106690" x="10656888" y="6273800"/>
          <p14:tracePt t="106692" x="10652125" y="6278563"/>
          <p14:tracePt t="106693" x="10652125" y="6284913"/>
          <p14:tracePt t="106694" x="10645775" y="6284913"/>
          <p14:tracePt t="106695" x="10645775" y="6289675"/>
          <p14:tracePt t="106696" x="10641013" y="6296025"/>
          <p14:tracePt t="106698" x="10634663" y="6300788"/>
          <p14:tracePt t="106699" x="10629900" y="6300788"/>
          <p14:tracePt t="106700" x="10629900" y="6307138"/>
          <p14:tracePt t="106701" x="10623550" y="6307138"/>
          <p14:tracePt t="106702" x="10623550" y="6313488"/>
          <p14:tracePt t="106703" x="10618788" y="6313488"/>
          <p14:tracePt t="106704" x="10618788" y="6318250"/>
          <p14:tracePt t="106705" x="10612438" y="6318250"/>
          <p14:tracePt t="106707" x="10606088" y="6324600"/>
          <p14:tracePt t="106708" x="10601325" y="6329363"/>
          <p14:tracePt t="106710" x="10594975" y="6335713"/>
          <p14:tracePt t="106712" x="10583863" y="6340475"/>
          <p14:tracePt t="106713" x="10583863" y="6346825"/>
          <p14:tracePt t="106715" x="10579100" y="6351588"/>
          <p14:tracePt t="106716" x="10572750" y="6351588"/>
          <p14:tracePt t="106717" x="10567988" y="6357938"/>
          <p14:tracePt t="106719" x="10561638" y="6362700"/>
          <p14:tracePt t="106720" x="10556875" y="6362700"/>
          <p14:tracePt t="106722" x="10550525" y="6369050"/>
          <p14:tracePt t="106723" x="10545763" y="6369050"/>
          <p14:tracePt t="106726" x="10533063" y="6380163"/>
          <p14:tracePt t="106728" x="10528300" y="6386513"/>
          <p14:tracePt t="106729" x="10521950" y="6386513"/>
          <p14:tracePt t="106730" x="10517188" y="6391275"/>
          <p14:tracePt t="106731" x="10510838" y="6397625"/>
          <p14:tracePt t="106733" x="10506075" y="6402388"/>
          <p14:tracePt t="106735" x="10499725" y="6402388"/>
          <p14:tracePt t="106736" x="10494963" y="6408738"/>
          <p14:tracePt t="106738" x="10488613" y="6408738"/>
          <p14:tracePt t="106740" x="10483850" y="6413500"/>
          <p14:tracePt t="106741" x="10477500" y="6419850"/>
          <p14:tracePt t="106742" x="10472738" y="6419850"/>
          <p14:tracePt t="106743" x="10466388" y="6419850"/>
          <p14:tracePt t="106745" x="10466388" y="6424613"/>
          <p14:tracePt t="106746" x="10460038" y="6424613"/>
          <p14:tracePt t="106748" x="10455275" y="6430963"/>
          <p14:tracePt t="106749" x="10448925" y="6430963"/>
          <p14:tracePt t="106751" x="10444163" y="6430963"/>
          <p14:tracePt t="106753" x="10444163" y="6435725"/>
          <p14:tracePt t="106755" x="10437813" y="6435725"/>
          <p14:tracePt t="106757" x="10433050" y="6442075"/>
          <p14:tracePt t="106759" x="10426700" y="6442075"/>
          <p14:tracePt t="106762" x="10421938" y="6442075"/>
          <p14:tracePt t="106765" x="10415588" y="6442075"/>
          <p14:tracePt t="106769" x="10410825" y="6448425"/>
          <p14:tracePt t="106770" x="10404475" y="6448425"/>
          <p14:tracePt t="106774" x="10398125" y="6448425"/>
          <p14:tracePt t="106778" x="10393363" y="6448425"/>
          <p14:tracePt t="106781" x="10387013" y="6448425"/>
          <p14:tracePt t="106784" x="10382250" y="6448425"/>
          <p14:tracePt t="106787" x="10375900" y="6448425"/>
          <p14:tracePt t="106789" x="10371138" y="6448425"/>
          <p14:tracePt t="106792" x="10364788" y="6448425"/>
          <p14:tracePt t="106795" x="10360025" y="6448425"/>
          <p14:tracePt t="106797" x="10353675" y="6448425"/>
          <p14:tracePt t="106798" x="10348913" y="6448425"/>
          <p14:tracePt t="106802" x="10337800" y="6448425"/>
          <p14:tracePt t="106803" x="10331450" y="6448425"/>
          <p14:tracePt t="106806" x="10325100" y="6448425"/>
          <p14:tracePt t="106808" x="10320338" y="6448425"/>
          <p14:tracePt t="106809" x="10313988" y="6442075"/>
          <p14:tracePt t="106810" x="10309225" y="6442075"/>
          <p14:tracePt t="106812" x="10302875" y="6442075"/>
          <p14:tracePt t="106813" x="10298113" y="6435725"/>
          <p14:tracePt t="106817" x="10287000" y="6435725"/>
          <p14:tracePt t="106818" x="10280650" y="6435725"/>
          <p14:tracePt t="106820" x="10275888" y="6435725"/>
          <p14:tracePt t="106823" x="10264775" y="6430963"/>
          <p14:tracePt t="106824" x="10258425" y="6430963"/>
          <p14:tracePt t="106826" x="10252075" y="6430963"/>
          <p14:tracePt t="106827" x="10247313" y="6430963"/>
          <p14:tracePt t="106830" x="10240963" y="6430963"/>
          <p14:tracePt t="106831" x="10236200" y="6430963"/>
          <p14:tracePt t="106834" x="10225088" y="6424613"/>
          <p14:tracePt t="106836" x="10218738" y="6424613"/>
          <p14:tracePt t="106839" x="10207625" y="6424613"/>
          <p14:tracePt t="106841" x="10202863" y="6424613"/>
          <p14:tracePt t="106845" x="10190163" y="6419850"/>
          <p14:tracePt t="106847" x="10185400" y="6419850"/>
          <p14:tracePt t="106850" x="10179050" y="6419850"/>
          <p14:tracePt t="106852" x="10174288" y="6419850"/>
          <p14:tracePt t="106855" x="10167938" y="6419850"/>
          <p14:tracePt t="106858" x="10163175" y="6419850"/>
          <p14:tracePt t="106860" x="10156825" y="6419850"/>
          <p14:tracePt t="106864" x="10152063" y="6419850"/>
          <p14:tracePt t="106871" x="10145713" y="6419850"/>
          <p14:tracePt t="106872" x="10140950" y="6419850"/>
          <p14:tracePt t="106886" x="10134600" y="6419850"/>
          <p14:tracePt t="106889" x="10134600" y="6413500"/>
          <p14:tracePt t="106897" x="10129838" y="6413500"/>
          <p14:tracePt t="106928" x="10123488" y="6413500"/>
          <p14:tracePt t="106939" x="10117138" y="6408738"/>
          <p14:tracePt t="106944" x="10112375" y="6408738"/>
          <p14:tracePt t="106949" x="10106025" y="6408738"/>
          <p14:tracePt t="106953" x="10106025" y="6402388"/>
          <p14:tracePt t="106956" x="10101263" y="6397625"/>
          <p14:tracePt t="106963" x="10090150" y="6397625"/>
          <p14:tracePt t="106967" x="10083800" y="6391275"/>
          <p14:tracePt t="106971" x="10079038" y="6391275"/>
          <p14:tracePt t="106975" x="10067925" y="6391275"/>
          <p14:tracePt t="106977" x="10067925" y="6386513"/>
          <p14:tracePt t="106978" x="10061575" y="6386513"/>
          <p14:tracePt t="106983" x="10055225" y="6386513"/>
          <p14:tracePt t="106986" x="10044113" y="6380163"/>
          <p14:tracePt t="106990" x="10039350" y="6373813"/>
          <p14:tracePt t="106994" x="10033000" y="6373813"/>
          <p14:tracePt t="106997" x="10028238" y="6373813"/>
          <p14:tracePt t="107000" x="10021888" y="6373813"/>
          <p14:tracePt t="107003" x="10017125" y="6373813"/>
          <p14:tracePt t="107005" x="10017125" y="6369050"/>
          <p14:tracePt t="107010" x="10010775" y="6369050"/>
          <p14:tracePt t="107014" x="10006013" y="6369050"/>
          <p14:tracePt t="107018" x="9999663" y="6369050"/>
          <p14:tracePt t="107024" x="9994900" y="6369050"/>
          <p14:tracePt t="107028" x="9994900" y="6362700"/>
          <p14:tracePt t="107031" x="9988550" y="6362700"/>
          <p14:tracePt t="107039" x="9982200" y="6362700"/>
          <p14:tracePt t="107044" x="9977438" y="6362700"/>
          <p14:tracePt t="107059" x="9971088" y="6362700"/>
          <p14:tracePt t="107068" x="9971088" y="6357938"/>
          <p14:tracePt t="107122" x="0" y="0"/>
        </p14:tracePtLst>
        <p14:tracePtLst>
          <p14:tracePt t="110071" x="10213975" y="5997575"/>
          <p14:tracePt t="110095" x="10218738" y="5997575"/>
          <p14:tracePt t="110103" x="10225088" y="5997575"/>
          <p14:tracePt t="110111" x="10229850" y="5997575"/>
          <p14:tracePt t="110114" x="10236200" y="5997575"/>
          <p14:tracePt t="110121" x="10240963" y="5992813"/>
          <p14:tracePt t="110129" x="10247313" y="5992813"/>
          <p14:tracePt t="110134" x="10252075" y="5992813"/>
          <p14:tracePt t="110138" x="10258425" y="5992813"/>
          <p14:tracePt t="110143" x="10264775" y="5992813"/>
          <p14:tracePt t="110144" x="10264775" y="5986463"/>
          <p14:tracePt t="110147" x="10269538" y="5986463"/>
          <p14:tracePt t="110151" x="10275888" y="5986463"/>
          <p14:tracePt t="110155" x="10280650" y="5986463"/>
          <p14:tracePt t="110157" x="10287000" y="5986463"/>
          <p14:tracePt t="110159" x="10291763" y="5986463"/>
          <p14:tracePt t="110160" x="10291763" y="5981700"/>
          <p14:tracePt t="110162" x="10298113" y="5981700"/>
          <p14:tracePt t="110165" x="10302875" y="5981700"/>
          <p14:tracePt t="110168" x="10309225" y="5981700"/>
          <p14:tracePt t="110171" x="10313988" y="5975350"/>
          <p14:tracePt t="110172" x="10320338" y="5975350"/>
          <p14:tracePt t="110178" x="10331450" y="5975350"/>
          <p14:tracePt t="110180" x="10337800" y="5975350"/>
          <p14:tracePt t="110185" x="10342563" y="5975350"/>
          <p14:tracePt t="110186" x="10348913" y="5975350"/>
          <p14:tracePt t="110187" x="10353675" y="5970588"/>
          <p14:tracePt t="110190" x="10360025" y="5970588"/>
          <p14:tracePt t="110192" x="10364788" y="5970588"/>
          <p14:tracePt t="110197" x="10371138" y="5970588"/>
          <p14:tracePt t="110199" x="10375900" y="5970588"/>
          <p14:tracePt t="110200" x="10382250" y="5970588"/>
          <p14:tracePt t="110202" x="10382250" y="5964238"/>
          <p14:tracePt t="110203" x="10387013" y="5964238"/>
          <p14:tracePt t="110205" x="10393363" y="5964238"/>
          <p14:tracePt t="110207" x="10398125" y="5964238"/>
          <p14:tracePt t="110211" x="10404475" y="5964238"/>
          <p14:tracePt t="110214" x="10410825" y="5964238"/>
          <p14:tracePt t="110218" x="10421938" y="5957888"/>
          <p14:tracePt t="110222" x="10426700" y="5957888"/>
          <p14:tracePt t="110225" x="10433050" y="5957888"/>
          <p14:tracePt t="110228" x="10437813" y="5957888"/>
          <p14:tracePt t="110231" x="10444163" y="5957888"/>
          <p14:tracePt t="110232" x="10444163" y="5953125"/>
          <p14:tracePt t="110234" x="10448925" y="5953125"/>
          <p14:tracePt t="110239" x="10455275" y="5953125"/>
          <p14:tracePt t="110244" x="10460038" y="5953125"/>
          <p14:tracePt t="110251" x="10466388" y="5953125"/>
          <p14:tracePt t="110253" x="10472738" y="5953125"/>
          <p14:tracePt t="110260" x="10477500" y="5953125"/>
          <p14:tracePt t="110267" x="10483850" y="5953125"/>
          <p14:tracePt t="110275" x="10494963" y="5953125"/>
          <p14:tracePt t="110281" x="10499725" y="5953125"/>
          <p14:tracePt t="110288" x="10506075" y="5953125"/>
          <p14:tracePt t="110293" x="10510838" y="5953125"/>
          <p14:tracePt t="110296" x="10517188" y="5953125"/>
          <p14:tracePt t="110303" x="10521950" y="5953125"/>
          <p14:tracePt t="110305" x="10528300" y="5953125"/>
          <p14:tracePt t="110310" x="10533063" y="5953125"/>
          <p14:tracePt t="110313" x="10539413" y="5953125"/>
          <p14:tracePt t="110317" x="10545763" y="5953125"/>
          <p14:tracePt t="110324" x="10550525" y="5953125"/>
          <p14:tracePt t="110327" x="10556875" y="5953125"/>
          <p14:tracePt t="110330" x="10561638" y="5953125"/>
          <p14:tracePt t="110338" x="10567988" y="5953125"/>
          <p14:tracePt t="110344" x="10572750" y="5953125"/>
          <p14:tracePt t="110352" x="10579100" y="5953125"/>
          <p14:tracePt t="110355" x="10583863" y="5953125"/>
          <p14:tracePt t="110363" x="10590213" y="5953125"/>
          <p14:tracePt t="110371" x="10590213" y="5957888"/>
          <p14:tracePt t="110372" x="10594975" y="5957888"/>
          <p14:tracePt t="110381" x="10601325" y="5957888"/>
          <p14:tracePt t="110386" x="10606088" y="5957888"/>
          <p14:tracePt t="110401" x="10612438" y="5957888"/>
          <p14:tracePt t="110436" x="10618788" y="5957888"/>
          <p14:tracePt t="110471" x="10618788" y="5964238"/>
          <p14:tracePt t="110479" x="10623550" y="5964238"/>
          <p14:tracePt t="110483" x="0" y="0"/>
        </p14:tracePtLst>
        <p14:tracePtLst>
          <p14:tracePt t="117279" x="9004300" y="4986338"/>
          <p14:tracePt t="117282" x="9004300" y="4975225"/>
          <p14:tracePt t="117286" x="9004300" y="4968875"/>
          <p14:tracePt t="117287" x="8999538" y="4968875"/>
          <p14:tracePt t="117291" x="8999538" y="4964113"/>
          <p14:tracePt t="117296" x="8999538" y="4957763"/>
          <p14:tracePt t="117299" x="8993188" y="4957763"/>
          <p14:tracePt t="117301" x="8993188" y="4953000"/>
          <p14:tracePt t="117303" x="8993188" y="4946650"/>
          <p14:tracePt t="117308" x="8988425" y="4946650"/>
          <p14:tracePt t="117309" x="8988425" y="4941888"/>
          <p14:tracePt t="117311" x="8982075" y="4941888"/>
          <p14:tracePt t="117315" x="8982075" y="4935538"/>
          <p14:tracePt t="117316" x="8977313" y="4935538"/>
          <p14:tracePt t="117319" x="8977313" y="4929188"/>
          <p14:tracePt t="117320" x="8970963" y="4924425"/>
          <p14:tracePt t="117324" x="8966200" y="4918075"/>
          <p14:tracePt t="117325" x="8959850" y="4918075"/>
          <p14:tracePt t="117329" x="8953500" y="4913313"/>
          <p14:tracePt t="117331" x="8948738" y="4906963"/>
          <p14:tracePt t="117332" x="8948738" y="4902200"/>
          <p14:tracePt t="117333" x="8942388" y="4902200"/>
          <p14:tracePt t="117334" x="8937625" y="4902200"/>
          <p14:tracePt t="117336" x="8931275" y="4895850"/>
          <p14:tracePt t="117339" x="8926513" y="4891088"/>
          <p14:tracePt t="117340" x="8920163" y="4884738"/>
          <p14:tracePt t="117341" x="8915400" y="4879975"/>
          <p14:tracePt t="117342" x="8909050" y="4879975"/>
          <p14:tracePt t="117344" x="8904288" y="4873625"/>
          <p14:tracePt t="117345" x="8897938" y="4873625"/>
          <p14:tracePt t="117346" x="8893175" y="4867275"/>
          <p14:tracePt t="117347" x="8893175" y="4862513"/>
          <p14:tracePt t="117348" x="8880475" y="4862513"/>
          <p14:tracePt t="117349" x="8880475" y="4856163"/>
          <p14:tracePt t="117350" x="8875713" y="4856163"/>
          <p14:tracePt t="117351" x="8869363" y="4851400"/>
          <p14:tracePt t="117352" x="8864600" y="4845050"/>
          <p14:tracePt t="117353" x="8853488" y="4845050"/>
          <p14:tracePt t="117354" x="8847138" y="4840288"/>
          <p14:tracePt t="117355" x="8842375" y="4840288"/>
          <p14:tracePt t="117357" x="8831263" y="4829175"/>
          <p14:tracePt t="117358" x="8824913" y="4829175"/>
          <p14:tracePt t="117359" x="8820150" y="4822825"/>
          <p14:tracePt t="117360" x="8813800" y="4818063"/>
          <p14:tracePt t="117361" x="8802688" y="4818063"/>
          <p14:tracePt t="117362" x="8796338" y="4811713"/>
          <p14:tracePt t="117364" x="8780463" y="4806950"/>
          <p14:tracePt t="117366" x="8774113" y="4800600"/>
          <p14:tracePt t="117367" x="8758238" y="4794250"/>
          <p14:tracePt t="117370" x="8740775" y="4783138"/>
          <p14:tracePt t="117372" x="8718550" y="4772025"/>
          <p14:tracePt t="117375" x="8707438" y="4767263"/>
          <p14:tracePt t="117376" x="8685213" y="4756150"/>
          <p14:tracePt t="117377" x="8678863" y="4756150"/>
          <p14:tracePt t="117379" x="8661400" y="4745038"/>
          <p14:tracePt t="117380" x="8650288" y="4745038"/>
          <p14:tracePt t="117381" x="8645525" y="4738688"/>
          <p14:tracePt t="117382" x="8628063" y="4733925"/>
          <p14:tracePt t="117383" x="8623300" y="4733925"/>
          <p14:tracePt t="117384" x="8616950" y="4727575"/>
          <p14:tracePt t="117386" x="8594725" y="4721225"/>
          <p14:tracePt t="117387" x="8588375" y="4716463"/>
          <p14:tracePt t="117388" x="8577263" y="4710113"/>
          <p14:tracePt t="117389" x="8566150" y="4705350"/>
          <p14:tracePt t="117390" x="8561388" y="4705350"/>
          <p14:tracePt t="117391" x="8550275" y="4699000"/>
          <p14:tracePt t="117392" x="8537575" y="4699000"/>
          <p14:tracePt t="117394" x="8521700" y="4694238"/>
          <p14:tracePt t="117395" x="8510588" y="4687888"/>
          <p14:tracePt t="117396" x="8499475" y="4683125"/>
          <p14:tracePt t="117397" x="8493125" y="4676775"/>
          <p14:tracePt t="117398" x="8482013" y="4676775"/>
          <p14:tracePt t="117399" x="8464550" y="4672013"/>
          <p14:tracePt t="117402" x="8437563" y="4665663"/>
          <p14:tracePt t="117403" x="8426450" y="4659313"/>
          <p14:tracePt t="117404" x="8415338" y="4654550"/>
          <p14:tracePt t="117405" x="8408988" y="4648200"/>
          <p14:tracePt t="117406" x="8397875" y="4648200"/>
          <p14:tracePt t="117407" x="8380413" y="4648200"/>
          <p14:tracePt t="117408" x="8375650" y="4643438"/>
          <p14:tracePt t="117409" x="8364538" y="4637088"/>
          <p14:tracePt t="117410" x="8353425" y="4637088"/>
          <p14:tracePt t="117411" x="8342313" y="4637088"/>
          <p14:tracePt t="117413" x="8318500" y="4632325"/>
          <p14:tracePt t="117414" x="8307388" y="4625975"/>
          <p14:tracePt t="117415" x="8296275" y="4621213"/>
          <p14:tracePt t="117416" x="8285163" y="4621213"/>
          <p14:tracePt t="117417" x="8269288" y="4621213"/>
          <p14:tracePt t="117418" x="8262938" y="4614863"/>
          <p14:tracePt t="117419" x="8251825" y="4614863"/>
          <p14:tracePt t="117420" x="8240713" y="4610100"/>
          <p14:tracePt t="117421" x="8229600" y="4610100"/>
          <p14:tracePt t="117422" x="8212138" y="4603750"/>
          <p14:tracePt t="117423" x="8207375" y="4603750"/>
          <p14:tracePt t="117424" x="8194675" y="4603750"/>
          <p14:tracePt t="117426" x="8167688" y="4598988"/>
          <p14:tracePt t="117427" x="8156575" y="4592638"/>
          <p14:tracePt t="117428" x="8150225" y="4592638"/>
          <p14:tracePt t="117429" x="8139113" y="4592638"/>
          <p14:tracePt t="117430" x="8128000" y="4592638"/>
          <p14:tracePt t="117431" x="8110538" y="4586288"/>
          <p14:tracePt t="117434" x="8094663" y="4586288"/>
          <p14:tracePt t="117434" x="8083550" y="4581525"/>
          <p14:tracePt t="117435" x="8077200" y="4581525"/>
          <p14:tracePt t="117436" x="8061325" y="4581525"/>
          <p14:tracePt t="117437" x="8048625" y="4575175"/>
          <p14:tracePt t="117438" x="8037513" y="4575175"/>
          <p14:tracePt t="117439" x="8032750" y="4575175"/>
          <p14:tracePt t="117440" x="8021638" y="4575175"/>
          <p14:tracePt t="117441" x="8010525" y="4575175"/>
          <p14:tracePt t="117442" x="8004175" y="4575175"/>
          <p14:tracePt t="117443" x="7993063" y="4575175"/>
          <p14:tracePt t="117444" x="7981950" y="4575175"/>
          <p14:tracePt t="117445" x="7970838" y="4575175"/>
          <p14:tracePt t="117447" x="7953375" y="4570413"/>
          <p14:tracePt t="117448" x="7948613" y="4570413"/>
          <p14:tracePt t="117449" x="7937500" y="4570413"/>
          <p14:tracePt t="117450" x="7926388" y="4570413"/>
          <p14:tracePt t="117451" x="7920038" y="4570413"/>
          <p14:tracePt t="117452" x="7913688" y="4570413"/>
          <p14:tracePt t="117453" x="7902575" y="4570413"/>
          <p14:tracePt t="117454" x="7891463" y="4570413"/>
          <p14:tracePt t="117455" x="7886700" y="4570413"/>
          <p14:tracePt t="117456" x="7880350" y="4570413"/>
          <p14:tracePt t="117457" x="7869238" y="4570413"/>
          <p14:tracePt t="117458" x="7864475" y="4570413"/>
          <p14:tracePt t="117459" x="7858125" y="4570413"/>
          <p14:tracePt t="117460" x="7853363" y="4570413"/>
          <p14:tracePt t="117461" x="7840663" y="4570413"/>
          <p14:tracePt t="117462" x="7835900" y="4570413"/>
          <p14:tracePt t="117463" x="7829550" y="4570413"/>
          <p14:tracePt t="117465" x="7818438" y="4570413"/>
          <p14:tracePt t="117466" x="7813675" y="4570413"/>
          <p14:tracePt t="117467" x="7802563" y="4570413"/>
          <p14:tracePt t="117469" x="7796213" y="4570413"/>
          <p14:tracePt t="117470" x="7785100" y="4570413"/>
          <p14:tracePt t="117472" x="7773988" y="4575175"/>
          <p14:tracePt t="117474" x="7767638" y="4575175"/>
          <p14:tracePt t="117475" x="7762875" y="4575175"/>
          <p14:tracePt t="117476" x="7756525" y="4575175"/>
          <p14:tracePt t="117477" x="7751763" y="4575175"/>
          <p14:tracePt t="117478" x="7745413" y="4581525"/>
          <p14:tracePt t="117480" x="7734300" y="4586288"/>
          <p14:tracePt t="117482" x="7723188" y="4586288"/>
          <p14:tracePt t="117483" x="7718425" y="4586288"/>
          <p14:tracePt t="117484" x="7718425" y="4592638"/>
          <p14:tracePt t="117485" x="7712075" y="4592638"/>
          <p14:tracePt t="117486" x="7705725" y="4598988"/>
          <p14:tracePt t="117487" x="7700963" y="4598988"/>
          <p14:tracePt t="117489" x="7689850" y="4603750"/>
          <p14:tracePt t="117491" x="7678738" y="4603750"/>
          <p14:tracePt t="117493" x="7672388" y="4610100"/>
          <p14:tracePt t="117494" x="7667625" y="4614863"/>
          <p14:tracePt t="117495" x="7661275" y="4614863"/>
          <p14:tracePt t="117497" x="7656513" y="4621213"/>
          <p14:tracePt t="117498" x="7650163" y="4621213"/>
          <p14:tracePt t="117499" x="7643813" y="4625975"/>
          <p14:tracePt t="117500" x="7639050" y="4625975"/>
          <p14:tracePt t="117502" x="7632700" y="4632325"/>
          <p14:tracePt t="117504" x="7621588" y="4637088"/>
          <p14:tracePt t="117505" x="7621588" y="4643438"/>
          <p14:tracePt t="117506" x="7616825" y="4643438"/>
          <p14:tracePt t="117507" x="7610475" y="4648200"/>
          <p14:tracePt t="117508" x="7605713" y="4648200"/>
          <p14:tracePt t="117510" x="7599363" y="4659313"/>
          <p14:tracePt t="117512" x="7588250" y="4665663"/>
          <p14:tracePt t="117513" x="7588250" y="4672013"/>
          <p14:tracePt t="117514" x="7583488" y="4672013"/>
          <p14:tracePt t="117515" x="7583488" y="4676775"/>
          <p14:tracePt t="117516" x="7570788" y="4676775"/>
          <p14:tracePt t="117517" x="7570788" y="4683125"/>
          <p14:tracePt t="117518" x="7566025" y="4683125"/>
          <p14:tracePt t="117519" x="7566025" y="4687888"/>
          <p14:tracePt t="117520" x="7554913" y="4694238"/>
          <p14:tracePt t="117521" x="7554913" y="4699000"/>
          <p14:tracePt t="117522" x="7548563" y="4699000"/>
          <p14:tracePt t="117523" x="7548563" y="4705350"/>
          <p14:tracePt t="117524" x="7543800" y="4710113"/>
          <p14:tracePt t="117525" x="7537450" y="4716463"/>
          <p14:tracePt t="117527" x="7532688" y="4721225"/>
          <p14:tracePt t="117528" x="7526338" y="4727575"/>
          <p14:tracePt t="117529" x="7521575" y="4727575"/>
          <p14:tracePt t="117530" x="7521575" y="4738688"/>
          <p14:tracePt t="117531" x="7515225" y="4738688"/>
          <p14:tracePt t="117532" x="7515225" y="4745038"/>
          <p14:tracePt t="117533" x="7510463" y="4749800"/>
          <p14:tracePt t="117534" x="7504113" y="4756150"/>
          <p14:tracePt t="117535" x="7504113" y="4760913"/>
          <p14:tracePt t="117536" x="7497763" y="4760913"/>
          <p14:tracePt t="117537" x="7497763" y="4772025"/>
          <p14:tracePt t="117538" x="7493000" y="4772025"/>
          <p14:tracePt t="117540" x="7486650" y="4783138"/>
          <p14:tracePt t="117541" x="7481888" y="4789488"/>
          <p14:tracePt t="117543" x="7475538" y="4800600"/>
          <p14:tracePt t="117544" x="7470775" y="4806950"/>
          <p14:tracePt t="117546" x="7464425" y="4818063"/>
          <p14:tracePt t="117547" x="7459663" y="4818063"/>
          <p14:tracePt t="117548" x="7459663" y="4822825"/>
          <p14:tracePt t="117549" x="7453313" y="4829175"/>
          <p14:tracePt t="117551" x="7453313" y="4833938"/>
          <p14:tracePt t="117552" x="7448550" y="4840288"/>
          <p14:tracePt t="117553" x="7448550" y="4845050"/>
          <p14:tracePt t="117554" x="7448550" y="4851400"/>
          <p14:tracePt t="117555" x="7442200" y="4851400"/>
          <p14:tracePt t="117557" x="7435850" y="4862513"/>
          <p14:tracePt t="117559" x="7435850" y="4867275"/>
          <p14:tracePt t="117560" x="7431088" y="4873625"/>
          <p14:tracePt t="117562" x="7431088" y="4879975"/>
          <p14:tracePt t="117563" x="7424738" y="4884738"/>
          <p14:tracePt t="117565" x="7424738" y="4891088"/>
          <p14:tracePt t="117566" x="7419975" y="4895850"/>
          <p14:tracePt t="117568" x="7419975" y="4902200"/>
          <p14:tracePt t="117569" x="7419975" y="4906963"/>
          <p14:tracePt t="117572" x="7413625" y="4918075"/>
          <p14:tracePt t="117574" x="7413625" y="4924425"/>
          <p14:tracePt t="117575" x="7413625" y="4929188"/>
          <p14:tracePt t="117577" x="7413625" y="4935538"/>
          <p14:tracePt t="117578" x="7408863" y="4935538"/>
          <p14:tracePt t="117579" x="7408863" y="4941888"/>
          <p14:tracePt t="117580" x="7408863" y="4946650"/>
          <p14:tracePt t="117582" x="7408863" y="4953000"/>
          <p14:tracePt t="117585" x="7402513" y="4957763"/>
          <p14:tracePt t="117587" x="7402513" y="4968875"/>
          <p14:tracePt t="117589" x="7402513" y="4975225"/>
          <p14:tracePt t="117590" x="7402513" y="4979988"/>
          <p14:tracePt t="117593" x="7402513" y="4991100"/>
          <p14:tracePt t="117595" x="7402513" y="4997450"/>
          <p14:tracePt t="117597" x="7402513" y="5002213"/>
          <p14:tracePt t="117598" x="0" y="0"/>
        </p14:tracePtLst>
        <p14:tracePtLst>
          <p14:tracePt t="118382" x="8824913" y="5407025"/>
          <p14:tracePt t="118459" x="8824913" y="5402263"/>
          <p14:tracePt t="118465" x="8824913" y="5395913"/>
          <p14:tracePt t="118472" x="8824913" y="5391150"/>
          <p14:tracePt t="118474" x="8831263" y="5391150"/>
          <p14:tracePt t="118476" x="8831263" y="5384800"/>
          <p14:tracePt t="118479" x="8836025" y="5380038"/>
          <p14:tracePt t="118480" x="8836025" y="5373688"/>
          <p14:tracePt t="118484" x="8842375" y="5362575"/>
          <p14:tracePt t="118487" x="8847138" y="5357813"/>
          <p14:tracePt t="118491" x="8853488" y="5340350"/>
          <p14:tracePt t="118493" x="8853488" y="5329238"/>
          <p14:tracePt t="118495" x="8858250" y="5322888"/>
          <p14:tracePt t="118499" x="8858250" y="5318125"/>
          <p14:tracePt t="118500" x="8864600" y="5307013"/>
          <p14:tracePt t="118501" x="8864600" y="5300663"/>
          <p14:tracePt t="118504" x="8869363" y="5295900"/>
          <p14:tracePt t="118505" x="8869363" y="5284788"/>
          <p14:tracePt t="118506" x="8869363" y="5278438"/>
          <p14:tracePt t="118507" x="8869363" y="5272088"/>
          <p14:tracePt t="118508" x="8875713" y="5272088"/>
          <p14:tracePt t="118510" x="8875713" y="5267325"/>
          <p14:tracePt t="118511" x="8875713" y="5256213"/>
          <p14:tracePt t="118513" x="8875713" y="5249863"/>
          <p14:tracePt t="118514" x="8880475" y="5245100"/>
          <p14:tracePt t="118515" x="8880475" y="5238750"/>
          <p14:tracePt t="118517" x="8886825" y="5233988"/>
          <p14:tracePt t="118519" x="8886825" y="5227638"/>
          <p14:tracePt t="118520" x="8886825" y="5222875"/>
          <p14:tracePt t="118521" x="8886825" y="5216525"/>
          <p14:tracePt t="118522" x="8893175" y="5216525"/>
          <p14:tracePt t="118523" x="8893175" y="5210175"/>
          <p14:tracePt t="118524" x="8893175" y="5205413"/>
          <p14:tracePt t="118526" x="8893175" y="5199063"/>
          <p14:tracePt t="118527" x="8897938" y="5194300"/>
          <p14:tracePt t="118529" x="8897938" y="5187950"/>
          <p14:tracePt t="118530" x="8897938" y="5183188"/>
          <p14:tracePt t="118531" x="8897938" y="5176838"/>
          <p14:tracePt t="118532" x="8904288" y="5176838"/>
          <p14:tracePt t="118534" x="8904288" y="5172075"/>
          <p14:tracePt t="118535" x="8909050" y="5172075"/>
          <p14:tracePt t="118536" x="8909050" y="5165725"/>
          <p14:tracePt t="118538" x="8909050" y="5160963"/>
          <p14:tracePt t="118539" x="8909050" y="5154613"/>
          <p14:tracePt t="118540" x="8915400" y="5154613"/>
          <p14:tracePt t="118541" x="8915400" y="5149850"/>
          <p14:tracePt t="118543" x="8915400" y="5143500"/>
          <p14:tracePt t="118545" x="8920163" y="5137150"/>
          <p14:tracePt t="118548" x="8920163" y="5132388"/>
          <p14:tracePt t="118551" x="8920163" y="5126038"/>
          <p14:tracePt t="118552" x="8926513" y="5126038"/>
          <p14:tracePt t="118556" x="8931275" y="5126038"/>
          <p14:tracePt t="118558" x="8931275" y="5121275"/>
          <p14:tracePt t="118561" x="8931275" y="5114925"/>
          <p14:tracePt t="118606" x="8937625" y="5114925"/>
          <p14:tracePt t="118609" x="8937625" y="5121275"/>
          <p14:tracePt t="118611" x="8937625" y="5126038"/>
          <p14:tracePt t="118614" x="8937625" y="5132388"/>
          <p14:tracePt t="118615" x="8937625" y="5137150"/>
          <p14:tracePt t="118616" x="8942388" y="5143500"/>
          <p14:tracePt t="118617" x="8942388" y="5149850"/>
          <p14:tracePt t="118618" x="8942388" y="5154613"/>
          <p14:tracePt t="118620" x="8942388" y="5160963"/>
          <p14:tracePt t="118622" x="8948738" y="5176838"/>
          <p14:tracePt t="118623" x="8948738" y="5187950"/>
          <p14:tracePt t="118624" x="8953500" y="5194300"/>
          <p14:tracePt t="118626" x="8953500" y="5216525"/>
          <p14:tracePt t="118627" x="8959850" y="5222875"/>
          <p14:tracePt t="118628" x="8959850" y="5233988"/>
          <p14:tracePt t="118629" x="8959850" y="5238750"/>
          <p14:tracePt t="118630" x="8959850" y="5256213"/>
          <p14:tracePt t="118632" x="8966200" y="5272088"/>
          <p14:tracePt t="118633" x="8966200" y="5284788"/>
          <p14:tracePt t="118635" x="8970963" y="5307013"/>
          <p14:tracePt t="118637" x="8970963" y="5334000"/>
          <p14:tracePt t="118638" x="8970963" y="5340350"/>
          <p14:tracePt t="118639" x="8970963" y="5351463"/>
          <p14:tracePt t="118640" x="8977313" y="5362575"/>
          <p14:tracePt t="118642" x="8977313" y="5384800"/>
          <p14:tracePt t="118644" x="8977313" y="5407025"/>
          <p14:tracePt t="118645" x="8982075" y="5419725"/>
          <p14:tracePt t="118646" x="8982075" y="5430838"/>
          <p14:tracePt t="118647" x="8982075" y="5441950"/>
          <p14:tracePt t="118648" x="8982075" y="5453063"/>
          <p14:tracePt t="118649" x="8982075" y="5464175"/>
          <p14:tracePt t="118651" x="8982075" y="5486400"/>
          <p14:tracePt t="118652" x="8982075" y="5492750"/>
          <p14:tracePt t="118653" x="8982075" y="5508625"/>
          <p14:tracePt t="118654" x="8982075" y="5526088"/>
          <p14:tracePt t="118656" x="8982075" y="5541963"/>
          <p14:tracePt t="118657" x="8982075" y="5553075"/>
          <p14:tracePt t="118658" x="8982075" y="5565775"/>
          <p14:tracePt t="118659" x="8982075" y="5576888"/>
          <p14:tracePt t="118660" x="8982075" y="5592763"/>
          <p14:tracePt t="118661" x="8982075" y="5603875"/>
          <p14:tracePt t="118662" x="8982075" y="5610225"/>
          <p14:tracePt t="118663" x="8982075" y="5621338"/>
          <p14:tracePt t="118664" x="8982075" y="5632450"/>
          <p14:tracePt t="118665" x="8982075" y="5643563"/>
          <p14:tracePt t="118666" x="8982075" y="5654675"/>
          <p14:tracePt t="118667" x="8982075" y="5661025"/>
          <p14:tracePt t="118668" x="8982075" y="5672138"/>
          <p14:tracePt t="118669" x="8982075" y="5676900"/>
          <p14:tracePt t="118670" x="8982075" y="5688013"/>
          <p14:tracePt t="118671" x="8982075" y="5700713"/>
          <p14:tracePt t="118672" x="8982075" y="5711825"/>
          <p14:tracePt t="118674" x="8982075" y="5722938"/>
          <p14:tracePt t="118675" x="8982075" y="5734050"/>
          <p14:tracePt t="118677" x="8982075" y="5745163"/>
          <p14:tracePt t="118678" x="8982075" y="5749925"/>
          <p14:tracePt t="118679" x="8982075" y="5756275"/>
          <p14:tracePt t="118680" x="8982075" y="5762625"/>
          <p14:tracePt t="118681" x="8982075" y="5767388"/>
          <p14:tracePt t="118683" x="8982075" y="5773738"/>
          <p14:tracePt t="118684" x="8982075" y="5778500"/>
          <p14:tracePt t="118685" x="8982075" y="5784850"/>
          <p14:tracePt t="118688" x="8982075" y="5795963"/>
          <p14:tracePt t="118691" x="8982075" y="5800725"/>
          <p14:tracePt t="118701" x="8982075" y="5807075"/>
          <p14:tracePt t="118734" x="8982075" y="5800725"/>
          <p14:tracePt t="118737" x="8982075" y="5795963"/>
          <p14:tracePt t="118739" x="8982075" y="5789613"/>
          <p14:tracePt t="118742" x="8982075" y="5784850"/>
          <p14:tracePt t="118743" x="8982075" y="5767388"/>
          <p14:tracePt t="118747" x="8982075" y="5745163"/>
          <p14:tracePt t="118748" x="8982075" y="5738813"/>
          <p14:tracePt t="118749" x="8982075" y="5727700"/>
          <p14:tracePt t="118751" x="8982075" y="5722938"/>
          <p14:tracePt t="118752" x="8988425" y="5705475"/>
          <p14:tracePt t="118754" x="8988425" y="5688013"/>
          <p14:tracePt t="118756" x="8988425" y="5676900"/>
          <p14:tracePt t="118756" x="8993188" y="5665788"/>
          <p14:tracePt t="118757" x="8993188" y="5654675"/>
          <p14:tracePt t="118758" x="8993188" y="5638800"/>
          <p14:tracePt t="118761" x="8993188" y="5610225"/>
          <p14:tracePt t="118762" x="8993188" y="5603875"/>
          <p14:tracePt t="118763" x="8993188" y="5588000"/>
          <p14:tracePt t="118766" x="8999538" y="5553075"/>
          <p14:tracePt t="118767" x="8999538" y="5537200"/>
          <p14:tracePt t="118768" x="8999538" y="5526088"/>
          <p14:tracePt t="118769" x="9004300" y="5514975"/>
          <p14:tracePt t="118771" x="9004300" y="5486400"/>
          <p14:tracePt t="118773" x="9004300" y="5457825"/>
          <p14:tracePt t="118775" x="9010650" y="5435600"/>
          <p14:tracePt t="118776" x="9010650" y="5424488"/>
          <p14:tracePt t="118777" x="9010650" y="5407025"/>
          <p14:tracePt t="118778" x="9010650" y="5395913"/>
          <p14:tracePt t="118779" x="9010650" y="5380038"/>
          <p14:tracePt t="118780" x="9010650" y="5362575"/>
          <p14:tracePt t="118781" x="9010650" y="5351463"/>
          <p14:tracePt t="118782" x="9010650" y="5329238"/>
          <p14:tracePt t="118783" x="9015413" y="5322888"/>
          <p14:tracePt t="118784" x="9015413" y="5307013"/>
          <p14:tracePt t="118785" x="9015413" y="5289550"/>
          <p14:tracePt t="118786" x="9015413" y="5278438"/>
          <p14:tracePt t="118787" x="9021763" y="5267325"/>
          <p14:tracePt t="118788" x="9021763" y="5249863"/>
          <p14:tracePt t="118789" x="9021763" y="5233988"/>
          <p14:tracePt t="118790" x="9021763" y="5216525"/>
          <p14:tracePt t="118791" x="9028113" y="5199063"/>
          <p14:tracePt t="118792" x="9028113" y="5183188"/>
          <p14:tracePt t="118793" x="9028113" y="5172075"/>
          <p14:tracePt t="118795" x="9028113" y="5143500"/>
          <p14:tracePt t="118796" x="9028113" y="5126038"/>
          <p14:tracePt t="118797" x="9028113" y="5114925"/>
          <p14:tracePt t="118798" x="9028113" y="5103813"/>
          <p14:tracePt t="118799" x="9028113" y="5087938"/>
          <p14:tracePt t="118800" x="9028113" y="5070475"/>
          <p14:tracePt t="118802" x="9028113" y="5059363"/>
          <p14:tracePt t="118802" x="9028113" y="5048250"/>
          <p14:tracePt t="118803" x="9028113" y="5030788"/>
          <p14:tracePt t="118804" x="9028113" y="5014913"/>
          <p14:tracePt t="118805" x="9028113" y="5002213"/>
          <p14:tracePt t="118806" x="9028113" y="4986338"/>
          <p14:tracePt t="118808" x="9028113" y="4968875"/>
          <p14:tracePt t="118809" x="9028113" y="4953000"/>
          <p14:tracePt t="118810" x="9028113" y="4941888"/>
          <p14:tracePt t="118811" x="9028113" y="4929188"/>
          <p14:tracePt t="118812" x="9028113" y="4913313"/>
          <p14:tracePt t="118813" x="9028113" y="4902200"/>
          <p14:tracePt t="118815" x="9028113" y="4895850"/>
          <p14:tracePt t="118815" x="9028113" y="4884738"/>
          <p14:tracePt t="118816" x="9028113" y="4879975"/>
          <p14:tracePt t="118817" x="9028113" y="4867275"/>
          <p14:tracePt t="118818" x="9028113" y="4856163"/>
          <p14:tracePt t="118819" x="9028113" y="4851400"/>
          <p14:tracePt t="118820" x="9028113" y="4845050"/>
          <p14:tracePt t="118822" x="9028113" y="4829175"/>
          <p14:tracePt t="118824" x="9028113" y="4818063"/>
          <p14:tracePt t="118827" x="9028113" y="4806950"/>
          <p14:tracePt t="118830" x="9028113" y="4794250"/>
          <p14:tracePt t="118833" x="9028113" y="4789488"/>
          <p14:tracePt t="118837" x="9028113" y="4783138"/>
          <p14:tracePt t="118842" x="9028113" y="4778375"/>
          <p14:tracePt t="118874" x="9028113" y="4783138"/>
          <p14:tracePt t="118877" x="9028113" y="4789488"/>
          <p14:tracePt t="118880" x="9028113" y="4794250"/>
          <p14:tracePt t="118881" x="9021763" y="4800600"/>
          <p14:tracePt t="118882" x="9021763" y="4806950"/>
          <p14:tracePt t="118884" x="9021763" y="4811713"/>
          <p14:tracePt t="118886" x="9015413" y="4829175"/>
          <p14:tracePt t="118888" x="9015413" y="4840288"/>
          <p14:tracePt t="118890" x="9015413" y="4862513"/>
          <p14:tracePt t="118892" x="9015413" y="4873625"/>
          <p14:tracePt t="118893" x="9015413" y="4891088"/>
          <p14:tracePt t="118894" x="9015413" y="4902200"/>
          <p14:tracePt t="118895" x="9015413" y="4913313"/>
          <p14:tracePt t="118896" x="9010650" y="4924425"/>
          <p14:tracePt t="118897" x="9010650" y="4929188"/>
          <p14:tracePt t="118898" x="9010650" y="4941888"/>
          <p14:tracePt t="118900" x="9010650" y="4968875"/>
          <p14:tracePt t="118903" x="9004300" y="5002213"/>
          <p14:tracePt t="118904" x="9004300" y="5014913"/>
          <p14:tracePt t="118905" x="9004300" y="5030788"/>
          <p14:tracePt t="118907" x="8999538" y="5059363"/>
          <p14:tracePt t="118908" x="8999538" y="5070475"/>
          <p14:tracePt t="118909" x="8999538" y="5081588"/>
          <p14:tracePt t="118910" x="8999538" y="5087938"/>
          <p14:tracePt t="118912" x="8999538" y="5114925"/>
          <p14:tracePt t="118913" x="8999538" y="5126038"/>
          <p14:tracePt t="118914" x="8999538" y="5143500"/>
          <p14:tracePt t="118915" x="8999538" y="5154613"/>
          <p14:tracePt t="118917" x="8999538" y="5165725"/>
          <p14:tracePt t="118917" x="8999538" y="5172075"/>
          <p14:tracePt t="118921" x="8999538" y="5216525"/>
          <p14:tracePt t="118922" x="8999538" y="5222875"/>
          <p14:tracePt t="118923" x="8999538" y="5233988"/>
          <p14:tracePt t="118924" x="8999538" y="5245100"/>
          <p14:tracePt t="118926" x="8993188" y="5267325"/>
          <p14:tracePt t="118927" x="8993188" y="5272088"/>
          <p14:tracePt t="118928" x="8993188" y="5284788"/>
          <p14:tracePt t="118929" x="8993188" y="5295900"/>
          <p14:tracePt t="118930" x="8993188" y="5300663"/>
          <p14:tracePt t="118932" x="8988425" y="5318125"/>
          <p14:tracePt t="118935" x="8988425" y="5334000"/>
          <p14:tracePt t="118936" x="8988425" y="5351463"/>
          <p14:tracePt t="118938" x="8988425" y="5357813"/>
          <p14:tracePt t="118940" x="8988425" y="5373688"/>
          <p14:tracePt t="118942" x="8982075" y="5384800"/>
          <p14:tracePt t="118943" x="8982075" y="5391150"/>
          <p14:tracePt t="118944" x="8982075" y="5395913"/>
          <p14:tracePt t="118945" x="8982075" y="5402263"/>
          <p14:tracePt t="118949" x="8982075" y="5419725"/>
          <p14:tracePt t="118951" x="8982075" y="5424488"/>
          <p14:tracePt t="118954" x="8977313" y="5430838"/>
          <p14:tracePt t="118955" x="8977313" y="5435600"/>
          <p14:tracePt t="118959" x="8977313" y="5441950"/>
          <p14:tracePt t="118995" x="8977313" y="5435600"/>
          <p14:tracePt t="118998" x="8977313" y="5430838"/>
          <p14:tracePt t="119000" x="8977313" y="5419725"/>
          <p14:tracePt t="119003" x="8977313" y="5413375"/>
          <p14:tracePt t="119004" x="8977313" y="5402263"/>
          <p14:tracePt t="119006" x="8977313" y="5395913"/>
          <p14:tracePt t="119007" x="8977313" y="5384800"/>
          <p14:tracePt t="119008" x="8977313" y="5380038"/>
          <p14:tracePt t="119011" x="8982075" y="5357813"/>
          <p14:tracePt t="119014" x="8982075" y="5340350"/>
          <p14:tracePt t="119015" x="8982075" y="5329238"/>
          <p14:tracePt t="119018" x="8988425" y="5311775"/>
          <p14:tracePt t="119019" x="8988425" y="5300663"/>
          <p14:tracePt t="119019" x="8988425" y="5295900"/>
          <p14:tracePt t="119020" x="8988425" y="5284788"/>
          <p14:tracePt t="119021" x="8993188" y="5278438"/>
          <p14:tracePt t="119022" x="8993188" y="5267325"/>
          <p14:tracePt t="119024" x="8993188" y="5245100"/>
          <p14:tracePt t="119027" x="8993188" y="5216525"/>
          <p14:tracePt t="119029" x="8993188" y="5194300"/>
          <p14:tracePt t="119030" x="8993188" y="5183188"/>
          <p14:tracePt t="119032" x="8993188" y="5172075"/>
          <p14:tracePt t="119033" x="8999538" y="5149850"/>
          <p14:tracePt t="119034" x="8999538" y="5132388"/>
          <p14:tracePt t="119035" x="8999538" y="5121275"/>
          <p14:tracePt t="119037" x="8999538" y="5103813"/>
          <p14:tracePt t="119039" x="8999538" y="5081588"/>
          <p14:tracePt t="119040" x="8999538" y="5064125"/>
          <p14:tracePt t="119042" x="9004300" y="5041900"/>
          <p14:tracePt t="119043" x="9004300" y="5030788"/>
          <p14:tracePt t="119045" x="9004300" y="5002213"/>
          <p14:tracePt t="119047" x="9004300" y="4979988"/>
          <p14:tracePt t="119048" x="9004300" y="4964113"/>
          <p14:tracePt t="119049" x="9004300" y="4946650"/>
          <p14:tracePt t="119050" x="9004300" y="4941888"/>
          <p14:tracePt t="119051" x="9004300" y="4929188"/>
          <p14:tracePt t="119053" x="9004300" y="4902200"/>
          <p14:tracePt t="119054" x="9004300" y="4895850"/>
          <p14:tracePt t="119055" x="9004300" y="4879975"/>
          <p14:tracePt t="119056" x="9004300" y="4867275"/>
          <p14:tracePt t="119059" x="9004300" y="4833938"/>
          <p14:tracePt t="119061" x="9004300" y="4818063"/>
          <p14:tracePt t="119062" x="9004300" y="4800600"/>
          <p14:tracePt t="119063" x="9004300" y="4794250"/>
          <p14:tracePt t="119064" x="9004300" y="4783138"/>
          <p14:tracePt t="119065" x="9004300" y="4778375"/>
          <p14:tracePt t="119066" x="9004300" y="4767263"/>
          <p14:tracePt t="119067" x="9004300" y="4756150"/>
          <p14:tracePt t="119068" x="9004300" y="4749800"/>
          <p14:tracePt t="119069" x="9004300" y="4745038"/>
          <p14:tracePt t="119070" x="9004300" y="4733925"/>
          <p14:tracePt t="119073" x="9004300" y="4716463"/>
          <p14:tracePt t="119074" x="9004300" y="4705350"/>
          <p14:tracePt t="119076" x="9004300" y="4699000"/>
          <p14:tracePt t="119077" x="9004300" y="4694238"/>
          <p14:tracePt t="119078" x="9004300" y="4687888"/>
          <p14:tracePt t="119080" x="9004300" y="4683125"/>
          <p14:tracePt t="119083" x="9004300" y="4676775"/>
          <p14:tracePt t="119085" x="9004300" y="4672013"/>
          <p14:tracePt t="119127" x="9004300" y="4676775"/>
          <p14:tracePt t="119131" x="9004300" y="4683125"/>
          <p14:tracePt t="119134" x="9004300" y="4687888"/>
          <p14:tracePt t="119136" x="9004300" y="4699000"/>
          <p14:tracePt t="119137" x="9004300" y="4705350"/>
          <p14:tracePt t="119138" x="9004300" y="4710113"/>
          <p14:tracePt t="119141" x="9004300" y="4727575"/>
          <p14:tracePt t="119142" x="9004300" y="4733925"/>
          <p14:tracePt t="119143" x="9004300" y="4738688"/>
          <p14:tracePt t="119144" x="9004300" y="4745038"/>
          <p14:tracePt t="119145" x="9004300" y="4749800"/>
          <p14:tracePt t="119146" x="9004300" y="4760913"/>
          <p14:tracePt t="119147" x="9004300" y="4767263"/>
          <p14:tracePt t="119148" x="9004300" y="4772025"/>
          <p14:tracePt t="119149" x="9004300" y="4783138"/>
          <p14:tracePt t="119151" x="9004300" y="4794250"/>
          <p14:tracePt t="119152" x="9004300" y="4806950"/>
          <p14:tracePt t="119154" x="9004300" y="4829175"/>
          <p14:tracePt t="119157" x="9004300" y="4851400"/>
          <p14:tracePt t="119158" x="9004300" y="4856163"/>
          <p14:tracePt t="119160" x="9004300" y="4873625"/>
          <p14:tracePt t="119161" x="9004300" y="4884738"/>
          <p14:tracePt t="119163" x="9004300" y="4902200"/>
          <p14:tracePt t="119164" x="9004300" y="4913313"/>
          <p14:tracePt t="119165" x="9004300" y="4918075"/>
          <p14:tracePt t="119166" x="9004300" y="4929188"/>
          <p14:tracePt t="119167" x="9004300" y="4941888"/>
          <p14:tracePt t="119168" x="9004300" y="4946650"/>
          <p14:tracePt t="119169" x="9004300" y="4957763"/>
          <p14:tracePt t="119170" x="9004300" y="4968875"/>
          <p14:tracePt t="119171" x="9004300" y="4979988"/>
          <p14:tracePt t="119172" x="9004300" y="4986338"/>
          <p14:tracePt t="119173" x="9004300" y="4997450"/>
          <p14:tracePt t="119174" x="9004300" y="5002213"/>
          <p14:tracePt t="119176" x="8999538" y="5026025"/>
          <p14:tracePt t="119177" x="8999538" y="5037138"/>
          <p14:tracePt t="119178" x="8999538" y="5048250"/>
          <p14:tracePt t="119179" x="8999538" y="5053013"/>
          <p14:tracePt t="119180" x="8999538" y="5064125"/>
          <p14:tracePt t="119181" x="8999538" y="5076825"/>
          <p14:tracePt t="119183" x="8999538" y="5092700"/>
          <p14:tracePt t="119184" x="8999538" y="5099050"/>
          <p14:tracePt t="119185" x="8999538" y="5114925"/>
          <p14:tracePt t="119186" x="8993188" y="5121275"/>
          <p14:tracePt t="119188" x="8993188" y="5137150"/>
          <p14:tracePt t="119190" x="8993188" y="5160963"/>
          <p14:tracePt t="119191" x="8988425" y="5165725"/>
          <p14:tracePt t="119192" x="8988425" y="5172075"/>
          <p14:tracePt t="119193" x="8988425" y="5183188"/>
          <p14:tracePt t="119194" x="8988425" y="5194300"/>
          <p14:tracePt t="119195" x="8988425" y="5199063"/>
          <p14:tracePt t="119196" x="8988425" y="5210175"/>
          <p14:tracePt t="119197" x="8988425" y="5216525"/>
          <p14:tracePt t="119198" x="8988425" y="5227638"/>
          <p14:tracePt t="119199" x="8988425" y="5233988"/>
          <p14:tracePt t="119200" x="8982075" y="5238750"/>
          <p14:tracePt t="119201" x="8982075" y="5249863"/>
          <p14:tracePt t="119202" x="8982075" y="5256213"/>
          <p14:tracePt t="119204" x="8982075" y="5267325"/>
          <p14:tracePt t="119205" x="8977313" y="5272088"/>
          <p14:tracePt t="119206" x="8977313" y="5278438"/>
          <p14:tracePt t="119207" x="8977313" y="5284788"/>
          <p14:tracePt t="119209" x="8977313" y="5295900"/>
          <p14:tracePt t="119211" x="8977313" y="5300663"/>
          <p14:tracePt t="119212" x="8977313" y="5307013"/>
          <p14:tracePt t="119214" x="8977313" y="5311775"/>
          <p14:tracePt t="119215" x="8977313" y="5318125"/>
          <p14:tracePt t="119218" x="8970963" y="5322888"/>
          <p14:tracePt t="119220" x="8970963" y="5329238"/>
          <p14:tracePt t="119224" x="8970963" y="5334000"/>
          <p14:tracePt t="119280" x="8970963" y="5329238"/>
          <p14:tracePt t="119283" x="8970963" y="5322888"/>
          <p14:tracePt t="119289" x="8970963" y="5318125"/>
          <p14:tracePt t="119292" x="8970963" y="5311775"/>
          <p14:tracePt t="119296" x="8970963" y="5307013"/>
          <p14:tracePt t="119298" x="8970963" y="5300663"/>
          <p14:tracePt t="119302" x="8970963" y="5289550"/>
          <p14:tracePt t="119304" x="8970963" y="5284788"/>
          <p14:tracePt t="119307" x="8970963" y="5278438"/>
          <p14:tracePt t="119309" x="8970963" y="5272088"/>
          <p14:tracePt t="119311" x="8970963" y="5267325"/>
          <p14:tracePt t="119313" x="8970963" y="5260975"/>
          <p14:tracePt t="119315" x="8970963" y="5256213"/>
          <p14:tracePt t="119317" x="8970963" y="5249863"/>
          <p14:tracePt t="119318" x="8970963" y="5245100"/>
          <p14:tracePt t="119320" x="8970963" y="5238750"/>
          <p14:tracePt t="119323" x="8970963" y="5227638"/>
          <p14:tracePt t="119326" x="8970963" y="5222875"/>
          <p14:tracePt t="119328" x="8970963" y="5210175"/>
          <p14:tracePt t="119330" x="8970963" y="5205413"/>
          <p14:tracePt t="119332" x="8970963" y="5199063"/>
          <p14:tracePt t="119334" x="8970963" y="5194300"/>
          <p14:tracePt t="119336" x="8970963" y="5187950"/>
          <p14:tracePt t="119337" x="8970963" y="5183188"/>
          <p14:tracePt t="119339" x="8970963" y="5176838"/>
          <p14:tracePt t="119341" x="8970963" y="5172075"/>
          <p14:tracePt t="119344" x="8970963" y="5160963"/>
          <p14:tracePt t="119346" x="8970963" y="5154613"/>
          <p14:tracePt t="119348" x="8970963" y="5149850"/>
          <p14:tracePt t="119349" x="8970963" y="5143500"/>
          <p14:tracePt t="119351" x="8970963" y="5137150"/>
          <p14:tracePt t="119353" x="8970963" y="5132388"/>
          <p14:tracePt t="119357" x="8966200" y="5121275"/>
          <p14:tracePt t="119359" x="8966200" y="5114925"/>
          <p14:tracePt t="119361" x="8966200" y="5110163"/>
          <p14:tracePt t="119363" x="8966200" y="5103813"/>
          <p14:tracePt t="119365" x="8966200" y="5099050"/>
          <p14:tracePt t="119366" x="8966200" y="5092700"/>
          <p14:tracePt t="119368" x="8966200" y="5087938"/>
          <p14:tracePt t="119371" x="8966200" y="5081588"/>
          <p14:tracePt t="119372" x="8966200" y="5076825"/>
          <p14:tracePt t="119374" x="8959850" y="5070475"/>
          <p14:tracePt t="119376" x="8959850" y="5064125"/>
          <p14:tracePt t="119379" x="8959850" y="5059363"/>
          <p14:tracePt t="119380" x="8959850" y="5053013"/>
          <p14:tracePt t="119383" x="8959850" y="5048250"/>
          <p14:tracePt t="119385" x="8959850" y="5041900"/>
          <p14:tracePt t="119387" x="8959850" y="5037138"/>
          <p14:tracePt t="119390" x="8959850" y="5026025"/>
          <p14:tracePt t="119393" x="8959850" y="5019675"/>
          <p14:tracePt t="119396" x="8959850" y="5014913"/>
          <p14:tracePt t="119399" x="8959850" y="5008563"/>
          <p14:tracePt t="119400" x="8959850" y="5002213"/>
          <p14:tracePt t="119403" x="8959850" y="4997450"/>
          <p14:tracePt t="119406" x="8959850" y="4991100"/>
          <p14:tracePt t="119408" x="8959850" y="4986338"/>
          <p14:tracePt t="119412" x="8959850" y="4979988"/>
          <p14:tracePt t="119414" x="8959850" y="4975225"/>
          <p14:tracePt t="119417" x="8959850" y="4968875"/>
          <p14:tracePt t="119421" x="8959850" y="4964113"/>
          <p14:tracePt t="119423" x="8959850" y="4957763"/>
          <p14:tracePt t="119427" x="8959850" y="4953000"/>
          <p14:tracePt t="119430" x="8959850" y="4946650"/>
          <p14:tracePt t="119431" x="8959850" y="4941888"/>
          <p14:tracePt t="119434" x="8953500" y="4935538"/>
          <p14:tracePt t="119436" x="8953500" y="4929188"/>
          <p14:tracePt t="119440" x="8953500" y="4924425"/>
          <p14:tracePt t="119442" x="8953500" y="4918075"/>
          <p14:tracePt t="119445" x="8953500" y="4913313"/>
          <p14:tracePt t="119449" x="8953500" y="4906963"/>
          <p14:tracePt t="119451" x="8953500" y="4895850"/>
          <p14:tracePt t="119455" x="8953500" y="4891088"/>
          <p14:tracePt t="119458" x="8953500" y="4884738"/>
          <p14:tracePt t="119461" x="8953500" y="4879975"/>
          <p14:tracePt t="119463" x="8948738" y="4873625"/>
          <p14:tracePt t="119466" x="8948738" y="4867275"/>
          <p14:tracePt t="119469" x="8948738" y="4862513"/>
          <p14:tracePt t="119473" x="8948738" y="4856163"/>
          <p14:tracePt t="119477" x="8948738" y="4851400"/>
          <p14:tracePt t="119481" x="8948738" y="4845050"/>
          <p14:tracePt t="119485" x="8942388" y="4845050"/>
          <p14:tracePt t="119486" x="8942388" y="4840288"/>
          <p14:tracePt t="119504" x="8942388" y="4833938"/>
          <p14:tracePt t="119554" x="0" y="0"/>
        </p14:tracePtLst>
        <p14:tracePtLst>
          <p14:tracePt t="121250" x="8926513" y="5249863"/>
          <p14:tracePt t="121305" x="8920163" y="5249863"/>
          <p14:tracePt t="121312" x="8915400" y="5249863"/>
          <p14:tracePt t="121314" x="8909050" y="5249863"/>
          <p14:tracePt t="121318" x="8904288" y="5249863"/>
          <p14:tracePt t="121324" x="8893175" y="5249863"/>
          <p14:tracePt t="121326" x="8886825" y="5249863"/>
          <p14:tracePt t="121331" x="8875713" y="5249863"/>
          <p14:tracePt t="121335" x="8864600" y="5249863"/>
          <p14:tracePt t="121339" x="8853488" y="5245100"/>
          <p14:tracePt t="121341" x="8842375" y="5245100"/>
          <p14:tracePt t="121346" x="8824913" y="5245100"/>
          <p14:tracePt t="121347" x="8820150" y="5245100"/>
          <p14:tracePt t="121348" x="8813800" y="5238750"/>
          <p14:tracePt t="121350" x="8807450" y="5238750"/>
          <p14:tracePt t="121352" x="8796338" y="5238750"/>
          <p14:tracePt t="121353" x="8791575" y="5238750"/>
          <p14:tracePt t="121355" x="8780463" y="5233988"/>
          <p14:tracePt t="121357" x="8774113" y="5233988"/>
          <p14:tracePt t="121359" x="8769350" y="5227638"/>
          <p14:tracePt t="121359" x="8763000" y="5227638"/>
          <p14:tracePt t="121360" x="8751888" y="5227638"/>
          <p14:tracePt t="121363" x="8745538" y="5222875"/>
          <p14:tracePt t="121365" x="8729663" y="5216525"/>
          <p14:tracePt t="121366" x="8718550" y="5216525"/>
          <p14:tracePt t="121367" x="8712200" y="5216525"/>
          <p14:tracePt t="121368" x="8707438" y="5216525"/>
          <p14:tracePt t="121372" x="8685213" y="5205413"/>
          <p14:tracePt t="121373" x="8667750" y="5205413"/>
          <p14:tracePt t="121375" x="8650288" y="5194300"/>
          <p14:tracePt t="121376" x="8645525" y="5194300"/>
          <p14:tracePt t="121377" x="8634413" y="5194300"/>
          <p14:tracePt t="121378" x="8623300" y="5194300"/>
          <p14:tracePt t="121379" x="8616950" y="5187950"/>
          <p14:tracePt t="121380" x="8605838" y="5183188"/>
          <p14:tracePt t="121381" x="8599488" y="5183188"/>
          <p14:tracePt t="121382" x="8588375" y="5183188"/>
          <p14:tracePt t="121383" x="8577263" y="5176838"/>
          <p14:tracePt t="121384" x="8572500" y="5172075"/>
          <p14:tracePt t="121387" x="8537575" y="5165725"/>
          <p14:tracePt t="121388" x="8532813" y="5160963"/>
          <p14:tracePt t="121389" x="8521700" y="5154613"/>
          <p14:tracePt t="121390" x="8510588" y="5154613"/>
          <p14:tracePt t="121391" x="8499475" y="5154613"/>
          <p14:tracePt t="121392" x="8488363" y="5149850"/>
          <p14:tracePt t="121393" x="8477250" y="5143500"/>
          <p14:tracePt t="121394" x="8464550" y="5143500"/>
          <p14:tracePt t="121395" x="8453438" y="5137150"/>
          <p14:tracePt t="121396" x="8442325" y="5137150"/>
          <p14:tracePt t="121397" x="8437563" y="5137150"/>
          <p14:tracePt t="121398" x="8420100" y="5132388"/>
          <p14:tracePt t="121399" x="8408988" y="5126038"/>
          <p14:tracePt t="121402" x="8380413" y="5121275"/>
          <p14:tracePt t="121403" x="8364538" y="5114925"/>
          <p14:tracePt t="121404" x="8347075" y="5114925"/>
          <p14:tracePt t="121405" x="8335963" y="5110163"/>
          <p14:tracePt t="121406" x="8329613" y="5110163"/>
          <p14:tracePt t="121407" x="8318500" y="5110163"/>
          <p14:tracePt t="121408" x="8307388" y="5103813"/>
          <p14:tracePt t="121409" x="8296275" y="5103813"/>
          <p14:tracePt t="121410" x="8280400" y="5099050"/>
          <p14:tracePt t="121411" x="8274050" y="5099050"/>
          <p14:tracePt t="121412" x="8262938" y="5099050"/>
          <p14:tracePt t="121413" x="8251825" y="5092700"/>
          <p14:tracePt t="121414" x="8234363" y="5092700"/>
          <p14:tracePt t="121415" x="8223250" y="5087938"/>
          <p14:tracePt t="121416" x="8218488" y="5081588"/>
          <p14:tracePt t="121417" x="8207375" y="5081588"/>
          <p14:tracePt t="121418" x="8194675" y="5081588"/>
          <p14:tracePt t="121419" x="8183563" y="5081588"/>
          <p14:tracePt t="121420" x="8172450" y="5081588"/>
          <p14:tracePt t="121421" x="8167688" y="5076825"/>
          <p14:tracePt t="121422" x="8156575" y="5076825"/>
          <p14:tracePt t="121423" x="8145463" y="5076825"/>
          <p14:tracePt t="121424" x="8134350" y="5070475"/>
          <p14:tracePt t="121425" x="8121650" y="5070475"/>
          <p14:tracePt t="121426" x="8116888" y="5070475"/>
          <p14:tracePt t="121427" x="8105775" y="5070475"/>
          <p14:tracePt t="121428" x="8094663" y="5070475"/>
          <p14:tracePt t="121429" x="8088313" y="5064125"/>
          <p14:tracePt t="121430" x="8083550" y="5064125"/>
          <p14:tracePt t="121433" x="8061325" y="5064125"/>
          <p14:tracePt t="121434" x="8048625" y="5059363"/>
          <p14:tracePt t="121435" x="8043863" y="5059363"/>
          <p14:tracePt t="121436" x="8037513" y="5059363"/>
          <p14:tracePt t="121437" x="8032750" y="5059363"/>
          <p14:tracePt t="121438" x="8026400" y="5059363"/>
          <p14:tracePt t="121439" x="8021638" y="5059363"/>
          <p14:tracePt t="121440" x="8015288" y="5059363"/>
          <p14:tracePt t="121441" x="8010525" y="5059363"/>
          <p14:tracePt t="121442" x="8004175" y="5059363"/>
          <p14:tracePt t="121443" x="7999413" y="5059363"/>
          <p14:tracePt t="121445" x="7986713" y="5059363"/>
          <p14:tracePt t="121448" x="7975600" y="5059363"/>
          <p14:tracePt t="121449" x="7970838" y="5059363"/>
          <p14:tracePt t="121451" x="7964488" y="5059363"/>
          <p14:tracePt t="121452" x="7959725" y="5059363"/>
          <p14:tracePt t="121455" x="7953375" y="5053013"/>
          <p14:tracePt t="121456" x="7948613" y="5053013"/>
          <p14:tracePt t="121457" x="7942263" y="5053013"/>
          <p14:tracePt t="121459" x="7937500" y="5053013"/>
          <p14:tracePt t="121462" x="7931150" y="5053013"/>
          <p14:tracePt t="121464" x="7926388" y="5053013"/>
          <p14:tracePt t="121465" x="7920038" y="5053013"/>
          <p14:tracePt t="121468" x="7913688" y="5053013"/>
          <p14:tracePt t="121470" x="7908925" y="5053013"/>
          <p14:tracePt t="121471" x="7902575" y="5053013"/>
          <p14:tracePt t="121476" x="7897813" y="5053013"/>
          <p14:tracePt t="121478" x="7891463" y="5053013"/>
          <p14:tracePt t="121479" x="7886700" y="5053013"/>
          <p14:tracePt t="121483" x="7880350" y="5053013"/>
          <p14:tracePt t="121484" x="7875588" y="5053013"/>
          <p14:tracePt t="121486" x="7869238" y="5053013"/>
          <p14:tracePt t="121489" x="7864475" y="5053013"/>
          <p14:tracePt t="121490" x="7858125" y="5053013"/>
          <p14:tracePt t="121495" x="7853363" y="5053013"/>
          <p14:tracePt t="121497" x="7847013" y="5059363"/>
          <p14:tracePt t="121499" x="7840663" y="5059363"/>
          <p14:tracePt t="121500" x="7835900" y="5059363"/>
          <p14:tracePt t="121503" x="7829550" y="5059363"/>
          <p14:tracePt t="121506" x="7824788" y="5064125"/>
          <p14:tracePt t="121511" x="7813675" y="5064125"/>
          <p14:tracePt t="121514" x="7807325" y="5070475"/>
          <p14:tracePt t="121518" x="7802563" y="5076825"/>
          <p14:tracePt t="121519" x="7791450" y="5076825"/>
          <p14:tracePt t="121523" x="7785100" y="5081588"/>
          <p14:tracePt t="121526" x="7778750" y="5081588"/>
          <p14:tracePt t="121528" x="7773988" y="5087938"/>
          <p14:tracePt t="121529" x="7767638" y="5087938"/>
          <p14:tracePt t="121532" x="7762875" y="5092700"/>
          <p14:tracePt t="121534" x="7756525" y="5099050"/>
          <p14:tracePt t="121536" x="7751763" y="5099050"/>
          <p14:tracePt t="121539" x="7745413" y="5099050"/>
          <p14:tracePt t="121540" x="7740650" y="5103813"/>
          <p14:tracePt t="121542" x="7734300" y="5103813"/>
          <p14:tracePt t="121546" x="7729538" y="5110163"/>
          <p14:tracePt t="121550" x="7723188" y="5110163"/>
          <p14:tracePt t="121551" x="7718425" y="5114925"/>
          <p14:tracePt t="121555" x="7712075" y="5121275"/>
          <p14:tracePt t="121558" x="7705725" y="5126038"/>
          <p14:tracePt t="121563" x="7700963" y="5126038"/>
          <p14:tracePt t="121565" x="7700963" y="5132388"/>
          <p14:tracePt t="121566" x="7694613" y="5132388"/>
          <p14:tracePt t="121570" x="7694613" y="5137150"/>
          <p14:tracePt t="121573" x="7689850" y="5137150"/>
          <p14:tracePt t="121576" x="7689850" y="5143500"/>
          <p14:tracePt t="121580" x="7689850" y="5149850"/>
          <p14:tracePt t="121581" x="7683500" y="5149850"/>
          <p14:tracePt t="121586" x="7683500" y="5154613"/>
          <p14:tracePt t="121591" x="0" y="0"/>
        </p14:tracePtLst>
        <p14:tracePtLst>
          <p14:tracePt t="122145" x="7526338" y="5407025"/>
          <p14:tracePt t="122274" x="7521575" y="5407025"/>
          <p14:tracePt t="122280" x="7515225" y="5407025"/>
          <p14:tracePt t="122283" x="7510463" y="5407025"/>
          <p14:tracePt t="122288" x="7504113" y="5407025"/>
          <p14:tracePt t="122289" x="7497763" y="5407025"/>
          <p14:tracePt t="122294" x="7486650" y="5407025"/>
          <p14:tracePt t="122295" x="7481888" y="5407025"/>
          <p14:tracePt t="122299" x="7475538" y="5407025"/>
          <p14:tracePt t="122303" x="7459663" y="5407025"/>
          <p14:tracePt t="122307" x="7453313" y="5407025"/>
          <p14:tracePt t="122310" x="7442200" y="5407025"/>
          <p14:tracePt t="122313" x="7435850" y="5407025"/>
          <p14:tracePt t="122314" x="7431088" y="5407025"/>
          <p14:tracePt t="122318" x="7424738" y="5407025"/>
          <p14:tracePt t="122321" x="7413625" y="5407025"/>
          <p14:tracePt t="122323" x="7408863" y="5407025"/>
          <p14:tracePt t="122327" x="7397750" y="5407025"/>
          <p14:tracePt t="122331" x="7391400" y="5407025"/>
          <p14:tracePt t="122333" x="7380288" y="5407025"/>
          <p14:tracePt t="122336" x="7375525" y="5407025"/>
          <p14:tracePt t="122338" x="7369175" y="5407025"/>
          <p14:tracePt t="122340" x="7362825" y="5407025"/>
          <p14:tracePt t="122344" x="7358063" y="5407025"/>
          <p14:tracePt t="122346" x="7351713" y="5407025"/>
          <p14:tracePt t="122348" x="7346950" y="5407025"/>
          <p14:tracePt t="122351" x="7340600" y="5407025"/>
          <p14:tracePt t="122356" x="7335838" y="5407025"/>
          <p14:tracePt t="122359" x="7329488" y="5407025"/>
          <p14:tracePt t="122360" x="7324725" y="5407025"/>
          <p14:tracePt t="122367" x="7318375" y="5407025"/>
          <p14:tracePt t="122368" x="7313613" y="5407025"/>
          <p14:tracePt t="122372" x="7307263" y="5407025"/>
          <p14:tracePt t="122374" x="7302500" y="5407025"/>
          <p14:tracePt t="122379" x="7296150" y="5407025"/>
          <p14:tracePt t="122382" x="7289800" y="5407025"/>
          <p14:tracePt t="122386" x="7285038" y="5407025"/>
          <p14:tracePt t="122389" x="7278688" y="5407025"/>
          <p14:tracePt t="122394" x="7273925" y="5407025"/>
          <p14:tracePt t="122400" x="7267575" y="5407025"/>
          <p14:tracePt t="122401" x="7262813" y="5407025"/>
          <p14:tracePt t="122404" x="7256463" y="5407025"/>
          <p14:tracePt t="122408" x="7251700" y="5407025"/>
          <p14:tracePt t="122412" x="7245350" y="5407025"/>
          <p14:tracePt t="122419" x="7240588" y="5407025"/>
          <p14:tracePt t="122423" x="7227888" y="5407025"/>
          <p14:tracePt t="122427" x="7223125" y="5407025"/>
          <p14:tracePt t="122430" x="7216775" y="5407025"/>
          <p14:tracePt t="122434" x="7212013" y="5407025"/>
          <p14:tracePt t="122437" x="7205663" y="5407025"/>
          <p14:tracePt t="122438" x="0" y="0"/>
        </p14:tracePtLst>
        <p14:tracePtLst>
          <p14:tracePt t="123217" x="7161213" y="5391150"/>
          <p14:tracePt t="123219" x="7167563" y="5391150"/>
          <p14:tracePt t="123227" x="7172325" y="5391150"/>
          <p14:tracePt t="123236" x="7178675" y="5391150"/>
          <p14:tracePt t="123243" x="7183438" y="5391150"/>
          <p14:tracePt t="123247" x="7189788" y="5391150"/>
          <p14:tracePt t="123252" x="7194550" y="5391150"/>
          <p14:tracePt t="123258" x="7200900" y="5391150"/>
          <p14:tracePt t="123262" x="7205663" y="5391150"/>
          <p14:tracePt t="123263" x="7212013" y="5391150"/>
          <p14:tracePt t="123268" x="7216775" y="5391150"/>
          <p14:tracePt t="123271" x="7223125" y="5391150"/>
          <p14:tracePt t="123275" x="7227888" y="5391150"/>
          <p14:tracePt t="123276" x="7234238" y="5391150"/>
          <p14:tracePt t="123281" x="7240588" y="5391150"/>
          <p14:tracePt t="123284" x="7245350" y="5391150"/>
          <p14:tracePt t="123288" x="7251700" y="5384800"/>
          <p14:tracePt t="123289" x="7256463" y="5384800"/>
          <p14:tracePt t="123293" x="7262813" y="5384800"/>
          <p14:tracePt t="123295" x="7262813" y="5380038"/>
          <p14:tracePt t="123297" x="7267575" y="5380038"/>
          <p14:tracePt t="123299" x="7273925" y="5380038"/>
          <p14:tracePt t="123303" x="7285038" y="5373688"/>
          <p14:tracePt t="123307" x="7289800" y="5373688"/>
          <p14:tracePt t="123311" x="7307263" y="5362575"/>
          <p14:tracePt t="123314" x="7313613" y="5357813"/>
          <p14:tracePt t="123315" x="7318375" y="5357813"/>
          <p14:tracePt t="123317" x="7324725" y="5351463"/>
          <p14:tracePt t="123318" x="7329488" y="5345113"/>
          <p14:tracePt t="123320" x="7340600" y="5340350"/>
          <p14:tracePt t="123323" x="7346950" y="5334000"/>
          <p14:tracePt t="123325" x="7358063" y="5329238"/>
          <p14:tracePt t="123326" x="7362825" y="5322888"/>
          <p14:tracePt t="123327" x="7369175" y="5318125"/>
          <p14:tracePt t="123330" x="7386638" y="5307013"/>
          <p14:tracePt t="123331" x="7386638" y="5300663"/>
          <p14:tracePt t="123332" x="7391400" y="5300663"/>
          <p14:tracePt t="123333" x="7391400" y="5289550"/>
          <p14:tracePt t="123334" x="7402513" y="5289550"/>
          <p14:tracePt t="123336" x="7408863" y="5278438"/>
          <p14:tracePt t="123337" x="7413625" y="5272088"/>
          <p14:tracePt t="123339" x="7424738" y="5260975"/>
          <p14:tracePt t="123341" x="7431088" y="5256213"/>
          <p14:tracePt t="123343" x="7442200" y="5238750"/>
          <p14:tracePt t="123344" x="7442200" y="5233988"/>
          <p14:tracePt t="123345" x="7453313" y="5227638"/>
          <p14:tracePt t="123346" x="7453313" y="5222875"/>
          <p14:tracePt t="123347" x="7459663" y="5210175"/>
          <p14:tracePt t="123348" x="7464425" y="5210175"/>
          <p14:tracePt t="123350" x="7470775" y="5199063"/>
          <p14:tracePt t="123350" x="7475538" y="5194300"/>
          <p14:tracePt t="123351" x="7475538" y="5187950"/>
          <p14:tracePt t="123352" x="7481888" y="5176838"/>
          <p14:tracePt t="123353" x="7486650" y="5172075"/>
          <p14:tracePt t="123354" x="7486650" y="5165725"/>
          <p14:tracePt t="123355" x="7493000" y="5154613"/>
          <p14:tracePt t="123356" x="7497763" y="5149850"/>
          <p14:tracePt t="123357" x="7497763" y="5143500"/>
          <p14:tracePt t="123358" x="7504113" y="5132388"/>
          <p14:tracePt t="123359" x="7510463" y="5121275"/>
          <p14:tracePt t="123360" x="7510463" y="5114925"/>
          <p14:tracePt t="123361" x="7515225" y="5110163"/>
          <p14:tracePt t="123362" x="7521575" y="5099050"/>
          <p14:tracePt t="123363" x="7521575" y="5087938"/>
          <p14:tracePt t="123364" x="7526338" y="5076825"/>
          <p14:tracePt t="123365" x="7532688" y="5064125"/>
          <p14:tracePt t="123366" x="7532688" y="5053013"/>
          <p14:tracePt t="123367" x="7532688" y="5048250"/>
          <p14:tracePt t="123368" x="7532688" y="5041900"/>
          <p14:tracePt t="123369" x="7543800" y="5026025"/>
          <p14:tracePt t="123370" x="7543800" y="5014913"/>
          <p14:tracePt t="123373" x="7548563" y="4979988"/>
          <p14:tracePt t="123374" x="7548563" y="4968875"/>
          <p14:tracePt t="123375" x="7554913" y="4964113"/>
          <p14:tracePt t="123376" x="7554913" y="4953000"/>
          <p14:tracePt t="123378" x="7559675" y="4929188"/>
          <p14:tracePt t="123379" x="7559675" y="4918075"/>
          <p14:tracePt t="123380" x="7566025" y="4906963"/>
          <p14:tracePt t="123381" x="7566025" y="4895850"/>
          <p14:tracePt t="123382" x="7566025" y="4891088"/>
          <p14:tracePt t="123383" x="7566025" y="4873625"/>
          <p14:tracePt t="123385" x="7566025" y="4845050"/>
          <p14:tracePt t="123386" x="7566025" y="4840288"/>
          <p14:tracePt t="123388" x="7566025" y="4829175"/>
          <p14:tracePt t="123389" x="7570788" y="4806950"/>
          <p14:tracePt t="123390" x="7570788" y="4794250"/>
          <p14:tracePt t="123391" x="7570788" y="4778375"/>
          <p14:tracePt t="123393" x="7570788" y="4760913"/>
          <p14:tracePt t="123395" x="7570788" y="4749800"/>
          <p14:tracePt t="123395" x="7570788" y="4738688"/>
          <p14:tracePt t="123396" x="7570788" y="4733925"/>
          <p14:tracePt t="123397" x="7570788" y="4716463"/>
          <p14:tracePt t="123398" x="7570788" y="4710113"/>
          <p14:tracePt t="123399" x="7570788" y="4699000"/>
          <p14:tracePt t="123400" x="7570788" y="4687888"/>
          <p14:tracePt t="123402" x="7570788" y="4676775"/>
          <p14:tracePt t="123402" x="7570788" y="4665663"/>
          <p14:tracePt t="123403" x="7570788" y="4659313"/>
          <p14:tracePt t="123405" x="7570788" y="4648200"/>
          <p14:tracePt t="123407" x="7570788" y="4621213"/>
          <p14:tracePt t="123408" x="7570788" y="4610100"/>
          <p14:tracePt t="123409" x="7570788" y="4598988"/>
          <p14:tracePt t="123410" x="7570788" y="4592638"/>
          <p14:tracePt t="123411" x="7570788" y="4581525"/>
          <p14:tracePt t="123412" x="7570788" y="4570413"/>
          <p14:tracePt t="123414" x="7570788" y="4559300"/>
          <p14:tracePt t="123415" x="7570788" y="4548188"/>
          <p14:tracePt t="123417" x="7570788" y="4537075"/>
          <p14:tracePt t="123421" x="7559675" y="4502150"/>
          <p14:tracePt t="123422" x="7559675" y="4491038"/>
          <p14:tracePt t="123423" x="7559675" y="4486275"/>
          <p14:tracePt t="123424" x="7554913" y="4479925"/>
          <p14:tracePt t="123425" x="7554913" y="4468813"/>
          <p14:tracePt t="123426" x="7554913" y="4464050"/>
          <p14:tracePt t="123427" x="7548563" y="4451350"/>
          <p14:tracePt t="123428" x="7548563" y="4446588"/>
          <p14:tracePt t="123429" x="7543800" y="4440238"/>
          <p14:tracePt t="123430" x="7543800" y="4435475"/>
          <p14:tracePt t="123431" x="7543800" y="4429125"/>
          <p14:tracePt t="123432" x="7543800" y="4424363"/>
          <p14:tracePt t="123434" x="7537450" y="4406900"/>
          <p14:tracePt t="123435" x="7532688" y="4406900"/>
          <p14:tracePt t="123436" x="7532688" y="4395788"/>
          <p14:tracePt t="123437" x="7526338" y="4391025"/>
          <p14:tracePt t="123438" x="7526338" y="4384675"/>
          <p14:tracePt t="123440" x="7521575" y="4378325"/>
          <p14:tracePt t="123441" x="7521575" y="4367213"/>
          <p14:tracePt t="123442" x="7515225" y="4367213"/>
          <p14:tracePt t="123443" x="7510463" y="4362450"/>
          <p14:tracePt t="123444" x="7510463" y="4356100"/>
          <p14:tracePt t="123445" x="7504113" y="4351338"/>
          <p14:tracePt t="123447" x="7497763" y="4344988"/>
          <p14:tracePt t="123449" x="7493000" y="4333875"/>
          <p14:tracePt t="123451" x="7486650" y="4329113"/>
          <p14:tracePt t="123452" x="7486650" y="4322763"/>
          <p14:tracePt t="123454" x="7481888" y="4316413"/>
          <p14:tracePt t="123455" x="7475538" y="4311650"/>
          <p14:tracePt t="123457" x="7470775" y="4305300"/>
          <p14:tracePt t="123458" x="7464425" y="4305300"/>
          <p14:tracePt t="123459" x="7464425" y="4300538"/>
          <p14:tracePt t="123461" x="7459663" y="4294188"/>
          <p14:tracePt t="123464" x="7448550" y="4289425"/>
          <p14:tracePt t="123465" x="7442200" y="4283075"/>
          <p14:tracePt t="123468" x="7431088" y="4278313"/>
          <p14:tracePt t="123471" x="7424738" y="4271963"/>
          <p14:tracePt t="123473" x="7419975" y="4267200"/>
          <p14:tracePt t="123475" x="7413625" y="4267200"/>
          <p14:tracePt t="123476" x="7408863" y="4267200"/>
          <p14:tracePt t="123477" x="7408863" y="4260850"/>
          <p14:tracePt t="123478" x="7402513" y="4260850"/>
          <p14:tracePt t="123480" x="7397750" y="4260850"/>
          <p14:tracePt t="123483" x="7386638" y="4256088"/>
          <p14:tracePt t="123485" x="7380288" y="4256088"/>
          <p14:tracePt t="123486" x="7380288" y="4249738"/>
          <p14:tracePt t="123487" x="7375525" y="4249738"/>
          <p14:tracePt t="123490" x="7362825" y="4249738"/>
          <p14:tracePt t="123491" x="7358063" y="4249738"/>
          <p14:tracePt t="123494" x="7351713" y="4249738"/>
          <p14:tracePt t="123495" x="7340600" y="4243388"/>
          <p14:tracePt t="123498" x="7329488" y="4243388"/>
          <p14:tracePt t="123499" x="7324725" y="4243388"/>
          <p14:tracePt t="123501" x="7318375" y="4243388"/>
          <p14:tracePt t="123504" x="7302500" y="4243388"/>
          <p14:tracePt t="123506" x="7289800" y="4243388"/>
          <p14:tracePt t="123509" x="7285038" y="4243388"/>
          <p14:tracePt t="123510" x="7273925" y="4243388"/>
          <p14:tracePt t="123511" x="7267575" y="4243388"/>
          <p14:tracePt t="123513" x="7256463" y="4243388"/>
          <p14:tracePt t="123514" x="7251700" y="4243388"/>
          <p14:tracePt t="123515" x="7245350" y="4243388"/>
          <p14:tracePt t="123516" x="7240588" y="4243388"/>
          <p14:tracePt t="123517" x="7234238" y="4243388"/>
          <p14:tracePt t="123518" x="7227888" y="4243388"/>
          <p14:tracePt t="123519" x="7223125" y="4243388"/>
          <p14:tracePt t="123520" x="7212013" y="4243388"/>
          <p14:tracePt t="123521" x="7205663" y="4243388"/>
          <p14:tracePt t="123522" x="7200900" y="4243388"/>
          <p14:tracePt t="123523" x="7194550" y="4243388"/>
          <p14:tracePt t="123524" x="7189788" y="4243388"/>
          <p14:tracePt t="123525" x="7183438" y="4243388"/>
          <p14:tracePt t="123526" x="7178675" y="4243388"/>
          <p14:tracePt t="123527" x="7167563" y="4243388"/>
          <p14:tracePt t="123528" x="7161213" y="4243388"/>
          <p14:tracePt t="123529" x="7154863" y="4243388"/>
          <p14:tracePt t="123530" x="7143750" y="4243388"/>
          <p14:tracePt t="123531" x="7138988" y="4243388"/>
          <p14:tracePt t="123532" x="7132638" y="4243388"/>
          <p14:tracePt t="123533" x="7121525" y="4243388"/>
          <p14:tracePt t="123534" x="7116763" y="4243388"/>
          <p14:tracePt t="123535" x="7110413" y="4249738"/>
          <p14:tracePt t="123536" x="7099300" y="4249738"/>
          <p14:tracePt t="123537" x="7092950" y="4249738"/>
          <p14:tracePt t="123538" x="7088188" y="4249738"/>
          <p14:tracePt t="123539" x="7081838" y="4249738"/>
          <p14:tracePt t="123540" x="7070725" y="4249738"/>
          <p14:tracePt t="123541" x="7065963" y="4256088"/>
          <p14:tracePt t="123542" x="7059613" y="4256088"/>
          <p14:tracePt t="123543" x="7048500" y="4260850"/>
          <p14:tracePt t="123545" x="7037388" y="4267200"/>
          <p14:tracePt t="123546" x="7026275" y="4267200"/>
          <p14:tracePt t="123547" x="7015163" y="4267200"/>
          <p14:tracePt t="123548" x="7008813" y="4267200"/>
          <p14:tracePt t="123549" x="6997700" y="4271963"/>
          <p14:tracePt t="123550" x="6992938" y="4271963"/>
          <p14:tracePt t="123551" x="6986588" y="4278313"/>
          <p14:tracePt t="123552" x="6975475" y="4278313"/>
          <p14:tracePt t="123553" x="6970713" y="4278313"/>
          <p14:tracePt t="123554" x="6964363" y="4283075"/>
          <p14:tracePt t="123555" x="6953250" y="4289425"/>
          <p14:tracePt t="123556" x="6942138" y="4289425"/>
          <p14:tracePt t="123558" x="6931025" y="4294188"/>
          <p14:tracePt t="123559" x="6919913" y="4300538"/>
          <p14:tracePt t="123560" x="6913563" y="4300538"/>
          <p14:tracePt t="123561" x="6908800" y="4300538"/>
          <p14:tracePt t="123562" x="6902450" y="4305300"/>
          <p14:tracePt t="123563" x="6891338" y="4311650"/>
          <p14:tracePt t="123564" x="6884988" y="4311650"/>
          <p14:tracePt t="123565" x="6873875" y="4316413"/>
          <p14:tracePt t="123566" x="6862763" y="4322763"/>
          <p14:tracePt t="123567" x="6858000" y="4322763"/>
          <p14:tracePt t="123568" x="6851650" y="4329113"/>
          <p14:tracePt t="123569" x="6840538" y="4333875"/>
          <p14:tracePt t="123570" x="6835775" y="4333875"/>
          <p14:tracePt t="123571" x="6824663" y="4344988"/>
          <p14:tracePt t="123572" x="6811963" y="4351338"/>
          <p14:tracePt t="123575" x="6784975" y="4362450"/>
          <p14:tracePt t="123576" x="6778625" y="4362450"/>
          <p14:tracePt t="123577" x="6767513" y="4373563"/>
          <p14:tracePt t="123579" x="6756400" y="4378325"/>
          <p14:tracePt t="123580" x="6745288" y="4384675"/>
          <p14:tracePt t="123581" x="6734175" y="4395788"/>
          <p14:tracePt t="123582" x="6727825" y="4402138"/>
          <p14:tracePt t="123583" x="6723063" y="4402138"/>
          <p14:tracePt t="123584" x="6711950" y="4413250"/>
          <p14:tracePt t="123586" x="6694488" y="4424363"/>
          <p14:tracePt t="123587" x="6689725" y="4429125"/>
          <p14:tracePt t="123589" x="6672263" y="4440238"/>
          <p14:tracePt t="123590" x="6665913" y="4446588"/>
          <p14:tracePt t="123591" x="6654800" y="4451350"/>
          <p14:tracePt t="123593" x="6643688" y="4464050"/>
          <p14:tracePt t="123595" x="6632575" y="4479925"/>
          <p14:tracePt t="123596" x="6621463" y="4486275"/>
          <p14:tracePt t="123597" x="6621463" y="4491038"/>
          <p14:tracePt t="123598" x="6610350" y="4502150"/>
          <p14:tracePt t="123600" x="6599238" y="4508500"/>
          <p14:tracePt t="123601" x="6592888" y="4519613"/>
          <p14:tracePt t="123602" x="6588125" y="4524375"/>
          <p14:tracePt t="123603" x="6588125" y="4530725"/>
          <p14:tracePt t="123606" x="6570663" y="4552950"/>
          <p14:tracePt t="123607" x="6565900" y="4559300"/>
          <p14:tracePt t="123608" x="6559550" y="4564063"/>
          <p14:tracePt t="123609" x="6554788" y="4570413"/>
          <p14:tracePt t="123610" x="6554788" y="4581525"/>
          <p14:tracePt t="123611" x="6548438" y="4586288"/>
          <p14:tracePt t="123612" x="6542088" y="4592638"/>
          <p14:tracePt t="123613" x="6542088" y="4598988"/>
          <p14:tracePt t="123614" x="6537325" y="4603750"/>
          <p14:tracePt t="123615" x="6530975" y="4610100"/>
          <p14:tracePt t="123616" x="6530975" y="4621213"/>
          <p14:tracePt t="123617" x="6526213" y="4621213"/>
          <p14:tracePt t="123618" x="6526213" y="4632325"/>
          <p14:tracePt t="123619" x="6519863" y="4637088"/>
          <p14:tracePt t="123620" x="6519863" y="4643438"/>
          <p14:tracePt t="123622" x="6515100" y="4654550"/>
          <p14:tracePt t="123623" x="6508750" y="4665663"/>
          <p14:tracePt t="123625" x="6503988" y="4672013"/>
          <p14:tracePt t="123626" x="6503988" y="4683125"/>
          <p14:tracePt t="123627" x="6503988" y="4687888"/>
          <p14:tracePt t="123628" x="6497638" y="4694238"/>
          <p14:tracePt t="123629" x="6497638" y="4699000"/>
          <p14:tracePt t="123630" x="6492875" y="4705350"/>
          <p14:tracePt t="123631" x="6492875" y="4710113"/>
          <p14:tracePt t="123632" x="6492875" y="4716463"/>
          <p14:tracePt t="123633" x="6492875" y="4721225"/>
          <p14:tracePt t="123634" x="6492875" y="4727575"/>
          <p14:tracePt t="123637" x="6486525" y="4749800"/>
          <p14:tracePt t="123638" x="6481763" y="4749800"/>
          <p14:tracePt t="123639" x="6481763" y="4756150"/>
          <p14:tracePt t="123640" x="6481763" y="4760913"/>
          <p14:tracePt t="123641" x="6481763" y="4767263"/>
          <p14:tracePt t="123642" x="6481763" y="4772025"/>
          <p14:tracePt t="123643" x="6481763" y="4778375"/>
          <p14:tracePt t="123644" x="6481763" y="4783138"/>
          <p14:tracePt t="123645" x="6481763" y="4789488"/>
          <p14:tracePt t="123646" x="6481763" y="4794250"/>
          <p14:tracePt t="123647" x="6481763" y="4800600"/>
          <p14:tracePt t="123650" x="6481763" y="4806950"/>
          <p14:tracePt t="123651" x="6481763" y="4818063"/>
          <p14:tracePt t="123652" x="6481763" y="4822825"/>
          <p14:tracePt t="123653" x="6481763" y="4829175"/>
          <p14:tracePt t="123655" x="6486525" y="4833938"/>
          <p14:tracePt t="123657" x="6486525" y="4840288"/>
          <p14:tracePt t="123657" x="6486525" y="4845050"/>
          <p14:tracePt t="123658" x="6492875" y="4851400"/>
          <p14:tracePt t="123660" x="6492875" y="4856163"/>
          <p14:tracePt t="123661" x="6497638" y="4862513"/>
          <p14:tracePt t="123662" x="6497638" y="4867275"/>
          <p14:tracePt t="123664" x="6503988" y="4873625"/>
          <p14:tracePt t="123665" x="6508750" y="4873625"/>
          <p14:tracePt t="123666" x="6508750" y="4879975"/>
          <p14:tracePt t="123669" x="6515100" y="4891088"/>
          <p14:tracePt t="123670" x="6519863" y="4895850"/>
          <p14:tracePt t="123671" x="6526213" y="4895850"/>
          <p14:tracePt t="123673" x="6526213" y="4902200"/>
          <p14:tracePt t="123674" x="6530975" y="4902200"/>
          <p14:tracePt t="123675" x="6530975" y="4906963"/>
          <p14:tracePt t="123676" x="6537325" y="4913313"/>
          <p14:tracePt t="123678" x="6542088" y="4913313"/>
          <p14:tracePt t="123679" x="6548438" y="4918075"/>
          <p14:tracePt t="123681" x="6554788" y="4924425"/>
          <p14:tracePt t="123683" x="6559550" y="4924425"/>
          <p14:tracePt t="123684" x="6559550" y="4929188"/>
          <p14:tracePt t="123685" x="6565900" y="4935538"/>
          <p14:tracePt t="123688" x="6570663" y="4935538"/>
          <p14:tracePt t="123688" x="6577013" y="4941888"/>
          <p14:tracePt t="123691" x="6581775" y="4941888"/>
          <p14:tracePt t="123692" x="6581775" y="4946650"/>
          <p14:tracePt t="123693" x="6588125" y="4946650"/>
          <p14:tracePt t="123694" x="6592888" y="4946650"/>
          <p14:tracePt t="123695" x="6592888" y="4953000"/>
          <p14:tracePt t="123698" x="6604000" y="4957763"/>
          <p14:tracePt t="123700" x="6610350" y="4957763"/>
          <p14:tracePt t="123701" x="6616700" y="4964113"/>
          <p14:tracePt t="123706" x="6627813" y="4968875"/>
          <p14:tracePt t="123707" x="6632575" y="4968875"/>
          <p14:tracePt t="123708" x="6638925" y="4968875"/>
          <p14:tracePt t="123713" x="6650038" y="4979988"/>
          <p14:tracePt t="123714" x="6654800" y="4979988"/>
          <p14:tracePt t="123715" x="6661150" y="4979988"/>
          <p14:tracePt t="123719" x="6672263" y="4986338"/>
          <p14:tracePt t="123721" x="6683375" y="4986338"/>
          <p14:tracePt t="123723" x="6689725" y="4991100"/>
          <p14:tracePt t="123726" x="6700838" y="4997450"/>
          <p14:tracePt t="123729" x="6705600" y="4997450"/>
          <p14:tracePt t="123730" x="6711950" y="4997450"/>
          <p14:tracePt t="123731" x="6716713" y="4997450"/>
          <p14:tracePt t="123732" x="6723063" y="5002213"/>
          <p14:tracePt t="123734" x="6727825" y="5002213"/>
          <p14:tracePt t="123736" x="6734175" y="5002213"/>
          <p14:tracePt t="123737" x="6738938" y="5002213"/>
          <p14:tracePt t="123738" x="6745288" y="5008563"/>
          <p14:tracePt t="123740" x="6751638" y="5008563"/>
          <p14:tracePt t="123742" x="6762750" y="5008563"/>
          <p14:tracePt t="123747" x="6778625" y="5014913"/>
          <p14:tracePt t="123748" x="6784975" y="5014913"/>
          <p14:tracePt t="123749" x="6789738" y="5019675"/>
          <p14:tracePt t="123750" x="6796088" y="5019675"/>
          <p14:tracePt t="123751" x="6800850" y="5019675"/>
          <p14:tracePt t="123753" x="6811963" y="5019675"/>
          <p14:tracePt t="123755" x="6818313" y="5019675"/>
          <p14:tracePt t="123756" x="6824663" y="5019675"/>
          <p14:tracePt t="123757" x="6829425" y="5026025"/>
          <p14:tracePt t="123758" x="6835775" y="5026025"/>
          <p14:tracePt t="123759" x="6840538" y="5026025"/>
          <p14:tracePt t="123760" x="6846888" y="5026025"/>
          <p14:tracePt t="123761" x="6851650" y="5026025"/>
          <p14:tracePt t="123762" x="6858000" y="5026025"/>
          <p14:tracePt t="123763" x="6862763" y="5026025"/>
          <p14:tracePt t="123764" x="6869113" y="5026025"/>
          <p14:tracePt t="123765" x="6873875" y="5026025"/>
          <p14:tracePt t="123766" x="6880225" y="5030788"/>
          <p14:tracePt t="123767" x="6891338" y="5030788"/>
          <p14:tracePt t="123769" x="6902450" y="5030788"/>
          <p14:tracePt t="123770" x="6908800" y="5030788"/>
          <p14:tracePt t="123771" x="6913563" y="5037138"/>
          <p14:tracePt t="123772" x="6919913" y="5037138"/>
          <p14:tracePt t="123773" x="6931025" y="5037138"/>
          <p14:tracePt t="123774" x="6935788" y="5037138"/>
          <p14:tracePt t="123775" x="6942138" y="5037138"/>
          <p14:tracePt t="123777" x="6964363" y="5037138"/>
          <p14:tracePt t="123778" x="6970713" y="5037138"/>
          <p14:tracePt t="123779" x="6975475" y="5037138"/>
          <p14:tracePt t="123780" x="6981825" y="5037138"/>
          <p14:tracePt t="123781" x="6986588" y="5037138"/>
          <p14:tracePt t="123782" x="6997700" y="5037138"/>
          <p14:tracePt t="123784" x="7015163" y="5037138"/>
          <p14:tracePt t="123785" x="7026275" y="5037138"/>
          <p14:tracePt t="123786" x="7032625" y="5037138"/>
          <p14:tracePt t="123787" x="7043738" y="5037138"/>
          <p14:tracePt t="123788" x="7048500" y="5037138"/>
          <p14:tracePt t="123789" x="7059613" y="5037138"/>
          <p14:tracePt t="123790" x="7070725" y="5037138"/>
          <p14:tracePt t="123791" x="7077075" y="5037138"/>
          <p14:tracePt t="123792" x="7081838" y="5037138"/>
          <p14:tracePt t="123793" x="7092950" y="5037138"/>
          <p14:tracePt t="123795" x="7110413" y="5037138"/>
          <p14:tracePt t="123796" x="7121525" y="5037138"/>
          <p14:tracePt t="123797" x="7127875" y="5037138"/>
          <p14:tracePt t="123798" x="0" y="0"/>
        </p14:tracePtLst>
        <p14:tracePtLst>
          <p14:tracePt t="124571" x="4271963" y="5137150"/>
          <p14:tracePt t="124573" x="4278313" y="5143500"/>
          <p14:tracePt t="124577" x="4283075" y="5143500"/>
          <p14:tracePt t="124581" x="4289425" y="5149850"/>
          <p14:tracePt t="124582" x="4294188" y="5154613"/>
          <p14:tracePt t="124586" x="4300538" y="5154613"/>
          <p14:tracePt t="124590" x="4311650" y="5160963"/>
          <p14:tracePt t="124591" x="4316413" y="5165725"/>
          <p14:tracePt t="124595" x="4327525" y="5172075"/>
          <p14:tracePt t="124597" x="4338638" y="5176838"/>
          <p14:tracePt t="124604" x="4362450" y="5183188"/>
          <p14:tracePt t="124606" x="4373563" y="5183188"/>
          <p14:tracePt t="124608" x="4378325" y="5187950"/>
          <p14:tracePt t="124611" x="4384675" y="5187950"/>
          <p14:tracePt t="124613" x="4395788" y="5187950"/>
          <p14:tracePt t="124615" x="4400550" y="5194300"/>
          <p14:tracePt t="124617" x="4406900" y="5194300"/>
          <p14:tracePt t="124618" x="4406900" y="5199063"/>
          <p14:tracePt t="124620" x="4413250" y="5199063"/>
          <p14:tracePt t="124622" x="4424363" y="5199063"/>
          <p14:tracePt t="124624" x="4429125" y="5199063"/>
          <p14:tracePt t="124627" x="4435475" y="5199063"/>
          <p14:tracePt t="124628" x="4440238" y="5199063"/>
          <p14:tracePt t="124629" x="4446588" y="5199063"/>
          <p14:tracePt t="124632" x="4451350" y="5199063"/>
          <p14:tracePt t="124633" x="4457700" y="5199063"/>
          <p14:tracePt t="124636" x="4468813" y="5199063"/>
          <p14:tracePt t="124638" x="4473575" y="5199063"/>
          <p14:tracePt t="124640" x="4479925" y="5199063"/>
          <p14:tracePt t="124643" x="4491038" y="5199063"/>
          <p14:tracePt t="124644" x="4497388" y="5199063"/>
          <p14:tracePt t="124646" x="4502150" y="5199063"/>
          <p14:tracePt t="124650" x="4513263" y="5199063"/>
          <p14:tracePt t="124652" x="4519613" y="5199063"/>
          <p14:tracePt t="124653" x="4530725" y="5199063"/>
          <p14:tracePt t="124657" x="4541838" y="5199063"/>
          <p14:tracePt t="124658" x="4548188" y="5199063"/>
          <p14:tracePt t="124660" x="4552950" y="5199063"/>
          <p14:tracePt t="124661" x="4559300" y="5199063"/>
          <p14:tracePt t="124665" x="4570413" y="5194300"/>
          <p14:tracePt t="124667" x="4581525" y="5187950"/>
          <p14:tracePt t="124668" x="4586288" y="5187950"/>
          <p14:tracePt t="124669" x="4592638" y="5187950"/>
          <p14:tracePt t="124671" x="4603750" y="5183188"/>
          <p14:tracePt t="124673" x="4608513" y="5176838"/>
          <p14:tracePt t="124674" x="4614863" y="5176838"/>
          <p14:tracePt t="124675" x="4621213" y="5172075"/>
          <p14:tracePt t="124677" x="4625975" y="5172075"/>
          <p14:tracePt t="124678" x="4637088" y="5165725"/>
          <p14:tracePt t="124679" x="4643438" y="5160963"/>
          <p14:tracePt t="124680" x="4648200" y="5160963"/>
          <p14:tracePt t="124681" x="4654550" y="5154613"/>
          <p14:tracePt t="124682" x="4659313" y="5149850"/>
          <p14:tracePt t="124684" x="4670425" y="5143500"/>
          <p14:tracePt t="124686" x="4676775" y="5137150"/>
          <p14:tracePt t="124688" x="4681538" y="5132388"/>
          <p14:tracePt t="124688" x="4687888" y="5132388"/>
          <p14:tracePt t="124691" x="4699000" y="5114925"/>
          <p14:tracePt t="124692" x="4705350" y="5114925"/>
          <p14:tracePt t="124693" x="4710113" y="5103813"/>
          <p14:tracePt t="124694" x="4716463" y="5103813"/>
          <p14:tracePt t="124697" x="4727575" y="5092700"/>
          <p14:tracePt t="124698" x="4732338" y="5087938"/>
          <p14:tracePt t="124699" x="4738688" y="5081588"/>
          <p14:tracePt t="124700" x="4743450" y="5076825"/>
          <p14:tracePt t="124701" x="4749800" y="5070475"/>
          <p14:tracePt t="124702" x="4756150" y="5064125"/>
          <p14:tracePt t="124704" x="4756150" y="5059363"/>
          <p14:tracePt t="124704" x="4760913" y="5053013"/>
          <p14:tracePt t="124705" x="4767263" y="5048250"/>
          <p14:tracePt t="124706" x="4767263" y="5041900"/>
          <p14:tracePt t="124707" x="4772025" y="5037138"/>
          <p14:tracePt t="124708" x="4772025" y="5030788"/>
          <p14:tracePt t="124710" x="4778375" y="5030788"/>
          <p14:tracePt t="124712" x="4783138" y="5019675"/>
          <p14:tracePt t="124715" x="4800600" y="4997450"/>
          <p14:tracePt t="124716" x="4800600" y="4991100"/>
          <p14:tracePt t="124719" x="4805363" y="4975225"/>
          <p14:tracePt t="124720" x="4805363" y="4968875"/>
          <p14:tracePt t="124721" x="4811713" y="4964113"/>
          <p14:tracePt t="124722" x="4811713" y="4957763"/>
          <p14:tracePt t="124723" x="4816475" y="4953000"/>
          <p14:tracePt t="124725" x="4816475" y="4941888"/>
          <p14:tracePt t="124728" x="4822825" y="4929188"/>
          <p14:tracePt t="124729" x="4822825" y="4924425"/>
          <p14:tracePt t="124730" x="4822825" y="4913313"/>
          <p14:tracePt t="124733" x="4822825" y="4902200"/>
          <p14:tracePt t="124734" x="4822825" y="4895850"/>
          <p14:tracePt t="124735" x="4822825" y="4891088"/>
          <p14:tracePt t="124736" x="4822825" y="4884738"/>
          <p14:tracePt t="124737" x="4822825" y="4879975"/>
          <p14:tracePt t="124738" x="4822825" y="4873625"/>
          <p14:tracePt t="124740" x="4822825" y="4862513"/>
          <p14:tracePt t="124741" x="4822825" y="4856163"/>
          <p14:tracePt t="124743" x="4822825" y="4851400"/>
          <p14:tracePt t="124744" x="4822825" y="4845050"/>
          <p14:tracePt t="124746" x="4822825" y="4833938"/>
          <p14:tracePt t="124747" x="4822825" y="4829175"/>
          <p14:tracePt t="124748" x="4822825" y="4822825"/>
          <p14:tracePt t="124749" x="4822825" y="4818063"/>
          <p14:tracePt t="124751" x="4822825" y="4811713"/>
          <p14:tracePt t="124754" x="4822825" y="4794250"/>
          <p14:tracePt t="124756" x="4816475" y="4783138"/>
          <p14:tracePt t="124762" x="4805363" y="4760913"/>
          <p14:tracePt t="124764" x="4800600" y="4749800"/>
          <p14:tracePt t="124765" x="4794250" y="4745038"/>
          <p14:tracePt t="124768" x="4789488" y="4733925"/>
          <p14:tracePt t="124769" x="4789488" y="4727575"/>
          <p14:tracePt t="124770" x="4783138" y="4727575"/>
          <p14:tracePt t="124771" x="4778375" y="4716463"/>
          <p14:tracePt t="124774" x="4772025" y="4710113"/>
          <p14:tracePt t="124775" x="4767263" y="4699000"/>
          <p14:tracePt t="124777" x="4760913" y="4694238"/>
          <p14:tracePt t="124778" x="4756150" y="4687888"/>
          <p14:tracePt t="124779" x="4749800" y="4683125"/>
          <p14:tracePt t="124781" x="4743450" y="4676775"/>
          <p14:tracePt t="124782" x="4743450" y="4672013"/>
          <p14:tracePt t="124783" x="4732338" y="4665663"/>
          <p14:tracePt t="124784" x="4732338" y="4659313"/>
          <p14:tracePt t="124785" x="4727575" y="4654550"/>
          <p14:tracePt t="124786" x="4721225" y="4654550"/>
          <p14:tracePt t="124787" x="4716463" y="4648200"/>
          <p14:tracePt t="124788" x="4716463" y="4643438"/>
          <p14:tracePt t="124790" x="4705350" y="4632325"/>
          <p14:tracePt t="124791" x="4699000" y="4625975"/>
          <p14:tracePt t="124792" x="4694238" y="4621213"/>
          <p14:tracePt t="124793" x="4687888" y="4621213"/>
          <p14:tracePt t="124795" x="4676775" y="4614863"/>
          <p14:tracePt t="124796" x="4670425" y="4603750"/>
          <p14:tracePt t="124797" x="4665663" y="4598988"/>
          <p14:tracePt t="124798" x="4659313" y="4592638"/>
          <p14:tracePt t="124799" x="4654550" y="4592638"/>
          <p14:tracePt t="124801" x="4637088" y="4581525"/>
          <p14:tracePt t="124802" x="4632325" y="4575175"/>
          <p14:tracePt t="124803" x="4625975" y="4570413"/>
          <p14:tracePt t="124805" x="4608513" y="4559300"/>
          <p14:tracePt t="124807" x="4592638" y="4548188"/>
          <p14:tracePt t="124808" x="4586288" y="4541838"/>
          <p14:tracePt t="124809" x="4581525" y="4537075"/>
          <p14:tracePt t="124810" x="4570413" y="4530725"/>
          <p14:tracePt t="124811" x="4559300" y="4524375"/>
          <p14:tracePt t="124812" x="4552950" y="4519613"/>
          <p14:tracePt t="124813" x="4541838" y="4513263"/>
          <p14:tracePt t="124816" x="4524375" y="4502150"/>
          <p14:tracePt t="124817" x="4502150" y="4491038"/>
          <p14:tracePt t="124818" x="4497388" y="4486275"/>
          <p14:tracePt t="124819" x="4486275" y="4479925"/>
          <p14:tracePt t="124820" x="4473575" y="4475163"/>
          <p14:tracePt t="124823" x="4451350" y="4464050"/>
          <p14:tracePt t="124824" x="4440238" y="4451350"/>
          <p14:tracePt t="124825" x="4424363" y="4446588"/>
          <p14:tracePt t="124826" x="4413250" y="4440238"/>
          <p14:tracePt t="124827" x="4406900" y="4435475"/>
          <p14:tracePt t="124828" x="4395788" y="4435475"/>
          <p14:tracePt t="124829" x="4378325" y="4424363"/>
          <p14:tracePt t="124831" x="4362450" y="4418013"/>
          <p14:tracePt t="124832" x="4351338" y="4413250"/>
          <p14:tracePt t="124833" x="4338638" y="4406900"/>
          <p14:tracePt t="124834" x="4327525" y="4402138"/>
          <p14:tracePt t="124836" x="4311650" y="4395788"/>
          <p14:tracePt t="124839" x="4278313" y="4378325"/>
          <p14:tracePt t="124840" x="4265613" y="4373563"/>
          <p14:tracePt t="124841" x="4254500" y="4373563"/>
          <p14:tracePt t="124842" x="4243388" y="4367213"/>
          <p14:tracePt t="124843" x="4232275" y="4362450"/>
          <p14:tracePt t="124844" x="4227513" y="4362450"/>
          <p14:tracePt t="124845" x="4210050" y="4356100"/>
          <p14:tracePt t="124846" x="4192588" y="4351338"/>
          <p14:tracePt t="124847" x="4181475" y="4344988"/>
          <p14:tracePt t="124848" x="4176713" y="4344988"/>
          <p14:tracePt t="124849" x="4159250" y="4340225"/>
          <p14:tracePt t="124850" x="4148138" y="4340225"/>
          <p14:tracePt t="124851" x="4143375" y="4333875"/>
          <p14:tracePt t="124852" x="4125913" y="4329113"/>
          <p14:tracePt t="124853" x="4114800" y="4322763"/>
          <p14:tracePt t="124854" x="4097338" y="4322763"/>
          <p14:tracePt t="124855" x="4086225" y="4322763"/>
          <p14:tracePt t="124856" x="4075113" y="4316413"/>
          <p14:tracePt t="124857" x="4064000" y="4311650"/>
          <p14:tracePt t="124858" x="4052888" y="4311650"/>
          <p14:tracePt t="124859" x="4041775" y="4305300"/>
          <p14:tracePt t="124860" x="4024313" y="4305300"/>
          <p14:tracePt t="124861" x="4013200" y="4300538"/>
          <p14:tracePt t="124862" x="3997325" y="4300538"/>
          <p14:tracePt t="124863" x="3984625" y="4294188"/>
          <p14:tracePt t="124864" x="3973513" y="4294188"/>
          <p14:tracePt t="124865" x="3962400" y="4294188"/>
          <p14:tracePt t="124867" x="3929063" y="4289425"/>
          <p14:tracePt t="124868" x="3911600" y="4289425"/>
          <p14:tracePt t="124870" x="3884613" y="4283075"/>
          <p14:tracePt t="124871" x="3867150" y="4283075"/>
          <p14:tracePt t="124872" x="3862388" y="4283075"/>
          <p14:tracePt t="124873" x="3838575" y="4278313"/>
          <p14:tracePt t="124874" x="3827463" y="4278313"/>
          <p14:tracePt t="124875" x="3811588" y="4278313"/>
          <p14:tracePt t="124876" x="3800475" y="4278313"/>
          <p14:tracePt t="124877" x="3783013" y="4278313"/>
          <p14:tracePt t="124878" x="3765550" y="4278313"/>
          <p14:tracePt t="124879" x="3749675" y="4278313"/>
          <p14:tracePt t="124880" x="3738563" y="4278313"/>
          <p14:tracePt t="124881" x="3721100" y="4278313"/>
          <p14:tracePt t="124885" x="3665538" y="4278313"/>
          <p14:tracePt t="124886" x="3659188" y="4278313"/>
          <p14:tracePt t="124887" x="3641725" y="4278313"/>
          <p14:tracePt t="124888" x="3625850" y="4278313"/>
          <p14:tracePt t="124889" x="3614738" y="4278313"/>
          <p14:tracePt t="124890" x="3603625" y="4278313"/>
          <p14:tracePt t="124891" x="3586163" y="4278313"/>
          <p14:tracePt t="124892" x="3568700" y="4278313"/>
          <p14:tracePt t="124893" x="3563938" y="4278313"/>
          <p14:tracePt t="124894" x="3546475" y="4278313"/>
          <p14:tracePt t="124895" x="3535363" y="4278313"/>
          <p14:tracePt t="124896" x="3530600" y="4278313"/>
          <p14:tracePt t="124899" x="3484563" y="4278313"/>
          <p14:tracePt t="124900" x="3479800" y="4283075"/>
          <p14:tracePt t="124901" x="3468688" y="4283075"/>
          <p14:tracePt t="124902" x="3457575" y="4283075"/>
          <p14:tracePt t="124903" x="3446463" y="4283075"/>
          <p14:tracePt t="124904" x="3433763" y="4289425"/>
          <p14:tracePt t="124905" x="3429000" y="4289425"/>
          <p14:tracePt t="124906" x="3417888" y="4294188"/>
          <p14:tracePt t="124907" x="3406775" y="4294188"/>
          <p14:tracePt t="124908" x="3400425" y="4300538"/>
          <p14:tracePt t="124909" x="3389313" y="4300538"/>
          <p14:tracePt t="124910" x="3384550" y="4300538"/>
          <p14:tracePt t="124911" x="3371850" y="4305300"/>
          <p14:tracePt t="124912" x="3360738" y="4305300"/>
          <p14:tracePt t="124913" x="3355975" y="4311650"/>
          <p14:tracePt t="124914" x="3349625" y="4311650"/>
          <p14:tracePt t="124915" x="3338513" y="4311650"/>
          <p14:tracePt t="124917" x="3327400" y="4316413"/>
          <p14:tracePt t="124918" x="3322638" y="4322763"/>
          <p14:tracePt t="124919" x="3316288" y="4322763"/>
          <p14:tracePt t="124920" x="3305175" y="4329113"/>
          <p14:tracePt t="124922" x="3294063" y="4333875"/>
          <p14:tracePt t="124924" x="3287713" y="4333875"/>
          <p14:tracePt t="124925" x="3282950" y="4340225"/>
          <p14:tracePt t="124926" x="3276600" y="4340225"/>
          <p14:tracePt t="124927" x="3271838" y="4344988"/>
          <p14:tracePt t="124928" x="3271838" y="4351338"/>
          <p14:tracePt t="124931" x="3260725" y="4351338"/>
          <p14:tracePt t="124933" x="3243263" y="4362450"/>
          <p14:tracePt t="124935" x="3243263" y="4367213"/>
          <p14:tracePt t="124937" x="3232150" y="4373563"/>
          <p14:tracePt t="124938" x="3225800" y="4373563"/>
          <p14:tracePt t="124941" x="3221038" y="4384675"/>
          <p14:tracePt t="124943" x="3214688" y="4391025"/>
          <p14:tracePt t="124945" x="3214688" y="4395788"/>
          <p14:tracePt t="124948" x="3203575" y="4406900"/>
          <p14:tracePt t="124950" x="3203575" y="4413250"/>
          <p14:tracePt t="124952" x="3198813" y="4418013"/>
          <p14:tracePt t="124954" x="3198813" y="4424363"/>
          <p14:tracePt t="124956" x="3192463" y="4435475"/>
          <p14:tracePt t="124959" x="3192463" y="4440238"/>
          <p14:tracePt t="124960" x="3187700" y="4446588"/>
          <p14:tracePt t="124961" x="3187700" y="4451350"/>
          <p14:tracePt t="124963" x="3187700" y="4457700"/>
          <p14:tracePt t="124964" x="3187700" y="4464050"/>
          <p14:tracePt t="124965" x="3181350" y="4468813"/>
          <p14:tracePt t="124967" x="3181350" y="4475163"/>
          <p14:tracePt t="124968" x="3181350" y="4479925"/>
          <p14:tracePt t="124969" x="3181350" y="4486275"/>
          <p14:tracePt t="124970" x="3181350" y="4491038"/>
          <p14:tracePt t="124972" x="3181350" y="4502150"/>
          <p14:tracePt t="124973" x="3181350" y="4508500"/>
          <p14:tracePt t="124975" x="3176588" y="4519613"/>
          <p14:tracePt t="124976" x="3176588" y="4524375"/>
          <p14:tracePt t="124978" x="3176588" y="4530725"/>
          <p14:tracePt t="124979" x="3176588" y="4541838"/>
          <p14:tracePt t="124980" x="3176588" y="4548188"/>
          <p14:tracePt t="124981" x="3176588" y="4552950"/>
          <p14:tracePt t="124982" x="3176588" y="4559300"/>
          <p14:tracePt t="124983" x="3176588" y="4564063"/>
          <p14:tracePt t="124984" x="3176588" y="4575175"/>
          <p14:tracePt t="124985" x="3176588" y="4581525"/>
          <p14:tracePt t="124986" x="3176588" y="4586288"/>
          <p14:tracePt t="124987" x="3176588" y="4598988"/>
          <p14:tracePt t="124988" x="3176588" y="4610100"/>
          <p14:tracePt t="124990" x="3176588" y="4614863"/>
          <p14:tracePt t="124991" x="3176588" y="4632325"/>
          <p14:tracePt t="124993" x="3176588" y="4643438"/>
          <p14:tracePt t="124994" x="3176588" y="4648200"/>
          <p14:tracePt t="124995" x="3176588" y="4659313"/>
          <p14:tracePt t="124996" x="3176588" y="4665663"/>
          <p14:tracePt t="124997" x="3176588" y="4676775"/>
          <p14:tracePt t="124998" x="3176588" y="4687888"/>
          <p14:tracePt t="124999" x="3176588" y="4694238"/>
          <p14:tracePt t="125000" x="3176588" y="4705350"/>
          <p14:tracePt t="125001" x="3176588" y="4716463"/>
          <p14:tracePt t="125004" x="3181350" y="4745038"/>
          <p14:tracePt t="125005" x="3181350" y="4756150"/>
          <p14:tracePt t="125006" x="3187700" y="4767263"/>
          <p14:tracePt t="125007" x="3187700" y="4772025"/>
          <p14:tracePt t="125008" x="3187700" y="4783138"/>
          <p14:tracePt t="125011" x="3203575" y="4818063"/>
          <p14:tracePt t="125013" x="3209925" y="4845050"/>
          <p14:tracePt t="125014" x="3214688" y="4856163"/>
          <p14:tracePt t="125015" x="3221038" y="4873625"/>
          <p14:tracePt t="125017" x="3225800" y="4891088"/>
          <p14:tracePt t="125018" x="3232150" y="4906963"/>
          <p14:tracePt t="125020" x="3243263" y="4929188"/>
          <p14:tracePt t="125022" x="3254375" y="4957763"/>
          <p14:tracePt t="125023" x="3260725" y="4968875"/>
          <p14:tracePt t="125025" x="3271838" y="4991100"/>
          <p14:tracePt t="125026" x="3276600" y="5002213"/>
          <p14:tracePt t="125027" x="3282950" y="5014913"/>
          <p14:tracePt t="125028" x="3287713" y="5026025"/>
          <p14:tracePt t="125029" x="3294063" y="5037138"/>
          <p14:tracePt t="125030" x="3298825" y="5041900"/>
          <p14:tracePt t="125031" x="3305175" y="5059363"/>
          <p14:tracePt t="125032" x="3311525" y="5070475"/>
          <p14:tracePt t="125033" x="3327400" y="5081588"/>
          <p14:tracePt t="125034" x="3327400" y="5092700"/>
          <p14:tracePt t="125035" x="3338513" y="5099050"/>
          <p14:tracePt t="125036" x="3344863" y="5110163"/>
          <p14:tracePt t="125037" x="3349625" y="5114925"/>
          <p14:tracePt t="125038" x="3355975" y="5126038"/>
          <p14:tracePt t="125039" x="3367088" y="5137150"/>
          <p14:tracePt t="125040" x="3378200" y="5143500"/>
          <p14:tracePt t="125041" x="3384550" y="5154613"/>
          <p14:tracePt t="125042" x="3395663" y="5160963"/>
          <p14:tracePt t="125043" x="3395663" y="5172075"/>
          <p14:tracePt t="125044" x="3406775" y="5176838"/>
          <p14:tracePt t="125045" x="3411538" y="5187950"/>
          <p14:tracePt t="125046" x="3422650" y="5194300"/>
          <p14:tracePt t="125047" x="3429000" y="5199063"/>
          <p14:tracePt t="125048" x="3433763" y="5205413"/>
          <p14:tracePt t="125049" x="3446463" y="5210175"/>
          <p14:tracePt t="125050" x="3451225" y="5216525"/>
          <p14:tracePt t="125051" x="3457575" y="5222875"/>
          <p14:tracePt t="125053" x="3473450" y="5233988"/>
          <p14:tracePt t="125054" x="3479800" y="5238750"/>
          <p14:tracePt t="125055" x="3484563" y="5245100"/>
          <p14:tracePt t="125056" x="3490913" y="5245100"/>
          <p14:tracePt t="125058" x="3506788" y="5256213"/>
          <p14:tracePt t="125059" x="3513138" y="5256213"/>
          <p14:tracePt t="125060" x="3524250" y="5260975"/>
          <p14:tracePt t="125061" x="3530600" y="5267325"/>
          <p14:tracePt t="125062" x="3535363" y="5267325"/>
          <p14:tracePt t="125063" x="3541713" y="5267325"/>
          <p14:tracePt t="125065" x="3552825" y="5278438"/>
          <p14:tracePt t="125066" x="3557588" y="5278438"/>
          <p14:tracePt t="125067" x="3563938" y="5278438"/>
          <p14:tracePt t="125069" x="3575050" y="5284788"/>
          <p14:tracePt t="125070" x="3579813" y="5284788"/>
          <p14:tracePt t="125072" x="3592513" y="5289550"/>
          <p14:tracePt t="125073" x="3597275" y="5289550"/>
          <p14:tracePt t="125074" x="3603625" y="5289550"/>
          <p14:tracePt t="125075" x="3614738" y="5295900"/>
          <p14:tracePt t="125077" x="3619500" y="5295900"/>
          <p14:tracePt t="125078" x="3625850" y="5300663"/>
          <p14:tracePt t="125079" x="3630613" y="5300663"/>
          <p14:tracePt t="125080" x="3636963" y="5300663"/>
          <p14:tracePt t="125081" x="3641725" y="5300663"/>
          <p14:tracePt t="125082" x="3648075" y="5300663"/>
          <p14:tracePt t="125083" x="3654425" y="5300663"/>
          <p14:tracePt t="125084" x="3659188" y="5307013"/>
          <p14:tracePt t="125087" x="3676650" y="5307013"/>
          <p14:tracePt t="125088" x="3681413" y="5307013"/>
          <p14:tracePt t="125089" x="3687763" y="5307013"/>
          <p14:tracePt t="125090" x="3692525" y="5307013"/>
          <p14:tracePt t="125092" x="3698875" y="5307013"/>
          <p14:tracePt t="125094" x="3709988" y="5307013"/>
          <p14:tracePt t="125095" x="3714750" y="5307013"/>
          <p14:tracePt t="125096" x="3721100" y="5307013"/>
          <p14:tracePt t="125097" x="3727450" y="5307013"/>
          <p14:tracePt t="125101" x="3743325" y="5307013"/>
          <p14:tracePt t="125102" x="3749675" y="5307013"/>
          <p14:tracePt t="125104" x="3760788" y="5307013"/>
          <p14:tracePt t="125105" x="3765550" y="5307013"/>
          <p14:tracePt t="125107" x="3771900" y="5307013"/>
          <p14:tracePt t="125108" x="3776663" y="5307013"/>
          <p14:tracePt t="125109" x="3783013" y="5307013"/>
          <p14:tracePt t="125110" x="3789363" y="5307013"/>
          <p14:tracePt t="125111" x="3794125" y="5307013"/>
          <p14:tracePt t="125112" x="3800475" y="5307013"/>
          <p14:tracePt t="125114" x="3805238" y="5307013"/>
          <p14:tracePt t="125115" x="3811588" y="5307013"/>
          <p14:tracePt t="125116" x="3816350" y="5307013"/>
          <p14:tracePt t="125117" x="3827463" y="5307013"/>
          <p14:tracePt t="125120" x="3838575" y="5307013"/>
          <p14:tracePt t="125121" x="3844925" y="5307013"/>
          <p14:tracePt t="125122" x="3849688" y="5307013"/>
          <p14:tracePt t="125123" x="3856038" y="5300663"/>
          <p14:tracePt t="125124" x="3867150" y="5300663"/>
          <p14:tracePt t="125126" x="3873500" y="5300663"/>
          <p14:tracePt t="125128" x="3884613" y="5295900"/>
          <p14:tracePt t="125130" x="3895725" y="5295900"/>
          <p14:tracePt t="125131" x="3900488" y="5289550"/>
          <p14:tracePt t="125132" x="3911600" y="5289550"/>
          <p14:tracePt t="125133" x="3917950" y="5284788"/>
          <p14:tracePt t="125135" x="3929063" y="5284788"/>
          <p14:tracePt t="125136" x="3935413" y="5278438"/>
          <p14:tracePt t="125137" x="3940175" y="5278438"/>
          <p14:tracePt t="125138" x="3957638" y="5272088"/>
          <p14:tracePt t="125140" x="3968750" y="5267325"/>
          <p14:tracePt t="125142" x="3979863" y="5260975"/>
          <p14:tracePt t="125143" x="3990975" y="5256213"/>
          <p14:tracePt t="125144" x="3997325" y="5249863"/>
          <p14:tracePt t="125145" x="4008438" y="5249863"/>
          <p14:tracePt t="125146" x="4013200" y="5245100"/>
          <p14:tracePt t="125147" x="4024313" y="5238750"/>
          <p14:tracePt t="125149" x="4035425" y="5233988"/>
          <p14:tracePt t="125150" x="4046538" y="5227638"/>
          <p14:tracePt t="125152" x="4070350" y="5216525"/>
          <p14:tracePt t="125153" x="4075113" y="5216525"/>
          <p14:tracePt t="125154" x="4086225" y="5205413"/>
          <p14:tracePt t="125155" x="4092575" y="5205413"/>
          <p14:tracePt t="125156" x="4097338" y="5199063"/>
          <p14:tracePt t="125157" x="4108450" y="5187950"/>
          <p14:tracePt t="125158" x="4119563" y="5183188"/>
          <p14:tracePt t="125159" x="4125913" y="5176838"/>
          <p14:tracePt t="125161" x="4143375" y="5165725"/>
          <p14:tracePt t="125162" x="4148138" y="5160963"/>
          <p14:tracePt t="125163" x="4154488" y="5154613"/>
          <p14:tracePt t="125164" x="4159250" y="5149850"/>
          <p14:tracePt t="125165" x="4170363" y="5143500"/>
          <p14:tracePt t="125166" x="4176713" y="5137150"/>
          <p14:tracePt t="125167" x="4181475" y="5132388"/>
          <p14:tracePt t="125168" x="4187825" y="5121275"/>
          <p14:tracePt t="125169" x="4192588" y="5114925"/>
          <p14:tracePt t="125170" x="4198938" y="5110163"/>
          <p14:tracePt t="125171" x="4205288" y="5103813"/>
          <p14:tracePt t="125172" x="4210050" y="5099050"/>
          <p14:tracePt t="125173" x="4216400" y="5092700"/>
          <p14:tracePt t="125174" x="4221163" y="5087938"/>
          <p14:tracePt t="125175" x="4227513" y="5076825"/>
          <p14:tracePt t="125176" x="4232275" y="5070475"/>
          <p14:tracePt t="125177" x="4238625" y="5059363"/>
          <p14:tracePt t="125179" x="4249738" y="5048250"/>
          <p14:tracePt t="125180" x="4249738" y="5037138"/>
          <p14:tracePt t="125181" x="4254500" y="5037138"/>
          <p14:tracePt t="125182" x="4260850" y="5030788"/>
          <p14:tracePt t="125183" x="4265613" y="5019675"/>
          <p14:tracePt t="125184" x="4265613" y="5014913"/>
          <p14:tracePt t="125185" x="4271963" y="5008563"/>
          <p14:tracePt t="125186" x="4278313" y="4997450"/>
          <p14:tracePt t="125187" x="4278313" y="4991100"/>
          <p14:tracePt t="125188" x="4283075" y="4986338"/>
          <p14:tracePt t="125189" x="4283075" y="4975225"/>
          <p14:tracePt t="125190" x="4289425" y="4968875"/>
          <p14:tracePt t="125192" x="4294188" y="4953000"/>
          <p14:tracePt t="125193" x="4300538" y="4946650"/>
          <p14:tracePt t="125194" x="4305300" y="4935538"/>
          <p14:tracePt t="125195" x="4305300" y="4929188"/>
          <p14:tracePt t="125196" x="4305300" y="4924425"/>
          <p14:tracePt t="125197" x="4311650" y="4913313"/>
          <p14:tracePt t="125198" x="4316413" y="4906963"/>
          <p14:tracePt t="125199" x="4316413" y="4902200"/>
          <p14:tracePt t="125200" x="4316413" y="4891088"/>
          <p14:tracePt t="125201" x="4322763" y="4884738"/>
          <p14:tracePt t="125202" x="4322763" y="4879975"/>
          <p14:tracePt t="125203" x="4327525" y="4867275"/>
          <p14:tracePt t="125205" x="4327525" y="4862513"/>
          <p14:tracePt t="125206" x="4327525" y="4851400"/>
          <p14:tracePt t="125208" x="4333875" y="4840288"/>
          <p14:tracePt t="125209" x="4333875" y="4833938"/>
          <p14:tracePt t="125210" x="4333875" y="4829175"/>
          <p14:tracePt t="125211" x="4338638" y="4822825"/>
          <p14:tracePt t="125212" x="4338638" y="4811713"/>
          <p14:tracePt t="125214" x="4338638" y="4806950"/>
          <p14:tracePt t="125216" x="4338638" y="4794250"/>
          <p14:tracePt t="125218" x="4338638" y="4778375"/>
          <p14:tracePt t="125220" x="4338638" y="4767263"/>
          <p14:tracePt t="125221" x="4338638" y="4760913"/>
          <p14:tracePt t="125224" x="4338638" y="4745038"/>
          <p14:tracePt t="125226" x="4338638" y="4727575"/>
          <p14:tracePt t="125228" x="4333875" y="4721225"/>
          <p14:tracePt t="125230" x="4333875" y="4710113"/>
          <p14:tracePt t="125233" x="4327525" y="4694238"/>
          <p14:tracePt t="125234" x="4327525" y="4683125"/>
          <p14:tracePt t="125236" x="4327525" y="4676775"/>
          <p14:tracePt t="125237" x="4322763" y="4665663"/>
          <p14:tracePt t="125238" x="4316413" y="4665663"/>
          <p14:tracePt t="125240" x="4316413" y="4654550"/>
          <p14:tracePt t="125241" x="4311650" y="4648200"/>
          <p14:tracePt t="125242" x="4311650" y="4637088"/>
          <p14:tracePt t="125243" x="4305300" y="4637088"/>
          <p14:tracePt t="125244" x="4305300" y="4632325"/>
          <p14:tracePt t="125246" x="4300538" y="4621213"/>
          <p14:tracePt t="125247" x="4300538" y="4610100"/>
          <p14:tracePt t="125248" x="4294188" y="4603750"/>
          <p14:tracePt t="125249" x="4289425" y="4603750"/>
          <p14:tracePt t="125250" x="4289425" y="4592638"/>
          <p14:tracePt t="125252" x="4283075" y="4581525"/>
          <p14:tracePt t="125254" x="4278313" y="4575175"/>
          <p14:tracePt t="125255" x="4278313" y="4564063"/>
          <p14:tracePt t="125256" x="4271963" y="4564063"/>
          <p14:tracePt t="125257" x="4271963" y="4559300"/>
          <p14:tracePt t="125258" x="4265613" y="4552950"/>
          <p14:tracePt t="125259" x="4265613" y="4548188"/>
          <p14:tracePt t="125260" x="4260850" y="4537075"/>
          <p14:tracePt t="125261" x="4254500" y="4537075"/>
          <p14:tracePt t="125262" x="4254500" y="4524375"/>
          <p14:tracePt t="125263" x="4249738" y="4524375"/>
          <p14:tracePt t="125264" x="4243388" y="4519613"/>
          <p14:tracePt t="125265" x="4243388" y="4513263"/>
          <p14:tracePt t="125266" x="4238625" y="4508500"/>
          <p14:tracePt t="125267" x="4238625" y="4502150"/>
          <p14:tracePt t="125268" x="4232275" y="4497388"/>
          <p14:tracePt t="125269" x="4227513" y="4491038"/>
          <p14:tracePt t="125270" x="4227513" y="4486275"/>
          <p14:tracePt t="125272" x="4216400" y="4479925"/>
          <p14:tracePt t="125273" x="4216400" y="4475163"/>
          <p14:tracePt t="125274" x="4210050" y="4468813"/>
          <p14:tracePt t="125275" x="4210050" y="4464050"/>
          <p14:tracePt t="125276" x="4205288" y="4464050"/>
          <p14:tracePt t="125277" x="4205288" y="4457700"/>
          <p14:tracePt t="125278" x="4198938" y="4451350"/>
          <p14:tracePt t="125280" x="4192588" y="4440238"/>
          <p14:tracePt t="125282" x="4187825" y="4435475"/>
          <p14:tracePt t="125283" x="4181475" y="4435475"/>
          <p14:tracePt t="125284" x="4181475" y="4429125"/>
          <p14:tracePt t="125285" x="4176713" y="4429125"/>
          <p14:tracePt t="125287" x="4170363" y="4418013"/>
          <p14:tracePt t="125288" x="4165600" y="4418013"/>
          <p14:tracePt t="125290" x="4165600" y="4413250"/>
          <p14:tracePt t="125292" x="4159250" y="4406900"/>
          <p14:tracePt t="125293" x="4154488" y="4402138"/>
          <p14:tracePt t="125297" x="4148138" y="4395788"/>
          <p14:tracePt t="125298" x="4143375" y="4395788"/>
          <p14:tracePt t="125303" x="4130675" y="4384675"/>
          <p14:tracePt t="125304" x="4125913" y="4378325"/>
          <p14:tracePt t="125309" x="4114800" y="4373563"/>
          <p14:tracePt t="125311" x="4108450" y="4373563"/>
          <p14:tracePt t="125313" x="4103688" y="4367213"/>
          <p14:tracePt t="125316" x="4097338" y="4367213"/>
          <p14:tracePt t="125317" x="4092575" y="4367213"/>
          <p14:tracePt t="125320" x="4086225" y="4367213"/>
          <p14:tracePt t="125320" x="4086225" y="4362450"/>
          <p14:tracePt t="125323" x="4075113" y="4362450"/>
          <p14:tracePt t="125324" x="4075113" y="4356100"/>
          <p14:tracePt t="125325" x="4070350" y="4356100"/>
          <p14:tracePt t="125327" x="4064000" y="4356100"/>
          <p14:tracePt t="125329" x="4057650" y="4356100"/>
          <p14:tracePt t="125331" x="4052888" y="4356100"/>
          <p14:tracePt t="125332" x="4046538" y="4356100"/>
          <p14:tracePt t="125334" x="4041775" y="4356100"/>
          <p14:tracePt t="125336" x="4035425" y="4356100"/>
          <p14:tracePt t="125338" x="4024313" y="4356100"/>
          <p14:tracePt t="125341" x="4019550" y="4356100"/>
          <p14:tracePt t="125343" x="4008438" y="4356100"/>
          <p14:tracePt t="125344" x="4002088" y="4356100"/>
          <p14:tracePt t="125345" x="3997325" y="4356100"/>
          <p14:tracePt t="125346" x="3990975" y="4356100"/>
          <p14:tracePt t="125348" x="3984625" y="4356100"/>
          <p14:tracePt t="125349" x="3973513" y="4356100"/>
          <p14:tracePt t="125351" x="3968750" y="4356100"/>
          <p14:tracePt t="125352" x="3957638" y="4356100"/>
          <p14:tracePt t="125354" x="3951288" y="4356100"/>
          <p14:tracePt t="125355" x="3946525" y="4362450"/>
          <p14:tracePt t="125356" x="3935413" y="4367213"/>
          <p14:tracePt t="125357" x="3929063" y="4367213"/>
          <p14:tracePt t="125358" x="3922713" y="4367213"/>
          <p14:tracePt t="125359" x="3917950" y="4367213"/>
          <p14:tracePt t="125361" x="3906838" y="4373563"/>
          <p14:tracePt t="125362" x="3895725" y="4378325"/>
          <p14:tracePt t="125363" x="3889375" y="4384675"/>
          <p14:tracePt t="125364" x="3884613" y="4384675"/>
          <p14:tracePt t="125365" x="3878263" y="4384675"/>
          <p14:tracePt t="125366" x="3867150" y="4391025"/>
          <p14:tracePt t="125367" x="3862388" y="4395788"/>
          <p14:tracePt t="125368" x="3856038" y="4395788"/>
          <p14:tracePt t="125370" x="3844925" y="4406900"/>
          <p14:tracePt t="125371" x="3833813" y="4406900"/>
          <p14:tracePt t="125372" x="3827463" y="4413250"/>
          <p14:tracePt t="125373" x="3822700" y="4418013"/>
          <p14:tracePt t="125374" x="3816350" y="4418013"/>
          <p14:tracePt t="125375" x="3811588" y="4424363"/>
          <p14:tracePt t="125376" x="3800475" y="4429125"/>
          <p14:tracePt t="125377" x="3794125" y="4429125"/>
          <p14:tracePt t="125378" x="3789363" y="4440238"/>
          <p14:tracePt t="125379" x="3783013" y="4440238"/>
          <p14:tracePt t="125380" x="3776663" y="4446588"/>
          <p14:tracePt t="125381" x="3765550" y="4451350"/>
          <p14:tracePt t="125383" x="3760788" y="4464050"/>
          <p14:tracePt t="125385" x="3749675" y="4464050"/>
          <p14:tracePt t="125386" x="3738563" y="4475163"/>
          <p14:tracePt t="125387" x="3732213" y="4479925"/>
          <p14:tracePt t="125388" x="3727450" y="4486275"/>
          <p14:tracePt t="125389" x="3721100" y="4491038"/>
          <p14:tracePt t="125392" x="3709988" y="4502150"/>
          <p14:tracePt t="125393" x="3703638" y="4508500"/>
          <p14:tracePt t="125394" x="3698875" y="4513263"/>
          <p14:tracePt t="125395" x="3692525" y="4519613"/>
          <p14:tracePt t="125397" x="3681413" y="4524375"/>
          <p14:tracePt t="125398" x="3681413" y="4530725"/>
          <p14:tracePt t="125399" x="3676650" y="4537075"/>
          <p14:tracePt t="125400" x="3670300" y="4541838"/>
          <p14:tracePt t="125402" x="3665538" y="4548188"/>
          <p14:tracePt t="125403" x="3665538" y="4552950"/>
          <p14:tracePt t="125404" x="3659188" y="4552950"/>
          <p14:tracePt t="125407" x="3648075" y="4570413"/>
          <p14:tracePt t="125408" x="3648075" y="4575175"/>
          <p14:tracePt t="125410" x="3641725" y="4575175"/>
          <p14:tracePt t="125411" x="3636963" y="4581525"/>
          <p14:tracePt t="125412" x="3636963" y="4586288"/>
          <p14:tracePt t="125414" x="3630613" y="4598988"/>
          <p14:tracePt t="125416" x="3625850" y="4603750"/>
          <p14:tracePt t="125417" x="3625850" y="4610100"/>
          <p14:tracePt t="125420" x="3619500" y="4621213"/>
          <p14:tracePt t="125421" x="3619500" y="4625975"/>
          <p14:tracePt t="125422" x="3614738" y="4625975"/>
          <p14:tracePt t="125424" x="3614738" y="4632325"/>
          <p14:tracePt t="125425" x="3614738" y="4637088"/>
          <p14:tracePt t="125427" x="3614738" y="4643438"/>
          <p14:tracePt t="125428" x="3608388" y="4648200"/>
          <p14:tracePt t="125430" x="3608388" y="4654550"/>
          <p14:tracePt t="125434" x="3608388" y="4665663"/>
          <p14:tracePt t="125435" x="3608388" y="4672013"/>
          <p14:tracePt t="125437" x="3608388" y="4676775"/>
          <p14:tracePt t="125440" x="3608388" y="4683125"/>
          <p14:tracePt t="125441" x="3608388" y="4687888"/>
          <p14:tracePt t="125442" x="3608388" y="4694238"/>
          <p14:tracePt t="125444" x="3608388" y="4699000"/>
          <p14:tracePt t="125448" x="3608388" y="4710113"/>
          <p14:tracePt t="125450" x="3608388" y="4716463"/>
          <p14:tracePt t="125451" x="3608388" y="4721225"/>
          <p14:tracePt t="125455" x="3608388" y="4733925"/>
          <p14:tracePt t="125457" x="3608388" y="4738688"/>
          <p14:tracePt t="125458" x="3608388" y="4745038"/>
          <p14:tracePt t="125462" x="3619500" y="4756150"/>
          <p14:tracePt t="125464" x="3619500" y="4760913"/>
          <p14:tracePt t="125465" x="3619500" y="4767263"/>
          <p14:tracePt t="125466" x="3625850" y="4767263"/>
          <p14:tracePt t="125467" x="3625850" y="4772025"/>
          <p14:tracePt t="125469" x="3630613" y="4778375"/>
          <p14:tracePt t="125471" x="3630613" y="4789488"/>
          <p14:tracePt t="125472" x="3636963" y="4789488"/>
          <p14:tracePt t="125473" x="3641725" y="4794250"/>
          <p14:tracePt t="125475" x="3641725" y="4800600"/>
          <p14:tracePt t="125476" x="3648075" y="4806950"/>
          <p14:tracePt t="125477" x="3654425" y="4811713"/>
          <p14:tracePt t="125478" x="3654425" y="4818063"/>
          <p14:tracePt t="125479" x="3659188" y="4818063"/>
          <p14:tracePt t="125480" x="3665538" y="4822825"/>
          <p14:tracePt t="125481" x="3670300" y="4829175"/>
          <p14:tracePt t="125482" x="3670300" y="4833938"/>
          <p14:tracePt t="125483" x="3676650" y="4833938"/>
          <p14:tracePt t="125484" x="3676650" y="4840288"/>
          <p14:tracePt t="125486" x="3687763" y="4851400"/>
          <p14:tracePt t="125487" x="3692525" y="4851400"/>
          <p14:tracePt t="125488" x="3698875" y="4856163"/>
          <p14:tracePt t="125489" x="3703638" y="4862513"/>
          <p14:tracePt t="125490" x="3709988" y="4867275"/>
          <p14:tracePt t="125491" x="3714750" y="4873625"/>
          <p14:tracePt t="125492" x="3721100" y="4879975"/>
          <p14:tracePt t="125493" x="3727450" y="4884738"/>
          <p14:tracePt t="125494" x="3732213" y="4891088"/>
          <p14:tracePt t="125495" x="3738563" y="4891088"/>
          <p14:tracePt t="125496" x="3743325" y="4895850"/>
          <p14:tracePt t="125498" x="3754438" y="4906963"/>
          <p14:tracePt t="125500" x="3765550" y="4918075"/>
          <p14:tracePt t="125502" x="3771900" y="4918075"/>
          <p14:tracePt t="125503" x="3776663" y="4929188"/>
          <p14:tracePt t="125505" x="3789363" y="4935538"/>
          <p14:tracePt t="125506" x="3794125" y="4935538"/>
          <p14:tracePt t="125507" x="3800475" y="4941888"/>
          <p14:tracePt t="125508" x="3800475" y="4946650"/>
          <p14:tracePt t="125509" x="3805238" y="4946650"/>
          <p14:tracePt t="125510" x="3811588" y="4953000"/>
          <p14:tracePt t="125511" x="3816350" y="4953000"/>
          <p14:tracePt t="125513" x="3827463" y="4957763"/>
          <p14:tracePt t="125514" x="3827463" y="4964113"/>
          <p14:tracePt t="125515" x="3833813" y="4964113"/>
          <p14:tracePt t="125516" x="3833813" y="4968875"/>
          <p14:tracePt t="125518" x="3844925" y="4968875"/>
          <p14:tracePt t="125519" x="3849688" y="4975225"/>
          <p14:tracePt t="125521" x="3856038" y="4975225"/>
          <p14:tracePt t="125522" x="3862388" y="4975225"/>
          <p14:tracePt t="125523" x="3867150" y="4979988"/>
          <p14:tracePt t="125524" x="3867150" y="4986338"/>
          <p14:tracePt t="125526" x="3878263" y="4986338"/>
          <p14:tracePt t="125527" x="3884613" y="4986338"/>
          <p14:tracePt t="125528" x="3884613" y="4991100"/>
          <p14:tracePt t="125529" x="3889375" y="4991100"/>
          <p14:tracePt t="125531" x="3895725" y="4997450"/>
          <p14:tracePt t="125533" x="3906838" y="5002213"/>
          <p14:tracePt t="125535" x="3911600" y="5002213"/>
          <p14:tracePt t="125537" x="3922713" y="5008563"/>
          <p14:tracePt t="125539" x="3929063" y="5008563"/>
          <p14:tracePt t="125541" x="3935413" y="5014913"/>
          <p14:tracePt t="125542" x="3940175" y="5014913"/>
          <p14:tracePt t="125543" x="3946525" y="5014913"/>
          <p14:tracePt t="125545" x="3951288" y="5019675"/>
          <p14:tracePt t="125547" x="3962400" y="5026025"/>
          <p14:tracePt t="125548" x="0" y="0"/>
        </p14:tracePtLst>
        <p14:tracePtLst>
          <p14:tracePt t="126363" x="3681413" y="4429125"/>
          <p14:tracePt t="126366" x="3687763" y="4429125"/>
          <p14:tracePt t="126381" x="3692525" y="4429125"/>
          <p14:tracePt t="126387" x="3698875" y="4435475"/>
          <p14:tracePt t="126395" x="3703638" y="4435475"/>
          <p14:tracePt t="126408" x="3703638" y="4440238"/>
          <p14:tracePt t="126413" x="3709988" y="4440238"/>
          <p14:tracePt t="126443" x="3709988" y="4446588"/>
          <p14:tracePt t="126451" x="3714750" y="4451350"/>
          <p14:tracePt t="126456" x="3714750" y="4457700"/>
          <p14:tracePt t="126458" x="3721100" y="4464050"/>
          <p14:tracePt t="126461" x="3721100" y="4468813"/>
          <p14:tracePt t="126464" x="3721100" y="4475163"/>
          <p14:tracePt t="126466" x="3721100" y="4479925"/>
          <p14:tracePt t="126469" x="3727450" y="4486275"/>
          <p14:tracePt t="126470" x="3727450" y="4491038"/>
          <p14:tracePt t="126472" x="3727450" y="4497388"/>
          <p14:tracePt t="126476" x="3727450" y="4502150"/>
          <p14:tracePt t="126479" x="3732213" y="4513263"/>
          <p14:tracePt t="126482" x="3732213" y="4519613"/>
          <p14:tracePt t="126484" x="3732213" y="4524375"/>
          <p14:tracePt t="126486" x="3732213" y="4530725"/>
          <p14:tracePt t="126487" x="3732213" y="4537075"/>
          <p14:tracePt t="126490" x="3732213" y="4541838"/>
          <p14:tracePt t="126491" x="3732213" y="4548188"/>
          <p14:tracePt t="126494" x="3732213" y="4559300"/>
          <p14:tracePt t="126497" x="3732213" y="4564063"/>
          <p14:tracePt t="126498" x="3732213" y="4570413"/>
          <p14:tracePt t="126500" x="3732213" y="4575175"/>
          <p14:tracePt t="126501" x="3732213" y="4581525"/>
          <p14:tracePt t="126503" x="3732213" y="4586288"/>
          <p14:tracePt t="126505" x="3732213" y="4592638"/>
          <p14:tracePt t="126509" x="3732213" y="4603750"/>
          <p14:tracePt t="126511" x="3732213" y="4614863"/>
          <p14:tracePt t="126513" x="3732213" y="4621213"/>
          <p14:tracePt t="126514" x="3732213" y="4625975"/>
          <p14:tracePt t="126515" x="3732213" y="4632325"/>
          <p14:tracePt t="126517" x="3732213" y="4637088"/>
          <p14:tracePt t="126518" x="3732213" y="4643438"/>
          <p14:tracePt t="126520" x="3732213" y="4648200"/>
          <p14:tracePt t="126521" x="3732213" y="4654550"/>
          <p14:tracePt t="126522" x="3732213" y="4659313"/>
          <p14:tracePt t="126524" x="3732213" y="4665663"/>
          <p14:tracePt t="126526" x="3727450" y="4676775"/>
          <p14:tracePt t="126528" x="3727450" y="4683125"/>
          <p14:tracePt t="126531" x="3727450" y="4694238"/>
          <p14:tracePt t="126532" x="3727450" y="4699000"/>
          <p14:tracePt t="126535" x="3721100" y="4705350"/>
          <p14:tracePt t="126537" x="3721100" y="4716463"/>
          <p14:tracePt t="126539" x="3714750" y="4727575"/>
          <p14:tracePt t="126541" x="3714750" y="4733925"/>
          <p14:tracePt t="126542" x="3714750" y="4738688"/>
          <p14:tracePt t="126544" x="3714750" y="4745038"/>
          <p14:tracePt t="126546" x="3714750" y="4749800"/>
          <p14:tracePt t="126547" x="3709988" y="4760913"/>
          <p14:tracePt t="126549" x="3709988" y="4767263"/>
          <p14:tracePt t="126550" x="3709988" y="4772025"/>
          <p14:tracePt t="126551" x="3709988" y="4778375"/>
          <p14:tracePt t="126555" x="3709988" y="4789488"/>
          <p14:tracePt t="126556" x="3709988" y="4800600"/>
          <p14:tracePt t="126558" x="3703638" y="4806950"/>
          <p14:tracePt t="126561" x="3703638" y="4822825"/>
          <p14:tracePt t="126563" x="3703638" y="4829175"/>
          <p14:tracePt t="126564" x="3703638" y="4833938"/>
          <p14:tracePt t="126565" x="3703638" y="4840288"/>
          <p14:tracePt t="126567" x="3698875" y="4845050"/>
          <p14:tracePt t="126568" x="3698875" y="4851400"/>
          <p14:tracePt t="126569" x="3698875" y="4856163"/>
          <p14:tracePt t="126571" x="3698875" y="4867275"/>
          <p14:tracePt t="126574" x="3698875" y="4879975"/>
          <p14:tracePt t="126576" x="3698875" y="4884738"/>
          <p14:tracePt t="126577" x="3698875" y="4891088"/>
          <p14:tracePt t="126581" x="3698875" y="4902200"/>
          <p14:tracePt t="126581" x="3698875" y="4906963"/>
          <p14:tracePt t="126582" x="3698875" y="4913313"/>
          <p14:tracePt t="126586" x="3698875" y="4924425"/>
          <p14:tracePt t="126587" x="3698875" y="4929188"/>
          <p14:tracePt t="126589" x="3698875" y="4935538"/>
          <p14:tracePt t="126591" x="3698875" y="4941888"/>
          <p14:tracePt t="126593" x="3698875" y="4946650"/>
          <p14:tracePt t="126594" x="3703638" y="4953000"/>
          <p14:tracePt t="126596" x="3703638" y="4957763"/>
          <p14:tracePt t="126601" x="3703638" y="4964113"/>
          <p14:tracePt t="126602" x="3709988" y="4968875"/>
          <p14:tracePt t="126603" x="3709988" y="4975225"/>
          <p14:tracePt t="126606" x="3709988" y="4979988"/>
          <p14:tracePt t="126609" x="3714750" y="4979988"/>
          <p14:tracePt t="126610" x="3714750" y="4986338"/>
          <p14:tracePt t="126614" x="3721100" y="4991100"/>
          <p14:tracePt t="126617" x="3727450" y="4991100"/>
          <p14:tracePt t="126618" x="3727450" y="4997450"/>
          <p14:tracePt t="126621" x="3732213" y="5002213"/>
          <p14:tracePt t="126626" x="3738563" y="5008563"/>
          <p14:tracePt t="126629" x="3743325" y="5014913"/>
          <p14:tracePt t="126630" x="3749675" y="5014913"/>
          <p14:tracePt t="126633" x="3754438" y="5019675"/>
          <p14:tracePt t="126636" x="3760788" y="5026025"/>
          <p14:tracePt t="126637" x="3765550" y="5030788"/>
          <p14:tracePt t="126638" x="3771900" y="5030788"/>
          <p14:tracePt t="126641" x="3771900" y="5037138"/>
          <p14:tracePt t="126644" x="3783013" y="5041900"/>
          <p14:tracePt t="126645" x="3794125" y="5048250"/>
          <p14:tracePt t="126649" x="3811588" y="5059363"/>
          <p14:tracePt t="126653" x="3827463" y="5070475"/>
          <p14:tracePt t="126655" x="3833813" y="5076825"/>
          <p14:tracePt t="126656" x="0" y="0"/>
        </p14:tracePtLst>
        <p14:tracePtLst>
          <p14:tracePt t="126889" x="2057400" y="3654425"/>
          <p14:tracePt t="126890" x="2057400" y="3648075"/>
          <p14:tracePt t="126893" x="2051050" y="3648075"/>
          <p14:tracePt t="126894" x="2051050" y="3643313"/>
          <p14:tracePt t="126899" x="2051050" y="3636963"/>
          <p14:tracePt t="126902" x="2046288" y="3630613"/>
          <p14:tracePt t="126905" x="2046288" y="3625850"/>
          <p14:tracePt t="126907" x="2046288" y="3619500"/>
          <p14:tracePt t="126910" x="2046288" y="3614738"/>
          <p14:tracePt t="126913" x="2046288" y="3608388"/>
          <p14:tracePt t="126916" x="2046288" y="3603625"/>
          <p14:tracePt t="126918" x="2046288" y="3597275"/>
          <p14:tracePt t="126921" x="2039938" y="3592513"/>
          <p14:tracePt t="126924" x="2039938" y="3586163"/>
          <p14:tracePt t="126928" x="2039938" y="3581400"/>
          <p14:tracePt t="126929" x="2039938" y="3575050"/>
          <p14:tracePt t="126932" x="2039938" y="3570288"/>
          <p14:tracePt t="126935" x="2039938" y="3563938"/>
          <p14:tracePt t="126937" x="2039938" y="3557588"/>
          <p14:tracePt t="126940" x="2039938" y="3552825"/>
          <p14:tracePt t="126942" x="2039938" y="3546475"/>
          <p14:tracePt t="126945" x="2039938" y="3541713"/>
          <p14:tracePt t="126948" x="2035175" y="3535363"/>
          <p14:tracePt t="126949" x="2035175" y="3530600"/>
          <p14:tracePt t="126950" x="2035175" y="3524250"/>
          <p14:tracePt t="126952" x="2035175" y="3513138"/>
          <p14:tracePt t="126955" x="2035175" y="3508375"/>
          <p14:tracePt t="126956" x="2028825" y="3502025"/>
          <p14:tracePt t="126957" x="2028825" y="3495675"/>
          <p14:tracePt t="126958" x="2028825" y="3490913"/>
          <p14:tracePt t="126959" x="2028825" y="3484563"/>
          <p14:tracePt t="126961" x="2028825" y="3473450"/>
          <p14:tracePt t="126963" x="2028825" y="3468688"/>
          <p14:tracePt t="126964" x="2028825" y="3462338"/>
          <p14:tracePt t="126965" x="2028825" y="3457575"/>
          <p14:tracePt t="126966" x="2028825" y="3451225"/>
          <p14:tracePt t="126968" x="2028825" y="3440113"/>
          <p14:tracePt t="126969" x="2028825" y="3435350"/>
          <p14:tracePt t="126970" x="2028825" y="3429000"/>
          <p14:tracePt t="126971" x="0" y="0"/>
        </p14:tracePtLst>
        <p14:tracePtLst>
          <p14:tracePt t="127099" x="1995488" y="2259013"/>
          <p14:tracePt t="127101" x="2001838" y="2254250"/>
          <p14:tracePt t="127106" x="2006600" y="2247900"/>
          <p14:tracePt t="127111" x="2006600" y="2243138"/>
          <p14:tracePt t="127115" x="2012950" y="2236788"/>
          <p14:tracePt t="127122" x="2017713" y="2232025"/>
          <p14:tracePt t="127127" x="2024063" y="2225675"/>
          <p14:tracePt t="127129" x="2028825" y="2225675"/>
          <p14:tracePt t="127131" x="2035175" y="2225675"/>
          <p14:tracePt t="127136" x="2039938" y="2220913"/>
          <p14:tracePt t="127137" x="2039938" y="2214563"/>
          <p14:tracePt t="127138" x="2046288" y="2214563"/>
          <p14:tracePt t="127139" x="2051050" y="2214563"/>
          <p14:tracePt t="127143" x="2057400" y="2214563"/>
          <p14:tracePt t="127144" x="2057400" y="2209800"/>
          <p14:tracePt t="127147" x="2068513" y="2209800"/>
          <p14:tracePt t="127149" x="2074863" y="2209800"/>
          <p14:tracePt t="127151" x="2079625" y="2203450"/>
          <p14:tracePt t="127152" x="2085975" y="2203450"/>
          <p14:tracePt t="127154" x="2090738" y="2198688"/>
          <p14:tracePt t="127157" x="2101850" y="2192338"/>
          <p14:tracePt t="127158" x="2108200" y="2192338"/>
          <p14:tracePt t="127160" x="2112963" y="2192338"/>
          <p14:tracePt t="127161" x="2119313" y="2185988"/>
          <p14:tracePt t="127162" x="2124075" y="2185988"/>
          <p14:tracePt t="127164" x="2130425" y="2185988"/>
          <p14:tracePt t="127166" x="2141538" y="2181225"/>
          <p14:tracePt t="127168" x="2152650" y="2174875"/>
          <p14:tracePt t="127170" x="2159000" y="2174875"/>
          <p14:tracePt t="127171" x="2163763" y="2174875"/>
          <p14:tracePt t="127172" x="2170113" y="2170113"/>
          <p14:tracePt t="127173" x="2174875" y="2170113"/>
          <p14:tracePt t="127174" x="2181225" y="2170113"/>
          <p14:tracePt t="127175" x="2185988" y="2163763"/>
          <p14:tracePt t="127179" x="2203450" y="2159000"/>
          <p14:tracePt t="127179" x="2209800" y="2159000"/>
          <p14:tracePt t="127180" x="2214563" y="2159000"/>
          <p14:tracePt t="127181" x="2220913" y="2159000"/>
          <p14:tracePt t="127182" x="2225675" y="2152650"/>
          <p14:tracePt t="127184" x="2236788" y="2147888"/>
          <p14:tracePt t="127185" x="2243138" y="2147888"/>
          <p14:tracePt t="127186" x="2254250" y="2147888"/>
          <p14:tracePt t="127188" x="2259013" y="2141538"/>
          <p14:tracePt t="127189" x="2270125" y="2136775"/>
          <p14:tracePt t="127191" x="2282825" y="2136775"/>
          <p14:tracePt t="127192" x="2293938" y="2136775"/>
          <p14:tracePt t="127193" x="2298700" y="2130425"/>
          <p14:tracePt t="127194" x="2305050" y="2130425"/>
          <p14:tracePt t="127195" x="2309813" y="2130425"/>
          <p14:tracePt t="127198" x="2338388" y="2119313"/>
          <p14:tracePt t="127200" x="2349500" y="2112963"/>
          <p14:tracePt t="127201" x="2360613" y="2112963"/>
          <p14:tracePt t="127202" x="2366963" y="2112963"/>
          <p14:tracePt t="127203" x="2371725" y="2112963"/>
          <p14:tracePt t="127205" x="2393950" y="2108200"/>
          <p14:tracePt t="127207" x="2400300" y="2101850"/>
          <p14:tracePt t="127207" x="2411413" y="2101850"/>
          <p14:tracePt t="127209" x="2433638" y="2097088"/>
          <p14:tracePt t="127212" x="2462213" y="2085975"/>
          <p14:tracePt t="127213" x="2473325" y="2085975"/>
          <p14:tracePt t="127214" x="2484438" y="2085975"/>
          <p14:tracePt t="127215" x="2495550" y="2085975"/>
          <p14:tracePt t="127216" x="2506663" y="2079625"/>
          <p14:tracePt t="127218" x="2535238" y="2074863"/>
          <p14:tracePt t="127219" x="2546350" y="2074863"/>
          <p14:tracePt t="127220" x="2557463" y="2074863"/>
          <p14:tracePt t="127221" x="2568575" y="2068513"/>
          <p14:tracePt t="127222" x="2579688" y="2068513"/>
          <p14:tracePt t="127223" x="2597150" y="2063750"/>
          <p14:tracePt t="127225" x="2625725" y="2057400"/>
          <p14:tracePt t="127226" x="2636838" y="2057400"/>
          <p14:tracePt t="127227" x="2652713" y="2051050"/>
          <p14:tracePt t="127228" x="2670175" y="2046288"/>
          <p14:tracePt t="127229" x="2681288" y="2046288"/>
          <p14:tracePt t="127230" x="2703513" y="2039938"/>
          <p14:tracePt t="127231" x="2720975" y="2039938"/>
          <p14:tracePt t="127232" x="2732088" y="2039938"/>
          <p14:tracePt t="127233" x="2754313" y="2035175"/>
          <p14:tracePt t="127234" x="2771775" y="2035175"/>
          <p14:tracePt t="127235" x="2787650" y="2028825"/>
          <p14:tracePt t="127236" x="2809875" y="2024063"/>
          <p14:tracePt t="127237" x="2827338" y="2024063"/>
          <p14:tracePt t="127238" x="2844800" y="2017713"/>
          <p14:tracePt t="127240" x="2878138" y="2017713"/>
          <p14:tracePt t="127241" x="2906713" y="2012950"/>
          <p14:tracePt t="127242" x="2917825" y="2012950"/>
          <p14:tracePt t="127243" x="2944813" y="2006600"/>
          <p14:tracePt t="127244" x="2962275" y="2001838"/>
          <p14:tracePt t="127246" x="3006725" y="1995488"/>
          <p14:tracePt t="127247" x="3028950" y="1990725"/>
          <p14:tracePt t="127248" x="3057525" y="1990725"/>
          <p14:tracePt t="127249" x="3068638" y="1990725"/>
          <p14:tracePt t="127250" x="3097213" y="1984375"/>
          <p14:tracePt t="127251" x="3125788" y="1978025"/>
          <p14:tracePt t="127252" x="3152775" y="1978025"/>
          <p14:tracePt t="127253" x="3170238" y="1973263"/>
          <p14:tracePt t="127254" x="3198813" y="1966913"/>
          <p14:tracePt t="127255" x="3221038" y="1966913"/>
          <p14:tracePt t="127256" x="3238500" y="1966913"/>
          <p14:tracePt t="127257" x="3276600" y="1962150"/>
          <p14:tracePt t="127258" x="3298825" y="1962150"/>
          <p14:tracePt t="127260" x="3355975" y="1951038"/>
          <p14:tracePt t="127261" x="3384550" y="1951038"/>
          <p14:tracePt t="127262" x="3406775" y="1944688"/>
          <p14:tracePt t="127263" x="3429000" y="1944688"/>
          <p14:tracePt t="127264" x="3462338" y="1939925"/>
          <p14:tracePt t="127265" x="3490913" y="1933575"/>
          <p14:tracePt t="127266" x="3530600" y="1928813"/>
          <p14:tracePt t="127267" x="3546475" y="1928813"/>
          <p14:tracePt t="127268" x="3575050" y="1922463"/>
          <p14:tracePt t="127269" x="3614738" y="1922463"/>
          <p14:tracePt t="127270" x="3625850" y="1916113"/>
          <p14:tracePt t="127272" x="3698875" y="1911350"/>
          <p14:tracePt t="127273" x="3732213" y="1905000"/>
          <p14:tracePt t="127274" x="3760788" y="1905000"/>
          <p14:tracePt t="127275" x="3794125" y="1905000"/>
          <p14:tracePt t="127276" x="3822700" y="1905000"/>
          <p14:tracePt t="127277" x="3849688" y="1900238"/>
          <p14:tracePt t="127278" x="3884613" y="1900238"/>
          <p14:tracePt t="127279" x="3917950" y="1893888"/>
          <p14:tracePt t="127280" x="3957638" y="1893888"/>
          <p14:tracePt t="127281" x="3984625" y="1889125"/>
          <p14:tracePt t="127282" x="4019550" y="1889125"/>
          <p14:tracePt t="127283" x="4046538" y="1882775"/>
          <p14:tracePt t="127284" x="4070350" y="1882775"/>
          <p14:tracePt t="127285" x="4119563" y="1878013"/>
          <p14:tracePt t="127286" x="4148138" y="1878013"/>
          <p14:tracePt t="127287" x="4192588" y="1871663"/>
          <p14:tracePt t="127288" x="4216400" y="1871663"/>
          <p14:tracePt t="127289" x="4249738" y="1866900"/>
          <p14:tracePt t="127290" x="4294188" y="1866900"/>
          <p14:tracePt t="127291" x="4316413" y="1860550"/>
          <p14:tracePt t="127292" x="4362450" y="1855788"/>
          <p14:tracePt t="127293" x="4400550" y="1855788"/>
          <p14:tracePt t="127294" x="4435475" y="1849438"/>
          <p14:tracePt t="127295" x="4468813" y="1849438"/>
          <p14:tracePt t="127296" x="4508500" y="1843088"/>
          <p14:tracePt t="127297" x="4541838" y="1843088"/>
          <p14:tracePt t="127298" x="4581525" y="1838325"/>
          <p14:tracePt t="127299" x="4614863" y="1838325"/>
          <p14:tracePt t="127300" x="4654550" y="1831975"/>
          <p14:tracePt t="127301" x="4694238" y="1827213"/>
          <p14:tracePt t="127302" x="4727575" y="1827213"/>
          <p14:tracePt t="127304" x="4800600" y="1820863"/>
          <p14:tracePt t="127305" x="4840288" y="1816100"/>
          <p14:tracePt t="127306" x="4878388" y="1816100"/>
          <p14:tracePt t="127308" x="4964113" y="1809750"/>
          <p14:tracePt t="127309" x="4986338" y="1804988"/>
          <p14:tracePt t="127310" x="5037138" y="1804988"/>
          <p14:tracePt t="127311" x="5075238" y="1798638"/>
          <p14:tracePt t="127312" x="5099050" y="1798638"/>
          <p14:tracePt t="127313" x="5148263" y="1793875"/>
          <p14:tracePt t="127314" x="5183188" y="1793875"/>
          <p14:tracePt t="127315" x="5221288" y="1787525"/>
          <p14:tracePt t="127316" x="5260975" y="1781175"/>
          <p14:tracePt t="127317" x="5289550" y="1781175"/>
          <p14:tracePt t="127318" x="5329238" y="1781175"/>
          <p14:tracePt t="127319" x="5367338" y="1776413"/>
          <p14:tracePt t="127320" x="5407025" y="1776413"/>
          <p14:tracePt t="127322" x="5491163" y="1765300"/>
          <p14:tracePt t="127323" x="5514975" y="1765300"/>
          <p14:tracePt t="127324" x="5553075" y="1765300"/>
          <p14:tracePt t="127325" x="5599113" y="1758950"/>
          <p14:tracePt t="127326" x="5621338" y="1758950"/>
          <p14:tracePt t="127327" x="5661025" y="1758950"/>
          <p14:tracePt t="127331" x="5807075" y="1747838"/>
          <p14:tracePt t="127332" x="5840413" y="1747838"/>
          <p14:tracePt t="127333" x="5868988" y="1747838"/>
          <p14:tracePt t="127338" x="6030913" y="1736725"/>
          <p14:tracePt t="127339" x="6065838" y="1736725"/>
          <p14:tracePt t="127340" x="6092825" y="1736725"/>
          <p14:tracePt t="127342" x="6126163" y="1731963"/>
          <p14:tracePt t="127343" x="6176963" y="1731963"/>
          <p14:tracePt t="127344" x="6216650" y="1731963"/>
          <p14:tracePt t="127345" x="6249988" y="1725613"/>
          <p14:tracePt t="127346" x="6284913" y="1725613"/>
          <p14:tracePt t="127347" x="6300788" y="1725613"/>
          <p14:tracePt t="127348" x="6323013" y="1720850"/>
          <p14:tracePt t="127351" x="6413500" y="1720850"/>
          <p14:tracePt t="127352" x="6446838" y="1720850"/>
          <p14:tracePt t="127353" x="6469063" y="1714500"/>
          <p14:tracePt t="127355" x="6492875" y="1714500"/>
          <p14:tracePt t="127355" x="6515100" y="1714500"/>
          <p14:tracePt t="127356" x="6548438" y="1714500"/>
          <p14:tracePt t="127357" x="6570663" y="1714500"/>
          <p14:tracePt t="127358" x="6592888" y="1708150"/>
          <p14:tracePt t="127359" x="6616700" y="1708150"/>
          <p14:tracePt t="127360" x="6643688" y="1708150"/>
          <p14:tracePt t="127361" x="6665913" y="1708150"/>
          <p14:tracePt t="127362" x="6683375" y="1708150"/>
          <p14:tracePt t="127363" x="6705600" y="1708150"/>
          <p14:tracePt t="127364" x="6727825" y="1703388"/>
          <p14:tracePt t="127366" x="6784975" y="1703388"/>
          <p14:tracePt t="127367" x="6800850" y="1703388"/>
          <p14:tracePt t="127368" x="6818313" y="1703388"/>
          <p14:tracePt t="127370" x="6862763" y="1703388"/>
          <p14:tracePt t="127371" x="6873875" y="1703388"/>
          <p14:tracePt t="127372" x="6902450" y="1703388"/>
          <p14:tracePt t="127373" x="6919913" y="1703388"/>
          <p14:tracePt t="127374" x="6935788" y="1703388"/>
          <p14:tracePt t="127375" x="6959600" y="1703388"/>
          <p14:tracePt t="127376" x="6975475" y="1703388"/>
          <p14:tracePt t="127379" x="7008813" y="1703388"/>
          <p14:tracePt t="127380" x="7043738" y="1703388"/>
          <p14:tracePt t="127381" x="7065963" y="1703388"/>
          <p14:tracePt t="127382" x="7077075" y="1703388"/>
          <p14:tracePt t="127383" x="7092950" y="1703388"/>
          <p14:tracePt t="127386" x="7138988" y="1703388"/>
          <p14:tracePt t="127387" x="7161213" y="1703388"/>
          <p14:tracePt t="127388" x="7172325" y="1703388"/>
          <p14:tracePt t="127389" x="7183438" y="1703388"/>
          <p14:tracePt t="127390" x="7200900" y="1703388"/>
          <p14:tracePt t="127391" x="7216775" y="1703388"/>
          <p14:tracePt t="127392" x="7227888" y="1703388"/>
          <p14:tracePt t="127393" x="7245350" y="1703388"/>
          <p14:tracePt t="127394" x="7262813" y="1703388"/>
          <p14:tracePt t="127395" x="7273925" y="1703388"/>
          <p14:tracePt t="127399" x="7324725" y="1703388"/>
          <p14:tracePt t="127400" x="7340600" y="1708150"/>
          <p14:tracePt t="127401" x="7351713" y="1708150"/>
          <p14:tracePt t="127402" x="7362825" y="1708150"/>
          <p14:tracePt t="127403" x="7380288" y="1708150"/>
          <p14:tracePt t="127404" x="7391400" y="1714500"/>
          <p14:tracePt t="127405" x="7408863" y="1714500"/>
          <p14:tracePt t="127406" x="7413625" y="1714500"/>
          <p14:tracePt t="127407" x="7431088" y="1714500"/>
          <p14:tracePt t="127408" x="7442200" y="1714500"/>
          <p14:tracePt t="127409" x="7453313" y="1714500"/>
          <p14:tracePt t="127410" x="7470775" y="1714500"/>
          <p14:tracePt t="127411" x="7481888" y="1720850"/>
          <p14:tracePt t="127413" x="7504113" y="1725613"/>
          <p14:tracePt t="127414" x="7515225" y="1725613"/>
          <p14:tracePt t="127415" x="7526338" y="1725613"/>
          <p14:tracePt t="127416" x="7537450" y="1725613"/>
          <p14:tracePt t="127417" x="7548563" y="1731963"/>
          <p14:tracePt t="127418" x="7559675" y="1731963"/>
          <p14:tracePt t="127420" x="7577138" y="1731963"/>
          <p14:tracePt t="127421" x="7594600" y="1736725"/>
          <p14:tracePt t="127422" x="7605713" y="1736725"/>
          <p14:tracePt t="127423" x="7610475" y="1736725"/>
          <p14:tracePt t="127424" x="7621588" y="1743075"/>
          <p14:tracePt t="127428" x="7667625" y="1747838"/>
          <p14:tracePt t="127429" x="7672388" y="1747838"/>
          <p14:tracePt t="127430" x="7683500" y="1754188"/>
          <p14:tracePt t="127431" x="7694613" y="1758950"/>
          <p14:tracePt t="127432" x="7705725" y="1758950"/>
          <p14:tracePt t="127433" x="7712075" y="1758950"/>
          <p14:tracePt t="127434" x="7723188" y="1758950"/>
          <p14:tracePt t="127435" x="7734300" y="1765300"/>
          <p14:tracePt t="127436" x="7740650" y="1765300"/>
          <p14:tracePt t="127437" x="7751763" y="1770063"/>
          <p14:tracePt t="127438" x="7756525" y="1770063"/>
          <p14:tracePt t="127442" x="7785100" y="1776413"/>
          <p14:tracePt t="127444" x="7807325" y="1781175"/>
          <p14:tracePt t="127445" x="7813675" y="1781175"/>
          <p14:tracePt t="127446" x="7824788" y="1787525"/>
          <p14:tracePt t="127448" x="7835900" y="1793875"/>
          <p14:tracePt t="127449" x="7847013" y="1793875"/>
          <p14:tracePt t="127450" x="7853363" y="1793875"/>
          <p14:tracePt t="127451" x="7858125" y="1798638"/>
          <p14:tracePt t="127453" x="7869238" y="1804988"/>
          <p14:tracePt t="127454" x="7880350" y="1804988"/>
          <p14:tracePt t="127456" x="7886700" y="1804988"/>
          <p14:tracePt t="127456" x="7891463" y="1809750"/>
          <p14:tracePt t="127457" x="7897813" y="1809750"/>
          <p14:tracePt t="127458" x="7902575" y="1816100"/>
          <p14:tracePt t="127459" x="7913688" y="1816100"/>
          <p14:tracePt t="127461" x="7920038" y="1816100"/>
          <p14:tracePt t="127462" x="7931150" y="1820863"/>
          <p14:tracePt t="127463" x="7937500" y="1827213"/>
          <p14:tracePt t="127464" x="7942263" y="1827213"/>
          <p14:tracePt t="127465" x="7948613" y="1827213"/>
          <p14:tracePt t="127466" x="7953375" y="1827213"/>
          <p14:tracePt t="127468" x="7959725" y="1831975"/>
          <p14:tracePt t="127469" x="7964488" y="1831975"/>
          <p14:tracePt t="127470" x="7975600" y="1838325"/>
          <p14:tracePt t="127472" x="7986713" y="1838325"/>
          <p14:tracePt t="127474" x="7993063" y="1843088"/>
          <p14:tracePt t="127476" x="8004175" y="1843088"/>
          <p14:tracePt t="127477" x="8010525" y="1843088"/>
          <p14:tracePt t="127478" x="8015288" y="1843088"/>
          <p14:tracePt t="127479" x="8015288" y="1849438"/>
          <p14:tracePt t="127480" x="8021638" y="1849438"/>
          <p14:tracePt t="127481" x="8026400" y="1855788"/>
          <p14:tracePt t="127483" x="8032750" y="1855788"/>
          <p14:tracePt t="127484" x="8037513" y="1855788"/>
          <p14:tracePt t="127485" x="8043863" y="1855788"/>
          <p14:tracePt t="127486" x="8043863" y="1860550"/>
          <p14:tracePt t="127487" x="8048625" y="1860550"/>
          <p14:tracePt t="127489" x="8054975" y="1860550"/>
          <p14:tracePt t="127490" x="8061325" y="1860550"/>
          <p14:tracePt t="127492" x="8066088" y="1866900"/>
          <p14:tracePt t="127496" x="8072438" y="1866900"/>
          <p14:tracePt t="127498" x="8077200" y="1871663"/>
          <p14:tracePt t="127499" x="8083550" y="1871663"/>
          <p14:tracePt t="127502" x="8083550" y="1878013"/>
          <p14:tracePt t="127503" x="8088313" y="1878013"/>
          <p14:tracePt t="127507" x="8094663" y="1878013"/>
          <p14:tracePt t="127513" x="8099425" y="1878013"/>
          <p14:tracePt t="127517" x="8105775" y="1878013"/>
          <p14:tracePt t="127518" x="8105775" y="1882775"/>
          <p14:tracePt t="127691" x="8110538" y="1882775"/>
          <p14:tracePt t="127697" x="8110538" y="1889125"/>
          <p14:tracePt t="127700" x="8116888" y="1889125"/>
          <p14:tracePt t="127704" x="8121650" y="1900238"/>
          <p14:tracePt t="127709" x="8134350" y="1905000"/>
          <p14:tracePt t="127712" x="8139113" y="1911350"/>
          <p14:tracePt t="127714" x="8150225" y="1922463"/>
          <p14:tracePt t="127716" x="8156575" y="1922463"/>
          <p14:tracePt t="127719" x="8167688" y="1928813"/>
          <p14:tracePt t="127721" x="8183563" y="1939925"/>
          <p14:tracePt t="127723" x="0" y="0"/>
        </p14:tracePtLst>
        <p14:tracePtLst>
          <p14:tracePt t="130694" x="4373563" y="3917950"/>
          <p14:tracePt t="130699" x="4367213" y="3917950"/>
          <p14:tracePt t="130709" x="4362450" y="3917950"/>
          <p14:tracePt t="130717" x="4356100" y="3917950"/>
          <p14:tracePt t="130721" x="4356100" y="3913188"/>
          <p14:tracePt t="130724" x="4351338" y="3913188"/>
          <p14:tracePt t="130726" x="4344988" y="3913188"/>
          <p14:tracePt t="130734" x="4338638" y="3913188"/>
          <p14:tracePt t="130736" x="4333875" y="3913188"/>
          <p14:tracePt t="130739" x="4327525" y="3913188"/>
          <p14:tracePt t="130740" x="4322763" y="3913188"/>
          <p14:tracePt t="130745" x="4316413" y="3913188"/>
          <p14:tracePt t="130748" x="4311650" y="3913188"/>
          <p14:tracePt t="130751" x="4305300" y="3913188"/>
          <p14:tracePt t="130752" x="4300538" y="3913188"/>
          <p14:tracePt t="130755" x="4294188" y="3913188"/>
          <p14:tracePt t="130756" x="4289425" y="3913188"/>
          <p14:tracePt t="130758" x="4283075" y="3913188"/>
          <p14:tracePt t="130760" x="4278313" y="3913188"/>
          <p14:tracePt t="130762" x="4271963" y="3913188"/>
          <p14:tracePt t="130764" x="4265613" y="3913188"/>
          <p14:tracePt t="130766" x="4260850" y="3913188"/>
          <p14:tracePt t="130768" x="4254500" y="3913188"/>
          <p14:tracePt t="130769" x="4249738" y="3913188"/>
          <p14:tracePt t="130771" x="4243388" y="3913188"/>
          <p14:tracePt t="130775" x="4232275" y="3913188"/>
          <p14:tracePt t="130778" x="4221163" y="3913188"/>
          <p14:tracePt t="130780" x="4216400" y="3913188"/>
          <p14:tracePt t="130781" x="4210050" y="3913188"/>
          <p14:tracePt t="130784" x="4205288" y="3913188"/>
          <p14:tracePt t="130785" x="4198938" y="3913188"/>
          <p14:tracePt t="130786" x="4198938" y="3906838"/>
          <p14:tracePt t="130788" x="4187825" y="3906838"/>
          <p14:tracePt t="130789" x="4181475" y="3906838"/>
          <p14:tracePt t="130791" x="4176713" y="3906838"/>
          <p14:tracePt t="130794" x="4165600" y="3906838"/>
          <p14:tracePt t="130797" x="4154488" y="3906838"/>
          <p14:tracePt t="130798" x="4148138" y="3906838"/>
          <p14:tracePt t="130801" x="4143375" y="3906838"/>
          <p14:tracePt t="130803" x="4137025" y="3906838"/>
          <p14:tracePt t="130804" x="4130675" y="3906838"/>
          <p14:tracePt t="130805" x="4125913" y="3906838"/>
          <p14:tracePt t="130806" x="4119563" y="3906838"/>
          <p14:tracePt t="130808" x="4114800" y="3906838"/>
          <p14:tracePt t="130809" x="4108450" y="3906838"/>
          <p14:tracePt t="130812" x="4103688" y="3906838"/>
          <p14:tracePt t="130813" x="4097338" y="3906838"/>
          <p14:tracePt t="130816" x="4092575" y="3900488"/>
          <p14:tracePt t="130817" x="4086225" y="3900488"/>
          <p14:tracePt t="130818" x="4081463" y="3900488"/>
          <p14:tracePt t="130820" x="4075113" y="3900488"/>
          <p14:tracePt t="130822" x="4070350" y="3900488"/>
          <p14:tracePt t="130824" x="4064000" y="3900488"/>
          <p14:tracePt t="130827" x="4057650" y="3900488"/>
          <p14:tracePt t="130829" x="4052888" y="3900488"/>
          <p14:tracePt t="130831" x="4041775" y="3900488"/>
          <p14:tracePt t="130833" x="4035425" y="3900488"/>
          <p14:tracePt t="130836" x="4030663" y="3900488"/>
          <p14:tracePt t="130837" x="4024313" y="3900488"/>
          <p14:tracePt t="130838" x="4019550" y="3900488"/>
          <p14:tracePt t="130840" x="4013200" y="3900488"/>
          <p14:tracePt t="130844" x="4002088" y="3900488"/>
          <p14:tracePt t="130846" x="3990975" y="3900488"/>
          <p14:tracePt t="130848" x="3984625" y="3900488"/>
          <p14:tracePt t="130851" x="3979863" y="3900488"/>
          <p14:tracePt t="130851" x="3973513" y="3906838"/>
          <p14:tracePt t="130853" x="3968750" y="3906838"/>
          <p14:tracePt t="130854" x="3962400" y="3906838"/>
          <p14:tracePt t="130855" x="3957638" y="3906838"/>
          <p14:tracePt t="130857" x="3951288" y="3906838"/>
          <p14:tracePt t="130858" x="3946525" y="3906838"/>
          <p14:tracePt t="130859" x="3940175" y="3906838"/>
          <p14:tracePt t="130860" x="3940175" y="3913188"/>
          <p14:tracePt t="130861" x="3935413" y="3913188"/>
          <p14:tracePt t="130864" x="3922713" y="3913188"/>
          <p14:tracePt t="130865" x="3917950" y="3913188"/>
          <p14:tracePt t="130866" x="3911600" y="3917950"/>
          <p14:tracePt t="130868" x="3906838" y="3917950"/>
          <p14:tracePt t="130869" x="3900488" y="3924300"/>
          <p14:tracePt t="130870" x="3895725" y="3924300"/>
          <p14:tracePt t="130873" x="3889375" y="3924300"/>
          <p14:tracePt t="130879" x="3862388" y="3929063"/>
          <p14:tracePt t="130881" x="3856038" y="3935413"/>
          <p14:tracePt t="130884" x="3844925" y="3935413"/>
          <p14:tracePt t="130887" x="3838575" y="3940175"/>
          <p14:tracePt t="130889" x="3833813" y="3946525"/>
          <p14:tracePt t="130890" x="3827463" y="3946525"/>
          <p14:tracePt t="130893" x="3816350" y="3951288"/>
          <p14:tracePt t="130895" x="3811588" y="3951288"/>
          <p14:tracePt t="130897" x="3805238" y="3951288"/>
          <p14:tracePt t="130899" x="3800475" y="3957638"/>
          <p14:tracePt t="130901" x="3794125" y="3957638"/>
          <p14:tracePt t="130904" x="3789363" y="3962400"/>
          <p14:tracePt t="130906" x="3783013" y="3968750"/>
          <p14:tracePt t="130908" x="3776663" y="3968750"/>
          <p14:tracePt t="130911" x="3771900" y="3973513"/>
          <p14:tracePt t="130913" x="3765550" y="3973513"/>
          <p14:tracePt t="130917" x="3760788" y="3979863"/>
          <p14:tracePt t="130918" x="3754438" y="3979863"/>
          <p14:tracePt t="130922" x="3749675" y="3979863"/>
          <p14:tracePt t="130923" x="3749675" y="3986213"/>
          <p14:tracePt t="130926" x="3743325" y="3990975"/>
          <p14:tracePt t="130929" x="3738563" y="3990975"/>
          <p14:tracePt t="130933" x="3732213" y="3997325"/>
          <p14:tracePt t="130936" x="3727450" y="3997325"/>
          <p14:tracePt t="130938" x="3727450" y="4002088"/>
          <p14:tracePt t="130940" x="3721100" y="4002088"/>
          <p14:tracePt t="130944" x="3721100" y="4008438"/>
          <p14:tracePt t="130945" x="3714750" y="4008438"/>
          <p14:tracePt t="130947" x="3714750" y="4013200"/>
          <p14:tracePt t="130948" x="3709988" y="4013200"/>
          <p14:tracePt t="130951" x="3709988" y="4019550"/>
          <p14:tracePt t="130955" x="3703638" y="4019550"/>
          <p14:tracePt t="130956" x="3703638" y="4024313"/>
          <p14:tracePt t="130961" x="3698875" y="4035425"/>
          <p14:tracePt t="130967" x="3698875" y="4041775"/>
          <p14:tracePt t="130971" x="3692525" y="4052888"/>
          <p14:tracePt t="130972" x="3687763" y="4059238"/>
          <p14:tracePt t="130975" x="3687763" y="4064000"/>
          <p14:tracePt t="130977" x="3687763" y="4070350"/>
          <p14:tracePt t="130980" x="3681413" y="4070350"/>
          <p14:tracePt t="130981" x="3681413" y="4081463"/>
          <p14:tracePt t="130983" x="3681413" y="4086225"/>
          <p14:tracePt t="130987" x="3676650" y="4092575"/>
          <p14:tracePt t="130990" x="3676650" y="4103688"/>
          <p14:tracePt t="130991" x="3670300" y="4108450"/>
          <p14:tracePt t="130992" x="3670300" y="4114800"/>
          <p14:tracePt t="130993" x="3670300" y="4121150"/>
          <p14:tracePt t="130998" x="3665538" y="4137025"/>
          <p14:tracePt t="131000" x="3665538" y="4143375"/>
          <p14:tracePt t="131002" x="3665538" y="4148138"/>
          <p14:tracePt t="131004" x="3659188" y="4154488"/>
          <p14:tracePt t="131005" x="3659188" y="4159250"/>
          <p14:tracePt t="131007" x="3659188" y="4165600"/>
          <p14:tracePt t="131010" x="3659188" y="4170363"/>
          <p14:tracePt t="131011" x="3654425" y="4176713"/>
          <p14:tracePt t="131012" x="3654425" y="4181475"/>
          <p14:tracePt t="131014" x="3654425" y="4187825"/>
          <p14:tracePt t="131016" x="3654425" y="4194175"/>
          <p14:tracePt t="131018" x="3654425" y="4198938"/>
          <p14:tracePt t="131019" x="3654425" y="4205288"/>
          <p14:tracePt t="131021" x="3648075" y="4205288"/>
          <p14:tracePt t="131022" x="3648075" y="4210050"/>
          <p14:tracePt t="131026" x="3648075" y="4221163"/>
          <p14:tracePt t="131028" x="3641725" y="4227513"/>
          <p14:tracePt t="131029" x="3641725" y="4232275"/>
          <p14:tracePt t="131032" x="3641725" y="4238625"/>
          <p14:tracePt t="131034" x="3641725" y="4249738"/>
          <p14:tracePt t="131038" x="3641725" y="4256088"/>
          <p14:tracePt t="131039" x="3641725" y="4260850"/>
          <p14:tracePt t="131041" x="3641725" y="4267200"/>
          <p14:tracePt t="131045" x="3636963" y="4278313"/>
          <p14:tracePt t="131047" x="3636963" y="4283075"/>
          <p14:tracePt t="131049" x="3636963" y="4289425"/>
          <p14:tracePt t="131051" x="3636963" y="4294188"/>
          <p14:tracePt t="131053" x="3636963" y="4300538"/>
          <p14:tracePt t="131055" x="3636963" y="4305300"/>
          <p14:tracePt t="131056" x="3630613" y="4305300"/>
          <p14:tracePt t="131058" x="3630613" y="4311650"/>
          <p14:tracePt t="131060" x="3630613" y="4316413"/>
          <p14:tracePt t="131062" x="3630613" y="4322763"/>
          <p14:tracePt t="131063" x="3630613" y="4329113"/>
          <p14:tracePt t="131066" x="3630613" y="4333875"/>
          <p14:tracePt t="131067" x="3625850" y="4333875"/>
          <p14:tracePt t="131068" x="3625850" y="4340225"/>
          <p14:tracePt t="131071" x="3625850" y="4344988"/>
          <p14:tracePt t="131073" x="3619500" y="4351338"/>
          <p14:tracePt t="131075" x="3619500" y="4356100"/>
          <p14:tracePt t="131080" x="3619500" y="4367213"/>
          <p14:tracePt t="131084" x="3619500" y="4373563"/>
          <p14:tracePt t="131088" x="3619500" y="4378325"/>
          <p14:tracePt t="131094" x="3619500" y="4384675"/>
          <p14:tracePt t="131095" x="3619500" y="4391025"/>
          <p14:tracePt t="131102" x="3619500" y="4395788"/>
          <p14:tracePt t="131109" x="3619500" y="4402138"/>
          <p14:tracePt t="131116" x="3625850" y="4406900"/>
          <p14:tracePt t="131119" x="3625850" y="4413250"/>
          <p14:tracePt t="131122" x="3630613" y="4413250"/>
          <p14:tracePt t="131125" x="3636963" y="4413250"/>
          <p14:tracePt t="131129" x="3636963" y="4418013"/>
          <p14:tracePt t="131131" x="3641725" y="4418013"/>
          <p14:tracePt t="131134" x="3648075" y="4418013"/>
          <p14:tracePt t="131140" x="3654425" y="4424363"/>
          <p14:tracePt t="131143" x="3659188" y="4424363"/>
          <p14:tracePt t="131148" x="3665538" y="4424363"/>
          <p14:tracePt t="131151" x="3670300" y="4429125"/>
          <p14:tracePt t="131153" x="3676650" y="4429125"/>
          <p14:tracePt t="131157" x="3681413" y="4435475"/>
          <p14:tracePt t="131161" x="3687763" y="4435475"/>
          <p14:tracePt t="131165" x="3692525" y="4435475"/>
          <p14:tracePt t="131168" x="3698875" y="4435475"/>
          <p14:tracePt t="131172" x="3703638" y="4440238"/>
          <p14:tracePt t="131174" x="3709988" y="4440238"/>
          <p14:tracePt t="131177" x="3714750" y="4440238"/>
          <p14:tracePt t="131179" x="3721100" y="4440238"/>
          <p14:tracePt t="131181" x="3727450" y="4440238"/>
          <p14:tracePt t="131183" x="3732213" y="4440238"/>
          <p14:tracePt t="131185" x="3738563" y="4446588"/>
          <p14:tracePt t="131186" x="3743325" y="4446588"/>
          <p14:tracePt t="131188" x="3749675" y="4446588"/>
          <p14:tracePt t="131191" x="3754438" y="4446588"/>
          <p14:tracePt t="131193" x="3760788" y="4446588"/>
          <p14:tracePt t="131194" x="3765550" y="4446588"/>
          <p14:tracePt t="131199" x="3776663" y="4446588"/>
          <p14:tracePt t="131206" x="3794125" y="4446588"/>
          <p14:tracePt t="131207" x="3800475" y="4446588"/>
          <p14:tracePt t="131209" x="3805238" y="4446588"/>
          <p14:tracePt t="131211" x="3811588" y="4446588"/>
          <p14:tracePt t="131213" x="3816350" y="4446588"/>
          <p14:tracePt t="131215" x="3822700" y="4446588"/>
          <p14:tracePt t="131220" x="3833813" y="4446588"/>
          <p14:tracePt t="131220" x="3838575" y="4446588"/>
          <p14:tracePt t="131222" x="3844925" y="4446588"/>
          <p14:tracePt t="131225" x="3849688" y="4446588"/>
          <p14:tracePt t="131227" x="3856038" y="4446588"/>
          <p14:tracePt t="131228" x="3862388" y="4446588"/>
          <p14:tracePt t="131230" x="3867150" y="4446588"/>
          <p14:tracePt t="131233" x="3873500" y="4446588"/>
          <p14:tracePt t="131235" x="3878263" y="4446588"/>
          <p14:tracePt t="131236" x="3884613" y="4446588"/>
          <p14:tracePt t="131239" x="3889375" y="4446588"/>
          <p14:tracePt t="131240" x="3895725" y="4446588"/>
          <p14:tracePt t="131242" x="3900488" y="4446588"/>
          <p14:tracePt t="131245" x="3906838" y="4446588"/>
          <p14:tracePt t="131246" x="3911600" y="4446588"/>
          <p14:tracePt t="131248" x="3917950" y="4446588"/>
          <p14:tracePt t="131250" x="3922713" y="4446588"/>
          <p14:tracePt t="131251" x="3929063" y="4446588"/>
          <p14:tracePt t="131253" x="3935413" y="4446588"/>
          <p14:tracePt t="131255" x="3940175" y="4446588"/>
          <p14:tracePt t="131257" x="3946525" y="4446588"/>
          <p14:tracePt t="131258" x="3951288" y="4446588"/>
          <p14:tracePt t="131261" x="3957638" y="4446588"/>
          <p14:tracePt t="131263" x="3962400" y="4440238"/>
          <p14:tracePt t="131265" x="3968750" y="4440238"/>
          <p14:tracePt t="131266" x="3973513" y="4440238"/>
          <p14:tracePt t="131268" x="3979863" y="4440238"/>
          <p14:tracePt t="131270" x="3984625" y="4440238"/>
          <p14:tracePt t="131272" x="3990975" y="4440238"/>
          <p14:tracePt t="131273" x="3997325" y="4440238"/>
          <p14:tracePt t="131275" x="4002088" y="4440238"/>
          <p14:tracePt t="131278" x="4008438" y="4435475"/>
          <p14:tracePt t="131279" x="4013200" y="4435475"/>
          <p14:tracePt t="131282" x="4019550" y="4435475"/>
          <p14:tracePt t="131283" x="4024313" y="4435475"/>
          <p14:tracePt t="131286" x="4030663" y="4429125"/>
          <p14:tracePt t="131289" x="4041775" y="4429125"/>
          <p14:tracePt t="131292" x="4046538" y="4429125"/>
          <p14:tracePt t="131296" x="4064000" y="4429125"/>
          <p14:tracePt t="131299" x="4070350" y="4429125"/>
          <p14:tracePt t="131302" x="4075113" y="4429125"/>
          <p14:tracePt t="131303" x="4081463" y="4429125"/>
          <p14:tracePt t="131305" x="4086225" y="4429125"/>
          <p14:tracePt t="131309" x="4092575" y="4429125"/>
          <p14:tracePt t="131312" x="4097338" y="4429125"/>
          <p14:tracePt t="131315" x="4108450" y="4429125"/>
          <p14:tracePt t="131319" x="4114800" y="4429125"/>
          <p14:tracePt t="131322" x="4119563" y="4429125"/>
          <p14:tracePt t="131326" x="4130675" y="4429125"/>
          <p14:tracePt t="131330" x="4137025" y="4429125"/>
          <p14:tracePt t="131331" x="4143375" y="4429125"/>
          <p14:tracePt t="131333" x="4148138" y="4429125"/>
          <p14:tracePt t="131334" x="4154488" y="4429125"/>
          <p14:tracePt t="131338" x="4159250" y="4429125"/>
          <p14:tracePt t="131341" x="4165600" y="4429125"/>
          <p14:tracePt t="131344" x="4176713" y="4429125"/>
          <p14:tracePt t="131347" x="4181475" y="4429125"/>
          <p14:tracePt t="131349" x="4187825" y="4429125"/>
          <p14:tracePt t="131352" x="4192588" y="4429125"/>
          <p14:tracePt t="131353" x="4198938" y="4429125"/>
          <p14:tracePt t="131354" x="4205288" y="4429125"/>
          <p14:tracePt t="131358" x="4210050" y="4429125"/>
          <p14:tracePt t="131359" x="4216400" y="4429125"/>
          <p14:tracePt t="131361" x="4221163" y="4429125"/>
          <p14:tracePt t="131365" x="4232275" y="4429125"/>
          <p14:tracePt t="131369" x="4238625" y="4429125"/>
          <p14:tracePt t="131370" x="4243388" y="4429125"/>
          <p14:tracePt t="131374" x="4254500" y="4429125"/>
          <p14:tracePt t="131379" x="4265613" y="4429125"/>
          <p14:tracePt t="131382" x="4271963" y="4429125"/>
          <p14:tracePt t="131386" x="4278313" y="4429125"/>
          <p14:tracePt t="131387" x="4283075" y="4429125"/>
          <p14:tracePt t="131390" x="4289425" y="4429125"/>
          <p14:tracePt t="131392" x="4294188" y="4429125"/>
          <p14:tracePt t="131395" x="4300538" y="4429125"/>
          <p14:tracePt t="131399" x="4305300" y="4429125"/>
          <p14:tracePt t="131401" x="4311650" y="4429125"/>
          <p14:tracePt t="131404" x="4316413" y="4429125"/>
          <p14:tracePt t="131406" x="4322763" y="4429125"/>
          <p14:tracePt t="131407" x="4322763" y="4435475"/>
          <p14:tracePt t="131410" x="4327525" y="4435475"/>
          <p14:tracePt t="131413" x="4333875" y="4435475"/>
          <p14:tracePt t="131415" x="4338638" y="4435475"/>
          <p14:tracePt t="131419" x="4344988" y="4435475"/>
          <p14:tracePt t="131422" x="4351338" y="4440238"/>
          <p14:tracePt t="131424" x="4356100" y="4440238"/>
          <p14:tracePt t="131426" x="4362450" y="4440238"/>
          <p14:tracePt t="131429" x="4367213" y="4440238"/>
          <p14:tracePt t="131436" x="4373563" y="4446588"/>
          <p14:tracePt t="131437" x="4378325" y="4446588"/>
          <p14:tracePt t="131440" x="4384675" y="4446588"/>
          <p14:tracePt t="131442" x="4389438" y="4446588"/>
          <p14:tracePt t="131448" x="4395788" y="4451350"/>
          <p14:tracePt t="131451" x="4400550" y="4457700"/>
          <p14:tracePt t="131455" x="4406900" y="4457700"/>
          <p14:tracePt t="131459" x="4413250" y="4457700"/>
          <p14:tracePt t="131465" x="4418013" y="4457700"/>
          <p14:tracePt t="131469" x="4418013" y="4464050"/>
          <p14:tracePt t="131476" x="4424363" y="4464050"/>
          <p14:tracePt t="131479" x="4429125" y="4464050"/>
          <p14:tracePt t="131480" x="4429125" y="4468813"/>
          <p14:tracePt t="131491" x="4435475" y="4475163"/>
          <p14:tracePt t="131498" x="4435475" y="4479925"/>
          <p14:tracePt t="131500" x="4435475" y="4486275"/>
          <p14:tracePt t="131505" x="4440238" y="4486275"/>
          <p14:tracePt t="131506" x="4440238" y="4491038"/>
          <p14:tracePt t="131512" x="4440238" y="4497388"/>
          <p14:tracePt t="131516" x="4440238" y="4502150"/>
          <p14:tracePt t="131518" x="4440238" y="4508500"/>
          <p14:tracePt t="131520" x="4446588" y="4508500"/>
          <p14:tracePt t="131521" x="4446588" y="4513263"/>
          <p14:tracePt t="131525" x="4446588" y="4519613"/>
          <p14:tracePt t="131528" x="4446588" y="4524375"/>
          <p14:tracePt t="131529" x="4451350" y="4524375"/>
          <p14:tracePt t="131530" x="4451350" y="4530725"/>
          <p14:tracePt t="131534" x="4451350" y="4537075"/>
          <p14:tracePt t="131537" x="4451350" y="4541838"/>
          <p14:tracePt t="131540" x="4451350" y="4548188"/>
          <p14:tracePt t="131543" x="4451350" y="4552950"/>
          <p14:tracePt t="131546" x="4451350" y="4559300"/>
          <p14:tracePt t="131549" x="4451350" y="4564063"/>
          <p14:tracePt t="131550" x="4457700" y="4564063"/>
          <p14:tracePt t="131553" x="4457700" y="4570413"/>
          <p14:tracePt t="131554" x="4457700" y="4575175"/>
          <p14:tracePt t="131560" x="4457700" y="4581525"/>
          <p14:tracePt t="131562" x="4457700" y="4586288"/>
          <p14:tracePt t="131567" x="4457700" y="4592638"/>
          <p14:tracePt t="131568" x="4462463" y="4592638"/>
          <p14:tracePt t="131570" x="4462463" y="4598988"/>
          <p14:tracePt t="131576" x="4462463" y="4603750"/>
          <p14:tracePt t="131582" x="4462463" y="4610100"/>
          <p14:tracePt t="131589" x="4462463" y="4614863"/>
          <p14:tracePt t="131593" x="4462463" y="4621213"/>
          <p14:tracePt t="131600" x="4462463" y="4625975"/>
          <p14:tracePt t="131608" x="4462463" y="4632325"/>
          <p14:tracePt t="131613" x="4462463" y="4637088"/>
          <p14:tracePt t="131616" x="4462463" y="4643438"/>
          <p14:tracePt t="131624" x="4462463" y="4648200"/>
          <p14:tracePt t="131625" x="4462463" y="4654550"/>
          <p14:tracePt t="131629" x="4462463" y="4659313"/>
          <p14:tracePt t="131632" x="4462463" y="4665663"/>
          <p14:tracePt t="131634" x="4462463" y="4672013"/>
          <p14:tracePt t="131638" x="4462463" y="4676775"/>
          <p14:tracePt t="131640" x="4462463" y="4683125"/>
          <p14:tracePt t="131643" x="4462463" y="4687888"/>
          <p14:tracePt t="131644" x="4462463" y="4694238"/>
          <p14:tracePt t="131648" x="4462463" y="4699000"/>
          <p14:tracePt t="131651" x="4462463" y="4705350"/>
          <p14:tracePt t="131653" x="4462463" y="4710113"/>
          <p14:tracePt t="131654" x="4462463" y="4716463"/>
          <p14:tracePt t="131658" x="4468813" y="4721225"/>
          <p14:tracePt t="131661" x="4468813" y="4727575"/>
          <p14:tracePt t="131664" x="4468813" y="4733925"/>
          <p14:tracePt t="131666" x="4468813" y="4738688"/>
          <p14:tracePt t="131671" x="4468813" y="4745038"/>
          <p14:tracePt t="131673" x="4468813" y="4749800"/>
          <p14:tracePt t="131676" x="4468813" y="4756150"/>
          <p14:tracePt t="131677" x="4473575" y="4756150"/>
          <p14:tracePt t="131678" x="4473575" y="4760913"/>
          <p14:tracePt t="131684" x="4479925" y="4767263"/>
          <p14:tracePt t="131691" x="4479925" y="4772025"/>
          <p14:tracePt t="131695" x="4479925" y="4778375"/>
          <p14:tracePt t="131698" x="4479925" y="4783138"/>
          <p14:tracePt t="131705" x="4479925" y="4789488"/>
          <p14:tracePt t="131713" x="4486275" y="4794250"/>
          <p14:tracePt t="131720" x="4486275" y="4800600"/>
          <p14:tracePt t="131723" x="4486275" y="4806950"/>
          <p14:tracePt t="131733" x="4486275" y="4811713"/>
          <p14:tracePt t="131737" x="4486275" y="4818063"/>
          <p14:tracePt t="131742" x="4486275" y="4822825"/>
          <p14:tracePt t="131747" x="4486275" y="4829175"/>
          <p14:tracePt t="131753" x="4486275" y="4833938"/>
          <p14:tracePt t="131762" x="4486275" y="4840288"/>
          <p14:tracePt t="131768" x="4486275" y="4845050"/>
          <p14:tracePt t="131775" x="4486275" y="4851400"/>
          <p14:tracePt t="131778" x="4486275" y="4856163"/>
          <p14:tracePt t="131787" x="4486275" y="4862513"/>
          <p14:tracePt t="131797" x="4486275" y="4867275"/>
          <p14:tracePt t="131804" x="4479925" y="4873625"/>
          <p14:tracePt t="131807" x="4479925" y="4879975"/>
          <p14:tracePt t="131810" x="4473575" y="4879975"/>
          <p14:tracePt t="131815" x="4473575" y="4884738"/>
          <p14:tracePt t="131821" x="4468813" y="4884738"/>
          <p14:tracePt t="131823" x="4468813" y="4891088"/>
          <p14:tracePt t="131830" x="4468813" y="4895850"/>
          <p14:tracePt t="131831" x="4462463" y="4902200"/>
          <p14:tracePt t="131837" x="4462463" y="4906963"/>
          <p14:tracePt t="131844" x="4457700" y="4913313"/>
          <p14:tracePt t="131847" x="4457700" y="4918075"/>
          <p14:tracePt t="131848" x="4457700" y="4924425"/>
          <p14:tracePt t="131854" x="4457700" y="4929188"/>
          <p14:tracePt t="131856" x="4451350" y="4929188"/>
          <p14:tracePt t="131860" x="4451350" y="4935538"/>
          <p14:tracePt t="131861" x="4446588" y="4935538"/>
          <p14:tracePt t="131864" x="4446588" y="4941888"/>
          <p14:tracePt t="131866" x="4446588" y="4946650"/>
          <p14:tracePt t="131871" x="4446588" y="4953000"/>
          <p14:tracePt t="131876" x="4446588" y="4957763"/>
          <p14:tracePt t="131879" x="4446588" y="4964113"/>
          <p14:tracePt t="131880" x="4440238" y="4964113"/>
          <p14:tracePt t="131881" x="4440238" y="4968875"/>
          <p14:tracePt t="131886" x="4440238" y="4975225"/>
          <p14:tracePt t="131890" x="4440238" y="4979988"/>
          <p14:tracePt t="131901" x="4440238" y="4997450"/>
          <p14:tracePt t="131907" x="4440238" y="5002213"/>
          <p14:tracePt t="131914" x="4440238" y="5008563"/>
          <p14:tracePt t="131918" x="4440238" y="5014913"/>
          <p14:tracePt t="131922" x="4440238" y="5019675"/>
          <p14:tracePt t="131930" x="4440238" y="5026025"/>
          <p14:tracePt t="131939" x="4440238" y="5030788"/>
          <p14:tracePt t="131948" x="4440238" y="5037138"/>
          <p14:tracePt t="131953" x="4440238" y="5041900"/>
          <p14:tracePt t="131961" x="4440238" y="5048250"/>
          <p14:tracePt t="131968" x="4440238" y="5053013"/>
          <p14:tracePt t="131975" x="4440238" y="5059363"/>
          <p14:tracePt t="131978" x="4440238" y="5064125"/>
          <p14:tracePt t="131983" x="4440238" y="5070475"/>
          <p14:tracePt t="131987" x="4440238" y="5076825"/>
          <p14:tracePt t="131992" x="4440238" y="5081588"/>
          <p14:tracePt t="131992" x="4440238" y="5087938"/>
          <p14:tracePt t="131997" x="4440238" y="5092700"/>
          <p14:tracePt t="132000" x="4440238" y="5099050"/>
          <p14:tracePt t="132005" x="4440238" y="5110163"/>
          <p14:tracePt t="132008" x="4440238" y="5114925"/>
          <p14:tracePt t="132012" x="4440238" y="5121275"/>
          <p14:tracePt t="132014" x="4440238" y="5126038"/>
          <p14:tracePt t="132017" x="4440238" y="5132388"/>
          <p14:tracePt t="132020" x="4440238" y="5137150"/>
          <p14:tracePt t="132025" x="4440238" y="5143500"/>
          <p14:tracePt t="132028" x="4440238" y="5149850"/>
          <p14:tracePt t="132033" x="4440238" y="5154613"/>
          <p14:tracePt t="132035" x="4440238" y="5160963"/>
          <p14:tracePt t="132039" x="4440238" y="5165725"/>
          <p14:tracePt t="132046" x="4440238" y="5172075"/>
          <p14:tracePt t="132047" x="4440238" y="5176838"/>
          <p14:tracePt t="132053" x="4440238" y="5183188"/>
          <p14:tracePt t="132060" x="4440238" y="5187950"/>
          <p14:tracePt t="132069" x="4440238" y="5194300"/>
          <p14:tracePt t="132073" x="4440238" y="5199063"/>
          <p14:tracePt t="132076" x="4440238" y="5205413"/>
          <p14:tracePt t="132081" x="4440238" y="5210175"/>
          <p14:tracePt t="132088" x="4440238" y="5216525"/>
          <p14:tracePt t="132092" x="4440238" y="5222875"/>
          <p14:tracePt t="132097" x="4440238" y="5227638"/>
          <p14:tracePt t="132101" x="4440238" y="5233988"/>
          <p14:tracePt t="132103" x="4440238" y="5238750"/>
          <p14:tracePt t="132109" x="4440238" y="5245100"/>
          <p14:tracePt t="132110" x="4440238" y="5249863"/>
          <p14:tracePt t="132114" x="4440238" y="5256213"/>
          <p14:tracePt t="132118" x="4440238" y="5260975"/>
          <p14:tracePt t="132122" x="4440238" y="5267325"/>
          <p14:tracePt t="132124" x="4440238" y="5272088"/>
          <p14:tracePt t="132126" x="4435475" y="5272088"/>
          <p14:tracePt t="132128" x="4435475" y="5278438"/>
          <p14:tracePt t="132131" x="4435475" y="5284788"/>
          <p14:tracePt t="132135" x="4435475" y="5289550"/>
          <p14:tracePt t="132136" x="4435475" y="5295900"/>
          <p14:tracePt t="132141" x="4435475" y="5300663"/>
          <p14:tracePt t="132144" x="4429125" y="5307013"/>
          <p14:tracePt t="132148" x="4429125" y="5311775"/>
          <p14:tracePt t="132151" x="4429125" y="5318125"/>
          <p14:tracePt t="132154" x="4429125" y="5322888"/>
          <p14:tracePt t="132156" x="4424363" y="5322888"/>
          <p14:tracePt t="132159" x="4424363" y="5329238"/>
          <p14:tracePt t="132163" x="4424363" y="5334000"/>
          <p14:tracePt t="132167" x="4424363" y="5340350"/>
          <p14:tracePt t="132172" x="4424363" y="5345113"/>
          <p14:tracePt t="132176" x="4418013" y="5345113"/>
          <p14:tracePt t="132178" x="4418013" y="5351463"/>
          <p14:tracePt t="132189" x="4418013" y="5357813"/>
          <p14:tracePt t="132194" x="4418013" y="5362575"/>
          <p14:tracePt t="132196" x="4413250" y="5362575"/>
          <p14:tracePt t="132204" x="4413250" y="5368925"/>
          <p14:tracePt t="132217" x="4406900" y="5368925"/>
          <p14:tracePt t="132219" x="4406900" y="5373688"/>
          <p14:tracePt t="132223" x="4400550" y="5373688"/>
          <p14:tracePt t="132230" x="4400550" y="5380038"/>
          <p14:tracePt t="132235" x="4395788" y="5380038"/>
          <p14:tracePt t="132239" x="4395788" y="5384800"/>
          <p14:tracePt t="132241" x="4389438" y="5391150"/>
          <p14:tracePt t="132247" x="4384675" y="5391150"/>
          <p14:tracePt t="132250" x="4378325" y="5395913"/>
          <p14:tracePt t="132255" x="4373563" y="5402263"/>
          <p14:tracePt t="132257" x="4367213" y="5402263"/>
          <p14:tracePt t="132262" x="4356100" y="5413375"/>
          <p14:tracePt t="132268" x="4351338" y="5419725"/>
          <p14:tracePt t="132269" x="4344988" y="5419725"/>
          <p14:tracePt t="132271" x="4338638" y="5419725"/>
          <p14:tracePt t="132272" x="4333875" y="5424488"/>
          <p14:tracePt t="132276" x="4327525" y="5430838"/>
          <p14:tracePt t="132278" x="4322763" y="5435600"/>
          <p14:tracePt t="132281" x="4316413" y="5435600"/>
          <p14:tracePt t="132282" x="4311650" y="5435600"/>
          <p14:tracePt t="132284" x="4305300" y="5441950"/>
          <p14:tracePt t="132288" x="4294188" y="5446713"/>
          <p14:tracePt t="132289" x="4289425" y="5446713"/>
          <p14:tracePt t="132290" x="4289425" y="5453063"/>
          <p14:tracePt t="132291" x="4283075" y="5453063"/>
          <p14:tracePt t="132293" x="4278313" y="5457825"/>
          <p14:tracePt t="132295" x="4271963" y="5457825"/>
          <p14:tracePt t="132297" x="4271963" y="5464175"/>
          <p14:tracePt t="132298" x="4260850" y="5464175"/>
          <p14:tracePt t="132300" x="4254500" y="5464175"/>
          <p14:tracePt t="132302" x="4249738" y="5468938"/>
          <p14:tracePt t="132304" x="4243388" y="5468938"/>
          <p14:tracePt t="132305" x="4238625" y="5475288"/>
          <p14:tracePt t="132309" x="4232275" y="5480050"/>
          <p14:tracePt t="132310" x="4227513" y="5480050"/>
          <p14:tracePt t="132312" x="4221163" y="5480050"/>
          <p14:tracePt t="132313" x="4216400" y="5486400"/>
          <p14:tracePt t="132314" x="4210050" y="5486400"/>
          <p14:tracePt t="132318" x="4198938" y="5492750"/>
          <p14:tracePt t="132320" x="4192588" y="5492750"/>
          <p14:tracePt t="132322" x="4187825" y="5492750"/>
          <p14:tracePt t="132324" x="4181475" y="5492750"/>
          <p14:tracePt t="132326" x="4181475" y="5497513"/>
          <p14:tracePt t="132327" x="4176713" y="5497513"/>
          <p14:tracePt t="132328" x="4170363" y="5497513"/>
          <p14:tracePt t="132331" x="4165600" y="5503863"/>
          <p14:tracePt t="132333" x="4159250" y="5503863"/>
          <p14:tracePt t="132336" x="4154488" y="5503863"/>
          <p14:tracePt t="132337" x="4148138" y="5503863"/>
          <p14:tracePt t="132339" x="4143375" y="5503863"/>
          <p14:tracePt t="132344" x="4130675" y="5503863"/>
          <p14:tracePt t="132346" x="4125913" y="5503863"/>
          <p14:tracePt t="132349" x="4119563" y="5508625"/>
          <p14:tracePt t="132352" x="4114800" y="5508625"/>
          <p14:tracePt t="132355" x="4103688" y="5508625"/>
          <p14:tracePt t="132356" x="4097338" y="5508625"/>
          <p14:tracePt t="132359" x="4092575" y="5508625"/>
          <p14:tracePt t="132360" x="4086225" y="5508625"/>
          <p14:tracePt t="132361" x="4081463" y="5508625"/>
          <p14:tracePt t="132365" x="4075113" y="5508625"/>
          <p14:tracePt t="132366" x="4064000" y="5508625"/>
          <p14:tracePt t="132367" x="4057650" y="5508625"/>
          <p14:tracePt t="132370" x="4052888" y="5508625"/>
          <p14:tracePt t="132372" x="4046538" y="5508625"/>
          <p14:tracePt t="132373" x="4041775" y="5508625"/>
          <p14:tracePt t="132374" x="4035425" y="5508625"/>
          <p14:tracePt t="132375" x="4030663" y="5508625"/>
          <p14:tracePt t="132378" x="4019550" y="5508625"/>
          <p14:tracePt t="132380" x="4013200" y="5508625"/>
          <p14:tracePt t="132381" x="4008438" y="5508625"/>
          <p14:tracePt t="132383" x="3997325" y="5508625"/>
          <p14:tracePt t="132386" x="3984625" y="5508625"/>
          <p14:tracePt t="132387" x="3979863" y="5508625"/>
          <p14:tracePt t="132390" x="3973513" y="5508625"/>
          <p14:tracePt t="132390" x="3968750" y="5508625"/>
          <p14:tracePt t="132394" x="3951288" y="5503863"/>
          <p14:tracePt t="132396" x="3940175" y="5503863"/>
          <p14:tracePt t="132397" x="3940175" y="5497513"/>
          <p14:tracePt t="132398" x="3935413" y="5497513"/>
          <p14:tracePt t="132401" x="3922713" y="5497513"/>
          <p14:tracePt t="132402" x="3917950" y="5497513"/>
          <p14:tracePt t="132404" x="3906838" y="5492750"/>
          <p14:tracePt t="132406" x="3900488" y="5492750"/>
          <p14:tracePt t="132407" x="3889375" y="5492750"/>
          <p14:tracePt t="132409" x="3884613" y="5492750"/>
          <p14:tracePt t="132410" x="3878263" y="5492750"/>
          <p14:tracePt t="132411" x="3878263" y="5486400"/>
          <p14:tracePt t="132412" x="3867150" y="5486400"/>
          <p14:tracePt t="132414" x="3862388" y="5480050"/>
          <p14:tracePt t="132416" x="3849688" y="5480050"/>
          <p14:tracePt t="132418" x="3844925" y="5480050"/>
          <p14:tracePt t="132421" x="3833813" y="5475288"/>
          <p14:tracePt t="132424" x="3822700" y="5468938"/>
          <p14:tracePt t="132428" x="3800475" y="5464175"/>
          <p14:tracePt t="132429" x="3794125" y="5464175"/>
          <p14:tracePt t="132430" x="3794125" y="5457825"/>
          <p14:tracePt t="132431" x="3789363" y="5457825"/>
          <p14:tracePt t="132433" x="3776663" y="5457825"/>
          <p14:tracePt t="132434" x="3776663" y="5453063"/>
          <p14:tracePt t="132435" x="3771900" y="5453063"/>
          <p14:tracePt t="132437" x="3765550" y="5453063"/>
          <p14:tracePt t="132438" x="3765550" y="5446713"/>
          <p14:tracePt t="132439" x="3754438" y="5446713"/>
          <p14:tracePt t="132440" x="3754438" y="5441950"/>
          <p14:tracePt t="132441" x="3749675" y="5441950"/>
          <p14:tracePt t="132443" x="3743325" y="5435600"/>
          <p14:tracePt t="132446" x="3732213" y="5435600"/>
          <p14:tracePt t="132449" x="3721100" y="5424488"/>
          <p14:tracePt t="132450" x="3714750" y="5424488"/>
          <p14:tracePt t="132451" x="3714750" y="5419725"/>
          <p14:tracePt t="132452" x="3709988" y="5419725"/>
          <p14:tracePt t="132455" x="3698875" y="5413375"/>
          <p14:tracePt t="132457" x="3692525" y="5407025"/>
          <p14:tracePt t="132458" x="3687763" y="5402263"/>
          <p14:tracePt t="132464" x="3665538" y="5391150"/>
          <p14:tracePt t="132466" x="3659188" y="5384800"/>
          <p14:tracePt t="132467" x="3654425" y="5380038"/>
          <p14:tracePt t="132470" x="3641725" y="5368925"/>
          <p14:tracePt t="132472" x="3636963" y="5368925"/>
          <p14:tracePt t="132473" x="3630613" y="5362575"/>
          <p14:tracePt t="132475" x="3625850" y="5357813"/>
          <p14:tracePt t="132477" x="3619500" y="5351463"/>
          <p14:tracePt t="132479" x="3614738" y="5345113"/>
          <p14:tracePt t="132480" x="3603625" y="5340350"/>
          <p14:tracePt t="132482" x="3597275" y="5329238"/>
          <p14:tracePt t="132484" x="3592513" y="5329238"/>
          <p14:tracePt t="132486" x="3579813" y="5318125"/>
          <p14:tracePt t="132487" x="3579813" y="5311775"/>
          <p14:tracePt t="132489" x="3568700" y="5307013"/>
          <p14:tracePt t="132490" x="3563938" y="5300663"/>
          <p14:tracePt t="132491" x="3563938" y="5295900"/>
          <p14:tracePt t="132492" x="3557588" y="5295900"/>
          <p14:tracePt t="132493" x="3552825" y="5289550"/>
          <p14:tracePt t="132494" x="3546475" y="5289550"/>
          <p14:tracePt t="132495" x="3546475" y="5284788"/>
          <p14:tracePt t="132496" x="3541713" y="5278438"/>
          <p14:tracePt t="132497" x="3535363" y="5272088"/>
          <p14:tracePt t="132499" x="3530600" y="5267325"/>
          <p14:tracePt t="132500" x="3524250" y="5260975"/>
          <p14:tracePt t="132501" x="3519488" y="5260975"/>
          <p14:tracePt t="132502" x="3519488" y="5256213"/>
          <p14:tracePt t="132503" x="3513138" y="5249863"/>
          <p14:tracePt t="132504" x="3513138" y="5245100"/>
          <p14:tracePt t="132505" x="3502025" y="5245100"/>
          <p14:tracePt t="132506" x="3502025" y="5233988"/>
          <p14:tracePt t="132507" x="3495675" y="5233988"/>
          <p14:tracePt t="132508" x="3495675" y="5227638"/>
          <p14:tracePt t="132509" x="3490913" y="5227638"/>
          <p14:tracePt t="132510" x="3484563" y="5216525"/>
          <p14:tracePt t="132511" x="3479800" y="5216525"/>
          <p14:tracePt t="132512" x="3473450" y="5210175"/>
          <p14:tracePt t="132514" x="3468688" y="5205413"/>
          <p14:tracePt t="132515" x="3468688" y="5199063"/>
          <p14:tracePt t="132519" x="3451225" y="5183188"/>
          <p14:tracePt t="132521" x="3440113" y="5176838"/>
          <p14:tracePt t="132522" x="3440113" y="5165725"/>
          <p14:tracePt t="132524" x="3433763" y="5160963"/>
          <p14:tracePt t="132525" x="3429000" y="5154613"/>
          <p14:tracePt t="132527" x="3422650" y="5143500"/>
          <p14:tracePt t="132529" x="3417888" y="5137150"/>
          <p14:tracePt t="132531" x="3411538" y="5126038"/>
          <p14:tracePt t="132532" x="3406775" y="5126038"/>
          <p14:tracePt t="132533" x="3400425" y="5114925"/>
          <p14:tracePt t="132535" x="3395663" y="5103813"/>
          <p14:tracePt t="132538" x="3384550" y="5099050"/>
          <p14:tracePt t="132539" x="3384550" y="5092700"/>
          <p14:tracePt t="132541" x="3378200" y="5081588"/>
          <p14:tracePt t="132543" x="3371850" y="5070475"/>
          <p14:tracePt t="132544" x="3367088" y="5064125"/>
          <p14:tracePt t="132546" x="3367088" y="5059363"/>
          <p14:tracePt t="132548" x="3360738" y="5048250"/>
          <p14:tracePt t="132549" x="3355975" y="5041900"/>
          <p14:tracePt t="132551" x="3355975" y="5030788"/>
          <p14:tracePt t="132552" x="3349625" y="5030788"/>
          <p14:tracePt t="132554" x="3344863" y="5019675"/>
          <p14:tracePt t="132555" x="3344863" y="5014913"/>
          <p14:tracePt t="132556" x="3338513" y="5014913"/>
          <p14:tracePt t="132558" x="3338513" y="5002213"/>
          <p14:tracePt t="132559" x="3333750" y="5002213"/>
          <p14:tracePt t="132560" x="3333750" y="4991100"/>
          <p14:tracePt t="132561" x="3327400" y="4991100"/>
          <p14:tracePt t="132562" x="3327400" y="4986338"/>
          <p14:tracePt t="132564" x="3327400" y="4979988"/>
          <p14:tracePt t="132565" x="3322638" y="4975225"/>
          <p14:tracePt t="132566" x="3322638" y="4968875"/>
          <p14:tracePt t="132568" x="3322638" y="4964113"/>
          <p14:tracePt t="132569" x="3322638" y="4957763"/>
          <p14:tracePt t="132570" x="3316288" y="4957763"/>
          <p14:tracePt t="132571" x="3316288" y="4953000"/>
          <p14:tracePt t="132573" x="3316288" y="4946650"/>
          <p14:tracePt t="132575" x="3316288" y="4941888"/>
          <p14:tracePt t="132576" x="3316288" y="4935538"/>
          <p14:tracePt t="132577" x="3316288" y="4929188"/>
          <p14:tracePt t="132579" x="3311525" y="4929188"/>
          <p14:tracePt t="132581" x="3311525" y="4924425"/>
          <p14:tracePt t="132582" x="3311525" y="4918075"/>
          <p14:tracePt t="132583" x="3311525" y="4913313"/>
          <p14:tracePt t="132587" x="3311525" y="4902200"/>
          <p14:tracePt t="132590" x="3311525" y="4895850"/>
          <p14:tracePt t="132590" x="3311525" y="4891088"/>
          <p14:tracePt t="132594" x="3311525" y="4884738"/>
          <p14:tracePt t="132595" x="3311525" y="4873625"/>
          <p14:tracePt t="132597" x="3311525" y="4867275"/>
          <p14:tracePt t="132600" x="3311525" y="4862513"/>
          <p14:tracePt t="132602" x="3311525" y="4856163"/>
          <p14:tracePt t="132604" x="3311525" y="4851400"/>
          <p14:tracePt t="132605" x="3316288" y="4845050"/>
          <p14:tracePt t="132607" x="3316288" y="4840288"/>
          <p14:tracePt t="132608" x="3316288" y="4833938"/>
          <p14:tracePt t="132609" x="3322638" y="4829175"/>
          <p14:tracePt t="132612" x="3322638" y="4822825"/>
          <p14:tracePt t="132615" x="3327400" y="4818063"/>
          <p14:tracePt t="132615" x="3333750" y="4811713"/>
          <p14:tracePt t="132617" x="3333750" y="4806950"/>
          <p14:tracePt t="132618" x="3333750" y="4800600"/>
          <p14:tracePt t="132621" x="3338513" y="4794250"/>
          <p14:tracePt t="132622" x="3338513" y="4789488"/>
          <p14:tracePt t="132623" x="3344863" y="4783138"/>
          <p14:tracePt t="132625" x="3349625" y="4778375"/>
          <p14:tracePt t="132627" x="3349625" y="4772025"/>
          <p14:tracePt t="132628" x="3355975" y="4767263"/>
          <p14:tracePt t="132630" x="3355975" y="4760913"/>
          <p14:tracePt t="132631" x="3360738" y="4756150"/>
          <p14:tracePt t="132633" x="3360738" y="4749800"/>
          <p14:tracePt t="132636" x="3371850" y="4745038"/>
          <p14:tracePt t="132637" x="3371850" y="4738688"/>
          <p14:tracePt t="132638" x="3378200" y="4733925"/>
          <p14:tracePt t="132640" x="3378200" y="4727575"/>
          <p14:tracePt t="132641" x="3384550" y="4727575"/>
          <p14:tracePt t="132642" x="3384550" y="4721225"/>
          <p14:tracePt t="132644" x="3389313" y="4716463"/>
          <p14:tracePt t="132645" x="3395663" y="4710113"/>
          <p14:tracePt t="132647" x="3400425" y="4710113"/>
          <p14:tracePt t="132648" x="3400425" y="4705350"/>
          <p14:tracePt t="132649" x="3406775" y="4705350"/>
          <p14:tracePt t="132650" x="3406775" y="4699000"/>
          <p14:tracePt t="132652" x="3411538" y="4694238"/>
          <p14:tracePt t="132653" x="3417888" y="4694238"/>
          <p14:tracePt t="132656" x="3422650" y="4683125"/>
          <p14:tracePt t="132657" x="3429000" y="4683125"/>
          <p14:tracePt t="132659" x="3433763" y="4676775"/>
          <p14:tracePt t="132660" x="3440113" y="4676775"/>
          <p14:tracePt t="132662" x="3446463" y="4672013"/>
          <p14:tracePt t="132663" x="3446463" y="4665663"/>
          <p14:tracePt t="132664" x="3451225" y="4665663"/>
          <p14:tracePt t="132666" x="3457575" y="4659313"/>
          <p14:tracePt t="132668" x="3468688" y="4659313"/>
          <p14:tracePt t="132671" x="3479800" y="4654550"/>
          <p14:tracePt t="132673" x="3484563" y="4648200"/>
          <p14:tracePt t="132674" x="3490913" y="4643438"/>
          <p14:tracePt t="132677" x="3502025" y="4643438"/>
          <p14:tracePt t="132679" x="3506788" y="4637088"/>
          <p14:tracePt t="132679" x="3513138" y="4637088"/>
          <p14:tracePt t="132680" x="3519488" y="4637088"/>
          <p14:tracePt t="132682" x="3524250" y="4632325"/>
          <p14:tracePt t="132685" x="3541713" y="4625975"/>
          <p14:tracePt t="132687" x="3552825" y="4621213"/>
          <p14:tracePt t="132690" x="3563938" y="4614863"/>
          <p14:tracePt t="132692" x="3568700" y="4614863"/>
          <p14:tracePt t="132693" x="3575050" y="4610100"/>
          <p14:tracePt t="132694" x="3579813" y="4610100"/>
          <p14:tracePt t="132697" x="3597275" y="4603750"/>
          <p14:tracePt t="132698" x="3597275" y="4598988"/>
          <p14:tracePt t="132700" x="3608388" y="4598988"/>
          <p14:tracePt t="132702" x="3614738" y="4598988"/>
          <p14:tracePt t="132703" x="3619500" y="4592638"/>
          <p14:tracePt t="132705" x="3630613" y="4592638"/>
          <p14:tracePt t="132707" x="3636963" y="4586288"/>
          <p14:tracePt t="132709" x="3648075" y="4581525"/>
          <p14:tracePt t="132712" x="3654425" y="4581525"/>
          <p14:tracePt t="132713" x="3659188" y="4575175"/>
          <p14:tracePt t="132716" x="3670300" y="4570413"/>
          <p14:tracePt t="132721" x="3692525" y="4564063"/>
          <p14:tracePt t="132722" x="3692525" y="4559300"/>
          <p14:tracePt t="132724" x="3698875" y="4552950"/>
          <p14:tracePt t="132726" x="3709988" y="4552950"/>
          <p14:tracePt t="132727" x="3714750" y="4548188"/>
          <p14:tracePt t="132729" x="3721100" y="4548188"/>
          <p14:tracePt t="132730" x="3727450" y="4541838"/>
          <p14:tracePt t="132732" x="3732213" y="4541838"/>
          <p14:tracePt t="132734" x="3738563" y="4537075"/>
          <p14:tracePt t="132735" x="3743325" y="4530725"/>
          <p14:tracePt t="132736" x="3749675" y="4530725"/>
          <p14:tracePt t="132739" x="3760788" y="4524375"/>
          <p14:tracePt t="132741" x="3765550" y="4519613"/>
          <p14:tracePt t="132742" x="3771900" y="4519613"/>
          <p14:tracePt t="132743" x="3776663" y="4519613"/>
          <p14:tracePt t="132745" x="3783013" y="4513263"/>
          <p14:tracePt t="132747" x="3794125" y="4513263"/>
          <p14:tracePt t="132749" x="3794125" y="4508500"/>
          <p14:tracePt t="132751" x="3805238" y="4508500"/>
          <p14:tracePt t="132752" x="3805238" y="4502150"/>
          <p14:tracePt t="132753" x="3816350" y="4502150"/>
          <p14:tracePt t="132754" x="3816350" y="4497388"/>
          <p14:tracePt t="132755" x="3822700" y="4497388"/>
          <p14:tracePt t="132757" x="3827463" y="4497388"/>
          <p14:tracePt t="132758" x="3833813" y="4497388"/>
          <p14:tracePt t="132761" x="3844925" y="4491038"/>
          <p14:tracePt t="132764" x="3849688" y="4491038"/>
          <p14:tracePt t="132765" x="3862388" y="4486275"/>
          <p14:tracePt t="132767" x="3867150" y="4486275"/>
          <p14:tracePt t="132769" x="3878263" y="4486275"/>
          <p14:tracePt t="132771" x="3884613" y="4486275"/>
          <p14:tracePt t="132772" x="3889375" y="4486275"/>
          <p14:tracePt t="132774" x="3895725" y="4479925"/>
          <p14:tracePt t="132776" x="3906838" y="4479925"/>
          <p14:tracePt t="132778" x="3911600" y="4475163"/>
          <p14:tracePt t="132779" x="3917950" y="4475163"/>
          <p14:tracePt t="132781" x="3922713" y="4475163"/>
          <p14:tracePt t="132782" x="3929063" y="4475163"/>
          <p14:tracePt t="132783" x="3935413" y="4475163"/>
          <p14:tracePt t="132785" x="3940175" y="4475163"/>
          <p14:tracePt t="132787" x="3946525" y="4475163"/>
          <p14:tracePt t="132789" x="3957638" y="4475163"/>
          <p14:tracePt t="132791" x="3962400" y="4475163"/>
          <p14:tracePt t="132792" x="3968750" y="4475163"/>
          <p14:tracePt t="132793" x="3973513" y="4475163"/>
          <p14:tracePt t="132795" x="3979863" y="4475163"/>
          <p14:tracePt t="132796" x="3984625" y="4475163"/>
          <p14:tracePt t="132797" x="3990975" y="4475163"/>
          <p14:tracePt t="132799" x="3997325" y="4475163"/>
          <p14:tracePt t="132800" x="4002088" y="4475163"/>
          <p14:tracePt t="132801" x="4008438" y="4475163"/>
          <p14:tracePt t="132803" x="4013200" y="4475163"/>
          <p14:tracePt t="132804" x="4013200" y="4468813"/>
          <p14:tracePt t="132805" x="4024313" y="4468813"/>
          <p14:tracePt t="132807" x="4030663" y="4468813"/>
          <p14:tracePt t="132810" x="4041775" y="4468813"/>
          <p14:tracePt t="132812" x="4046538" y="4468813"/>
          <p14:tracePt t="132813" x="4052888" y="4468813"/>
          <p14:tracePt t="132815" x="4064000" y="4468813"/>
          <p14:tracePt t="132818" x="4070350" y="4468813"/>
          <p14:tracePt t="132818" x="4075113" y="4468813"/>
          <p14:tracePt t="132819" x="4081463" y="4468813"/>
          <p14:tracePt t="132822" x="4092575" y="4468813"/>
          <p14:tracePt t="132824" x="4097338" y="4464050"/>
          <p14:tracePt t="132825" x="4103688" y="4464050"/>
          <p14:tracePt t="132827" x="4108450" y="4464050"/>
          <p14:tracePt t="132830" x="4114800" y="4464050"/>
          <p14:tracePt t="132831" x="4125913" y="4464050"/>
          <p14:tracePt t="132834" x="4130675" y="4464050"/>
          <p14:tracePt t="132837" x="4143375" y="4457700"/>
          <p14:tracePt t="132839" x="4148138" y="4457700"/>
          <p14:tracePt t="132840" x="4154488" y="4457700"/>
          <p14:tracePt t="132841" x="4154488" y="4451350"/>
          <p14:tracePt t="132844" x="4165600" y="4451350"/>
          <p14:tracePt t="132845" x="4170363" y="4451350"/>
          <p14:tracePt t="132847" x="4181475" y="4451350"/>
          <p14:tracePt t="132850" x="4187825" y="4446588"/>
          <p14:tracePt t="132851" x="4192588" y="4446588"/>
          <p14:tracePt t="132852" x="4198938" y="4446588"/>
          <p14:tracePt t="132854" x="4205288" y="4446588"/>
          <p14:tracePt t="132856" x="4210050" y="4440238"/>
          <p14:tracePt t="132858" x="4221163" y="4435475"/>
          <p14:tracePt t="132860" x="4227513" y="4435475"/>
          <p14:tracePt t="132862" x="4232275" y="4435475"/>
          <p14:tracePt t="132864" x="4238625" y="4435475"/>
          <p14:tracePt t="132865" x="4243388" y="4429125"/>
          <p14:tracePt t="132866" x="4249738" y="4429125"/>
          <p14:tracePt t="132868" x="4254500" y="4429125"/>
          <p14:tracePt t="132870" x="4260850" y="4429125"/>
          <p14:tracePt t="132873" x="4271963" y="4424363"/>
          <p14:tracePt t="132874" x="4278313" y="4424363"/>
          <p14:tracePt t="132875" x="4283075" y="4424363"/>
          <p14:tracePt t="132879" x="4294188" y="4418013"/>
          <p14:tracePt t="132880" x="4300538" y="4413250"/>
          <p14:tracePt t="132881" x="4305300" y="4413250"/>
          <p14:tracePt t="132882" x="4311650" y="4413250"/>
          <p14:tracePt t="132885" x="4322763" y="4413250"/>
          <p14:tracePt t="132887" x="4327525" y="4406900"/>
          <p14:tracePt t="132888" x="4333875" y="4406900"/>
          <p14:tracePt t="132892" x="4344988" y="4406900"/>
          <p14:tracePt t="132894" x="4356100" y="4402138"/>
          <p14:tracePt t="132900" x="4373563" y="4395788"/>
          <p14:tracePt t="132901" x="4378325" y="4395788"/>
          <p14:tracePt t="132902" x="4384675" y="4395788"/>
          <p14:tracePt t="132903" x="4384675" y="4391025"/>
          <p14:tracePt t="132904" x="4389438" y="4391025"/>
          <p14:tracePt t="132906" x="4395788" y="4391025"/>
          <p14:tracePt t="132908" x="4400550" y="4391025"/>
          <p14:tracePt t="132909" x="4406900" y="4391025"/>
          <p14:tracePt t="132910" x="4406900" y="4384675"/>
          <p14:tracePt t="132911" x="4413250" y="4384675"/>
          <p14:tracePt t="132914" x="4418013" y="4384675"/>
          <p14:tracePt t="132916" x="4424363" y="4384675"/>
          <p14:tracePt t="132917" x="4429125" y="4378325"/>
          <p14:tracePt t="132919" x="4435475" y="4378325"/>
          <p14:tracePt t="132923" x="4440238" y="4378325"/>
          <p14:tracePt t="132925" x="4446588" y="4373563"/>
          <p14:tracePt t="132928" x="4451350" y="4367213"/>
          <p14:tracePt t="132931" x="4457700" y="4367213"/>
          <p14:tracePt t="132934" x="4462463" y="4367213"/>
          <p14:tracePt t="132936" x="4462463" y="4362450"/>
          <p14:tracePt t="132938" x="4468813" y="4362450"/>
          <p14:tracePt t="132942" x="4473575" y="4362450"/>
          <p14:tracePt t="132945" x="4473575" y="4356100"/>
          <p14:tracePt t="132945" x="4479925" y="4356100"/>
          <p14:tracePt t="132951" x="4486275" y="4356100"/>
          <p14:tracePt t="132956" x="4486275" y="4351338"/>
          <p14:tracePt t="132957" x="4491038" y="4351338"/>
          <p14:tracePt t="132958" x="4491038" y="4344988"/>
          <p14:tracePt t="132966" x="4497388" y="4344988"/>
          <p14:tracePt t="132971" x="4497388" y="4340225"/>
          <p14:tracePt t="132973" x="4502150" y="4340225"/>
          <p14:tracePt t="132994" x="4502150" y="4333875"/>
          <p14:tracePt t="132996" x="4508500" y="4333875"/>
          <p14:tracePt t="133061" x="0" y="0"/>
        </p14:tracePtLst>
        <p14:tracePtLst>
          <p14:tracePt t="140673" x="4429125" y="4413250"/>
          <p14:tracePt t="140777" x="0" y="0"/>
        </p14:tracePtLst>
        <p14:tracePtLst>
          <p14:tracePt t="141140" x="4429125" y="4413250"/>
          <p14:tracePt t="141177" x="4424363" y="4413250"/>
          <p14:tracePt t="141180" x="4418013" y="4413250"/>
          <p14:tracePt t="141186" x="4413250" y="4413250"/>
          <p14:tracePt t="141192" x="4406900" y="4413250"/>
          <p14:tracePt t="141197" x="4400550" y="4413250"/>
          <p14:tracePt t="141201" x="4395788" y="4413250"/>
          <p14:tracePt t="141207" x="4389438" y="4418013"/>
          <p14:tracePt t="141210" x="4384675" y="4418013"/>
          <p14:tracePt t="141213" x="4384675" y="4424363"/>
          <p14:tracePt t="141216" x="4373563" y="4424363"/>
          <p14:tracePt t="141221" x="4367213" y="4424363"/>
          <p14:tracePt t="141226" x="4362450" y="4424363"/>
          <p14:tracePt t="141231" x="4356100" y="4424363"/>
          <p14:tracePt t="141234" x="4356100" y="4429125"/>
          <p14:tracePt t="141236" x="4351338" y="4429125"/>
          <p14:tracePt t="141237" x="4344988" y="4429125"/>
          <p14:tracePt t="141241" x="4338638" y="4429125"/>
          <p14:tracePt t="141246" x="4333875" y="4429125"/>
          <p14:tracePt t="141250" x="4327525" y="4429125"/>
          <p14:tracePt t="141251" x="4322763" y="4429125"/>
          <p14:tracePt t="141255" x="4316413" y="4429125"/>
          <p14:tracePt t="141261" x="4311650" y="4435475"/>
          <p14:tracePt t="141264" x="4305300" y="4435475"/>
          <p14:tracePt t="141269" x="4300538" y="4435475"/>
          <p14:tracePt t="141270" x="4294188" y="4435475"/>
          <p14:tracePt t="141275" x="4289425" y="4435475"/>
          <p14:tracePt t="141278" x="4283075" y="4435475"/>
          <p14:tracePt t="141279" x="4278313" y="4435475"/>
          <p14:tracePt t="141282" x="4271963" y="4435475"/>
          <p14:tracePt t="141286" x="4265613" y="4435475"/>
          <p14:tracePt t="141289" x="4254500" y="4435475"/>
          <p14:tracePt t="141292" x="4249738" y="4435475"/>
          <p14:tracePt t="141297" x="4238625" y="4435475"/>
          <p14:tracePt t="141298" x="4232275" y="4435475"/>
          <p14:tracePt t="141301" x="4227513" y="4435475"/>
          <p14:tracePt t="141302" x="4221163" y="4435475"/>
          <p14:tracePt t="141304" x="4216400" y="4435475"/>
          <p14:tracePt t="141305" x="4210050" y="4435475"/>
          <p14:tracePt t="141307" x="4205288" y="4435475"/>
          <p14:tracePt t="141310" x="4198938" y="4435475"/>
          <p14:tracePt t="141311" x="4192588" y="4435475"/>
          <p14:tracePt t="141314" x="4187825" y="4435475"/>
          <p14:tracePt t="141315" x="4181475" y="4435475"/>
          <p14:tracePt t="141317" x="4176713" y="4435475"/>
          <p14:tracePt t="141319" x="4170363" y="4435475"/>
          <p14:tracePt t="141320" x="4165600" y="4435475"/>
          <p14:tracePt t="141323" x="4159250" y="4435475"/>
          <p14:tracePt t="141327" x="4148138" y="4435475"/>
          <p14:tracePt t="141329" x="4143375" y="4440238"/>
          <p14:tracePt t="141331" x="4137025" y="4440238"/>
          <p14:tracePt t="141335" x="4130675" y="4440238"/>
          <p14:tracePt t="141337" x="4125913" y="4440238"/>
          <p14:tracePt t="141338" x="4119563" y="4440238"/>
          <p14:tracePt t="141340" x="4114800" y="4440238"/>
          <p14:tracePt t="141344" x="4108450" y="4440238"/>
          <p14:tracePt t="141345" x="4103688" y="4440238"/>
          <p14:tracePt t="141348" x="4097338" y="4440238"/>
          <p14:tracePt t="141350" x="4092575" y="4440238"/>
          <p14:tracePt t="141352" x="4086225" y="4440238"/>
          <p14:tracePt t="141355" x="4081463" y="4440238"/>
          <p14:tracePt t="141358" x="4075113" y="4440238"/>
          <p14:tracePt t="141360" x="4070350" y="4440238"/>
          <p14:tracePt t="141362" x="4064000" y="4440238"/>
          <p14:tracePt t="141365" x="4057650" y="4440238"/>
          <p14:tracePt t="141368" x="4052888" y="4440238"/>
          <p14:tracePt t="141372" x="4046538" y="4440238"/>
          <p14:tracePt t="141373" x="4041775" y="4440238"/>
          <p14:tracePt t="141376" x="4035425" y="4440238"/>
          <p14:tracePt t="141380" x="4030663" y="4440238"/>
          <p14:tracePt t="141381" x="4024313" y="4440238"/>
          <p14:tracePt t="141387" x="4019550" y="4440238"/>
          <p14:tracePt t="141389" x="4013200" y="4440238"/>
          <p14:tracePt t="141393" x="4002088" y="4440238"/>
          <p14:tracePt t="141397" x="3997325" y="4440238"/>
          <p14:tracePt t="141401" x="3990975" y="4440238"/>
          <p14:tracePt t="141407" x="3979863" y="4440238"/>
          <p14:tracePt t="141410" x="3973513" y="4440238"/>
          <p14:tracePt t="141414" x="3968750" y="4440238"/>
          <p14:tracePt t="141418" x="3962400" y="4440238"/>
          <p14:tracePt t="141421" x="3957638" y="4440238"/>
          <p14:tracePt t="141422" x="3951288" y="4440238"/>
          <p14:tracePt t="141426" x="3946525" y="4440238"/>
          <p14:tracePt t="141428" x="3940175" y="4440238"/>
          <p14:tracePt t="141429" x="3935413" y="4440238"/>
          <p14:tracePt t="141431" x="3929063" y="4440238"/>
          <p14:tracePt t="141432" x="3929063" y="4435475"/>
          <p14:tracePt t="141436" x="3917950" y="4435475"/>
          <p14:tracePt t="141437" x="3911600" y="4435475"/>
          <p14:tracePt t="141440" x="3906838" y="4435475"/>
          <p14:tracePt t="141442" x="3900488" y="4435475"/>
          <p14:tracePt t="141445" x="3895725" y="4435475"/>
          <p14:tracePt t="141447" x="3884613" y="4435475"/>
          <p14:tracePt t="141449" x="3878263" y="4435475"/>
          <p14:tracePt t="141451" x="3873500" y="4435475"/>
          <p14:tracePt t="141454" x="3867150" y="4429125"/>
          <p14:tracePt t="141456" x="3862388" y="4429125"/>
          <p14:tracePt t="141457" x="3856038" y="4429125"/>
          <p14:tracePt t="141461" x="3849688" y="4429125"/>
          <p14:tracePt t="141462" x="3844925" y="4429125"/>
          <p14:tracePt t="141463" x="3838575" y="4429125"/>
          <p14:tracePt t="141468" x="3833813" y="4429125"/>
          <p14:tracePt t="141469" x="3827463" y="4429125"/>
          <p14:tracePt t="141472" x="3822700" y="4429125"/>
          <p14:tracePt t="141473" x="3816350" y="4424363"/>
          <p14:tracePt t="141476" x="3811588" y="4424363"/>
          <p14:tracePt t="141479" x="3805238" y="4424363"/>
          <p14:tracePt t="141482" x="3800475" y="4424363"/>
          <p14:tracePt t="141484" x="3794125" y="4424363"/>
          <p14:tracePt t="141488" x="3789363" y="4424363"/>
          <p14:tracePt t="141490" x="3783013" y="4424363"/>
          <p14:tracePt t="141492" x="3783013" y="4418013"/>
          <p14:tracePt t="141494" x="3776663" y="4418013"/>
          <p14:tracePt t="141497" x="3771900" y="4418013"/>
          <p14:tracePt t="141499" x="3765550" y="4418013"/>
          <p14:tracePt t="141504" x="3760788" y="4418013"/>
          <p14:tracePt t="141508" x="3754438" y="4418013"/>
          <p14:tracePt t="141511" x="3749675" y="4418013"/>
          <p14:tracePt t="141515" x="3743325" y="4418013"/>
          <p14:tracePt t="141519" x="3738563" y="4418013"/>
          <p14:tracePt t="141525" x="3732213" y="4418013"/>
          <p14:tracePt t="141530" x="3727450" y="4418013"/>
          <p14:tracePt t="141533" x="3721100" y="4418013"/>
          <p14:tracePt t="141534" x="3714750" y="4418013"/>
          <p14:tracePt t="141539" x="3709988" y="4418013"/>
          <p14:tracePt t="141542" x="3703638" y="4418013"/>
          <p14:tracePt t="141544" x="3698875" y="4418013"/>
          <p14:tracePt t="141546" x="3692525" y="4418013"/>
          <p14:tracePt t="141550" x="3687763" y="4418013"/>
          <p14:tracePt t="141553" x="3681413" y="4418013"/>
          <p14:tracePt t="141554" x="3676650" y="4418013"/>
          <p14:tracePt t="141557" x="3670300" y="4418013"/>
          <p14:tracePt t="141561" x="3665538" y="4418013"/>
          <p14:tracePt t="141562" x="3659188" y="4418013"/>
          <p14:tracePt t="141564" x="3654425" y="4418013"/>
          <p14:tracePt t="141566" x="3648075" y="4418013"/>
          <p14:tracePt t="141569" x="3641725" y="4418013"/>
          <p14:tracePt t="141571" x="3636963" y="4418013"/>
          <p14:tracePt t="141573" x="3630613" y="4418013"/>
          <p14:tracePt t="141575" x="3625850" y="4418013"/>
          <p14:tracePt t="141578" x="3619500" y="4418013"/>
          <p14:tracePt t="141581" x="3614738" y="4418013"/>
          <p14:tracePt t="141582" x="3608388" y="4418013"/>
          <p14:tracePt t="141586" x="3603625" y="4418013"/>
          <p14:tracePt t="141589" x="3597275" y="4418013"/>
          <p14:tracePt t="141595" x="3586163" y="4418013"/>
          <p14:tracePt t="141599" x="3579813" y="4418013"/>
          <p14:tracePt t="141602" x="3575050" y="4413250"/>
          <p14:tracePt t="141606" x="3568700" y="4413250"/>
          <p14:tracePt t="141608" x="3563938" y="4413250"/>
          <p14:tracePt t="141616" x="3557588" y="4406900"/>
          <p14:tracePt t="141619" x="3552825" y="4406900"/>
          <p14:tracePt t="141623" x="3546475" y="4402138"/>
          <p14:tracePt t="141629" x="3546475" y="4395788"/>
          <p14:tracePt t="141631" x="3541713" y="4395788"/>
          <p14:tracePt t="141633" x="3541713" y="4391025"/>
          <p14:tracePt t="141634" x="3535363" y="4391025"/>
          <p14:tracePt t="141637" x="3535363" y="4384675"/>
          <p14:tracePt t="141639" x="3530600" y="4384675"/>
          <p14:tracePt t="141643" x="3530600" y="4378325"/>
          <p14:tracePt t="141645" x="3524250" y="4373563"/>
          <p14:tracePt t="141649" x="3524250" y="4367213"/>
          <p14:tracePt t="141651" x="3519488" y="4362450"/>
          <p14:tracePt t="141654" x="3513138" y="4356100"/>
          <p14:tracePt t="141658" x="3513138" y="4351338"/>
          <p14:tracePt t="141660" x="3506788" y="4344988"/>
          <p14:tracePt t="141664" x="3506788" y="4340225"/>
          <p14:tracePt t="141670" x="3502025" y="4333875"/>
          <p14:tracePt t="141672" x="3502025" y="4329113"/>
          <p14:tracePt t="141675" x="3495675" y="4322763"/>
          <p14:tracePt t="141678" x="3495675" y="4316413"/>
          <p14:tracePt t="141679" x="3490913" y="4316413"/>
          <p14:tracePt t="141683" x="3490913" y="4311650"/>
          <p14:tracePt t="141688" x="3490913" y="4305300"/>
          <p14:tracePt t="141690" x="3490913" y="4300538"/>
          <p14:tracePt t="141694" x="3484563" y="4300538"/>
          <p14:tracePt t="141695" x="3484563" y="4294188"/>
          <p14:tracePt t="141700" x="3484563" y="4289425"/>
          <p14:tracePt t="141704" x="3484563" y="4283075"/>
          <p14:tracePt t="141705" x="3484563" y="4278313"/>
          <p14:tracePt t="141709" x="3484563" y="4271963"/>
          <p14:tracePt t="141713" x="3484563" y="4267200"/>
          <p14:tracePt t="141715" x="3484563" y="4260850"/>
          <p14:tracePt t="141720" x="3484563" y="4249738"/>
          <p14:tracePt t="141721" x="3484563" y="4243388"/>
          <p14:tracePt t="141727" x="3484563" y="4227513"/>
          <p14:tracePt t="141731" x="3484563" y="4221163"/>
          <p14:tracePt t="141732" x="3484563" y="4216400"/>
          <p14:tracePt t="141734" x="3484563" y="4210050"/>
          <p14:tracePt t="141736" x="3484563" y="4205288"/>
          <p14:tracePt t="141740" x="3484563" y="4198938"/>
          <p14:tracePt t="141741" x="3484563" y="4194175"/>
          <p14:tracePt t="141743" x="3484563" y="4187825"/>
          <p14:tracePt t="141745" x="3484563" y="4181475"/>
          <p14:tracePt t="141747" x="3484563" y="4176713"/>
          <p14:tracePt t="141749" x="3484563" y="4170363"/>
          <p14:tracePt t="141752" x="3484563" y="4165600"/>
          <p14:tracePt t="141754" x="3484563" y="4159250"/>
          <p14:tracePt t="141756" x="3484563" y="4154488"/>
          <p14:tracePt t="141757" x="3490913" y="4154488"/>
          <p14:tracePt t="141762" x="3490913" y="4143375"/>
          <p14:tracePt t="141763" x="3490913" y="4137025"/>
          <p14:tracePt t="141769" x="3495675" y="4125913"/>
          <p14:tracePt t="141772" x="3495675" y="4121150"/>
          <p14:tracePt t="141775" x="3495675" y="4114800"/>
          <p14:tracePt t="141780" x="3495675" y="4108450"/>
          <p14:tracePt t="141783" x="3495675" y="4103688"/>
          <p14:tracePt t="141790" x="3502025" y="4097338"/>
          <p14:tracePt t="141793" x="3502025" y="4092575"/>
          <p14:tracePt t="141796" x="3502025" y="4086225"/>
          <p14:tracePt t="141802" x="3506788" y="4081463"/>
          <p14:tracePt t="141806" x="3506788" y="4075113"/>
          <p14:tracePt t="141810" x="3513138" y="4070350"/>
          <p14:tracePt t="141812" x="3513138" y="4064000"/>
          <p14:tracePt t="141815" x="3519488" y="4064000"/>
          <p14:tracePt t="141817" x="3519488" y="4059238"/>
          <p14:tracePt t="141818" x="3524250" y="4059238"/>
          <p14:tracePt t="141820" x="3524250" y="4052888"/>
          <p14:tracePt t="141825" x="3535363" y="4041775"/>
          <p14:tracePt t="141826" x="3541713" y="4041775"/>
          <p14:tracePt t="141827" x="3541713" y="4035425"/>
          <p14:tracePt t="141830" x="3546475" y="4030663"/>
          <p14:tracePt t="141832" x="3552825" y="4024313"/>
          <p14:tracePt t="141835" x="3552825" y="4019550"/>
          <p14:tracePt t="141838" x="3568700" y="4013200"/>
          <p14:tracePt t="141839" x="3568700" y="4008438"/>
          <p14:tracePt t="141840" x="3575050" y="4008438"/>
          <p14:tracePt t="141841" x="3575050" y="4002088"/>
          <p14:tracePt t="141842" x="3579813" y="4002088"/>
          <p14:tracePt t="141845" x="3592513" y="3997325"/>
          <p14:tracePt t="141846" x="3592513" y="3990975"/>
          <p14:tracePt t="141847" x="3597275" y="3990975"/>
          <p14:tracePt t="141848" x="3597275" y="3986213"/>
          <p14:tracePt t="141850" x="3608388" y="3979863"/>
          <p14:tracePt t="141851" x="3614738" y="3973513"/>
          <p14:tracePt t="141854" x="3619500" y="3968750"/>
          <p14:tracePt t="141855" x="3625850" y="3968750"/>
          <p14:tracePt t="141857" x="3636963" y="3962400"/>
          <p14:tracePt t="141858" x="3636963" y="3957638"/>
          <p14:tracePt t="141860" x="3648075" y="3951288"/>
          <p14:tracePt t="141861" x="3654425" y="3946525"/>
          <p14:tracePt t="141863" x="3659188" y="3946525"/>
          <p14:tracePt t="141864" x="3665538" y="3940175"/>
          <p14:tracePt t="141865" x="3670300" y="3940175"/>
          <p14:tracePt t="141866" x="3670300" y="3935413"/>
          <p14:tracePt t="141867" x="3676650" y="3935413"/>
          <p14:tracePt t="141868" x="3681413" y="3929063"/>
          <p14:tracePt t="141870" x="3687763" y="3924300"/>
          <p14:tracePt t="141871" x="3692525" y="3924300"/>
          <p14:tracePt t="141872" x="3698875" y="3924300"/>
          <p14:tracePt t="141873" x="3698875" y="3917950"/>
          <p14:tracePt t="141874" x="3703638" y="3913188"/>
          <p14:tracePt t="141875" x="3709988" y="3913188"/>
          <p14:tracePt t="141876" x="3714750" y="3913188"/>
          <p14:tracePt t="141879" x="3721100" y="3906838"/>
          <p14:tracePt t="141880" x="3727450" y="3900488"/>
          <p14:tracePt t="141881" x="3732213" y="3900488"/>
          <p14:tracePt t="141888" x="3760788" y="3884613"/>
          <p14:tracePt t="141890" x="3765550" y="3884613"/>
          <p14:tracePt t="141892" x="3771900" y="3878263"/>
          <p14:tracePt t="141894" x="3783013" y="3873500"/>
          <p14:tracePt t="141896" x="3789363" y="3867150"/>
          <p14:tracePt t="141897" x="3794125" y="3867150"/>
          <p14:tracePt t="141902" x="3805238" y="3862388"/>
          <p14:tracePt t="141903" x="3816350" y="3856038"/>
          <p14:tracePt t="141907" x="3827463" y="3851275"/>
          <p14:tracePt t="141908" x="3833813" y="3851275"/>
          <p14:tracePt t="141910" x="3838575" y="3844925"/>
          <p14:tracePt t="141911" x="3844925" y="3844925"/>
          <p14:tracePt t="141914" x="3856038" y="3844925"/>
          <p14:tracePt t="141915" x="3856038" y="3838575"/>
          <p14:tracePt t="141916" x="3862388" y="3838575"/>
          <p14:tracePt t="141917" x="3867150" y="3838575"/>
          <p14:tracePt t="141918" x="3873500" y="3838575"/>
          <p14:tracePt t="141920" x="3878263" y="3833813"/>
          <p14:tracePt t="141921" x="3884613" y="3833813"/>
          <p14:tracePt t="141923" x="3889375" y="3827463"/>
          <p14:tracePt t="141924" x="3895725" y="3827463"/>
          <p14:tracePt t="141925" x="3900488" y="3827463"/>
          <p14:tracePt t="141928" x="3911600" y="3827463"/>
          <p14:tracePt t="141930" x="3922713" y="3822700"/>
          <p14:tracePt t="141932" x="3929063" y="3822700"/>
          <p14:tracePt t="141935" x="3940175" y="3822700"/>
          <p14:tracePt t="141936" x="3946525" y="3816350"/>
          <p14:tracePt t="141938" x="3951288" y="3816350"/>
          <p14:tracePt t="141940" x="3962400" y="3811588"/>
          <p14:tracePt t="141942" x="3968750" y="3811588"/>
          <p14:tracePt t="141944" x="3973513" y="3811588"/>
          <p14:tracePt t="141947" x="3984625" y="3811588"/>
          <p14:tracePt t="141949" x="3990975" y="3805238"/>
          <p14:tracePt t="141950" x="3997325" y="3805238"/>
          <p14:tracePt t="141951" x="4002088" y="3805238"/>
          <p14:tracePt t="141953" x="4008438" y="3805238"/>
          <p14:tracePt t="141956" x="4013200" y="3805238"/>
          <p14:tracePt t="141958" x="4024313" y="3805238"/>
          <p14:tracePt t="141962" x="4030663" y="3805238"/>
          <p14:tracePt t="141963" x="4035425" y="3805238"/>
          <p14:tracePt t="141965" x="4041775" y="3805238"/>
          <p14:tracePt t="141966" x="4046538" y="3805238"/>
          <p14:tracePt t="141967" x="4052888" y="3805238"/>
          <p14:tracePt t="141970" x="4057650" y="3805238"/>
          <p14:tracePt t="141971" x="4064000" y="3805238"/>
          <p14:tracePt t="141973" x="4070350" y="3805238"/>
          <p14:tracePt t="141975" x="4075113" y="3805238"/>
          <p14:tracePt t="141977" x="4081463" y="3805238"/>
          <p14:tracePt t="141979" x="4086225" y="3805238"/>
          <p14:tracePt t="141981" x="4092575" y="3805238"/>
          <p14:tracePt t="141983" x="4097338" y="3805238"/>
          <p14:tracePt t="141985" x="4103688" y="3805238"/>
          <p14:tracePt t="141989" x="4108450" y="3805238"/>
          <p14:tracePt t="141992" x="4119563" y="3805238"/>
          <p14:tracePt t="141996" x="4125913" y="3805238"/>
          <p14:tracePt t="141998" x="4130675" y="3805238"/>
          <p14:tracePt t="142002" x="4137025" y="3805238"/>
          <p14:tracePt t="142004" x="4143375" y="3805238"/>
          <p14:tracePt t="142005" x="4148138" y="3805238"/>
          <p14:tracePt t="142011" x="4154488" y="3805238"/>
          <p14:tracePt t="142012" x="4159250" y="3805238"/>
          <p14:tracePt t="142015" x="4165600" y="3805238"/>
          <p14:tracePt t="142016" x="4165600" y="3811588"/>
          <p14:tracePt t="142018" x="4170363" y="3811588"/>
          <p14:tracePt t="142021" x="4176713" y="3811588"/>
          <p14:tracePt t="142026" x="4187825" y="3822700"/>
          <p14:tracePt t="142032" x="4192588" y="3822700"/>
          <p14:tracePt t="142034" x="4198938" y="3827463"/>
          <p14:tracePt t="142038" x="4205288" y="3827463"/>
          <p14:tracePt t="142040" x="4210050" y="3833813"/>
          <p14:tracePt t="142043" x="4216400" y="3833813"/>
          <p14:tracePt t="142047" x="4216400" y="3838575"/>
          <p14:tracePt t="142048" x="4221163" y="3838575"/>
          <p14:tracePt t="142051" x="4221163" y="3844925"/>
          <p14:tracePt t="142054" x="4227513" y="3844925"/>
          <p14:tracePt t="142056" x="4232275" y="3844925"/>
          <p14:tracePt t="142057" x="4232275" y="3851275"/>
          <p14:tracePt t="142058" x="4238625" y="3851275"/>
          <p14:tracePt t="142063" x="4243388" y="3856038"/>
          <p14:tracePt t="142067" x="4249738" y="3856038"/>
          <p14:tracePt t="142070" x="4249738" y="3862388"/>
          <p14:tracePt t="142071" x="4254500" y="3867150"/>
          <p14:tracePt t="142074" x="4260850" y="3867150"/>
          <p14:tracePt t="142076" x="4260850" y="3873500"/>
          <p14:tracePt t="142077" x="4265613" y="3873500"/>
          <p14:tracePt t="142082" x="4265613" y="3878263"/>
          <p14:tracePt t="142083" x="4271963" y="3878263"/>
          <p14:tracePt t="142089" x="4283075" y="3889375"/>
          <p14:tracePt t="142091" x="4283075" y="3895725"/>
          <p14:tracePt t="142093" x="4289425" y="3895725"/>
          <p14:tracePt t="142096" x="4289425" y="3900488"/>
          <p14:tracePt t="142097" x="4294188" y="3900488"/>
          <p14:tracePt t="142103" x="4300538" y="3913188"/>
          <p14:tracePt t="142105" x="4305300" y="3917950"/>
          <p14:tracePt t="142108" x="4311650" y="3924300"/>
          <p14:tracePt t="142109" x="4311650" y="3929063"/>
          <p14:tracePt t="142111" x="4316413" y="3935413"/>
          <p14:tracePt t="142115" x="4322763" y="3940175"/>
          <p14:tracePt t="142118" x="4327525" y="3946525"/>
          <p14:tracePt t="142121" x="4327525" y="3957638"/>
          <p14:tracePt t="142123" x="4333875" y="3962400"/>
          <p14:tracePt t="142127" x="4333875" y="3968750"/>
          <p14:tracePt t="142128" x="4338638" y="3968750"/>
          <p14:tracePt t="142129" x="4338638" y="3973513"/>
          <p14:tracePt t="142131" x="4338638" y="3979863"/>
          <p14:tracePt t="142132" x="4344988" y="3986213"/>
          <p14:tracePt t="142135" x="4351338" y="3990975"/>
          <p14:tracePt t="142138" x="4351338" y="3997325"/>
          <p14:tracePt t="142141" x="4356100" y="4008438"/>
          <p14:tracePt t="142144" x="4356100" y="4013200"/>
          <p14:tracePt t="142145" x="4362450" y="4013200"/>
          <p14:tracePt t="142147" x="4362450" y="4019550"/>
          <p14:tracePt t="142149" x="4362450" y="4024313"/>
          <p14:tracePt t="142150" x="4362450" y="4030663"/>
          <p14:tracePt t="142151" x="4367213" y="4030663"/>
          <p14:tracePt t="142153" x="4367213" y="4035425"/>
          <p14:tracePt t="142156" x="4373563" y="4041775"/>
          <p14:tracePt t="142158" x="4373563" y="4048125"/>
          <p14:tracePt t="142161" x="4373563" y="4052888"/>
          <p14:tracePt t="142164" x="4378325" y="4059238"/>
          <p14:tracePt t="142166" x="4378325" y="4064000"/>
          <p14:tracePt t="142170" x="4384675" y="4075113"/>
          <p14:tracePt t="142173" x="4384675" y="4081463"/>
          <p14:tracePt t="142178" x="4389438" y="4086225"/>
          <p14:tracePt t="142180" x="4389438" y="4092575"/>
          <p14:tracePt t="142183" x="4389438" y="4097338"/>
          <p14:tracePt t="142185" x="4395788" y="4103688"/>
          <p14:tracePt t="142190" x="4395788" y="4108450"/>
          <p14:tracePt t="142194" x="4395788" y="4114800"/>
          <p14:tracePt t="142196" x="4400550" y="4121150"/>
          <p14:tracePt t="142199" x="4400550" y="4125913"/>
          <p14:tracePt t="142204" x="4400550" y="4132263"/>
          <p14:tracePt t="142207" x="4400550" y="4137025"/>
          <p14:tracePt t="142210" x="4400550" y="4143375"/>
          <p14:tracePt t="142213" x="4406900" y="4143375"/>
          <p14:tracePt t="142214" x="4406900" y="4148138"/>
          <p14:tracePt t="142218" x="4406900" y="4154488"/>
          <p14:tracePt t="142222" x="4406900" y="4159250"/>
          <p14:tracePt t="142228" x="4406900" y="4165600"/>
          <p14:tracePt t="142231" x="4406900" y="4170363"/>
          <p14:tracePt t="142234" x="4413250" y="4170363"/>
          <p14:tracePt t="142237" x="4413250" y="4176713"/>
          <p14:tracePt t="142242" x="4413250" y="4181475"/>
          <p14:tracePt t="142250" x="4413250" y="4187825"/>
          <p14:tracePt t="142255" x="4413250" y="4194175"/>
          <p14:tracePt t="142264" x="4413250" y="4198938"/>
          <p14:tracePt t="142275" x="4413250" y="4205288"/>
          <p14:tracePt t="142285" x="4413250" y="4210050"/>
          <p14:tracePt t="142289" x="4413250" y="4216400"/>
          <p14:tracePt t="142296" x="4413250" y="4221163"/>
          <p14:tracePt t="142304" x="4413250" y="4227513"/>
          <p14:tracePt t="142309" x="4413250" y="4232275"/>
          <p14:tracePt t="142312" x="4413250" y="4238625"/>
          <p14:tracePt t="142319" x="4413250" y="4243388"/>
          <p14:tracePt t="142324" x="4413250" y="4249738"/>
          <p14:tracePt t="142330" x="4413250" y="4256088"/>
          <p14:tracePt t="142332" x="4413250" y="4260850"/>
          <p14:tracePt t="142338" x="4413250" y="4267200"/>
          <p14:tracePt t="142341" x="4406900" y="4267200"/>
          <p14:tracePt t="142344" x="4406900" y="4271963"/>
          <p14:tracePt t="142352" x="4400550" y="4278313"/>
          <p14:tracePt t="142354" x="4400550" y="4283075"/>
          <p14:tracePt t="142357" x="4395788" y="4283075"/>
          <p14:tracePt t="142359" x="4389438" y="4283075"/>
          <p14:tracePt t="142360" x="4389438" y="4289425"/>
          <p14:tracePt t="142366" x="4384675" y="4294188"/>
          <p14:tracePt t="142372" x="4378325" y="4300538"/>
          <p14:tracePt t="142375" x="4373563" y="4305300"/>
          <p14:tracePt t="142378" x="4367213" y="4305300"/>
          <p14:tracePt t="142381" x="4362450" y="4311650"/>
          <p14:tracePt t="142385" x="4356100" y="4316413"/>
          <p14:tracePt t="142388" x="4351338" y="4316413"/>
          <p14:tracePt t="142390" x="4344988" y="4322763"/>
          <p14:tracePt t="142393" x="4344988" y="4329113"/>
          <p14:tracePt t="142393" x="4338638" y="4329113"/>
          <p14:tracePt t="142398" x="4333875" y="4333875"/>
          <p14:tracePt t="142401" x="4327525" y="4333875"/>
          <p14:tracePt t="142402" x="4322763" y="4340225"/>
          <p14:tracePt t="142405" x="4322763" y="4344988"/>
          <p14:tracePt t="142407" x="4316413" y="4344988"/>
          <p14:tracePt t="142409" x="4311650" y="4351338"/>
          <p14:tracePt t="142412" x="4311650" y="4356100"/>
          <p14:tracePt t="142417" x="4300538" y="4362450"/>
          <p14:tracePt t="142419" x="4294188" y="4362450"/>
          <p14:tracePt t="142422" x="4289425" y="4367213"/>
          <p14:tracePt t="142424" x="4289425" y="4373563"/>
          <p14:tracePt t="142425" x="4283075" y="4373563"/>
          <p14:tracePt t="142426" x="4278313" y="4378325"/>
          <p14:tracePt t="142429" x="4271963" y="4378325"/>
          <p14:tracePt t="142431" x="4271963" y="4384675"/>
          <p14:tracePt t="142433" x="4265613" y="4384675"/>
          <p14:tracePt t="142435" x="4260850" y="4391025"/>
          <p14:tracePt t="142437" x="4254500" y="4391025"/>
          <p14:tracePt t="142440" x="4249738" y="4391025"/>
          <p14:tracePt t="142442" x="4249738" y="4395788"/>
          <p14:tracePt t="142443" x="4243388" y="4402138"/>
          <p14:tracePt t="142448" x="4238625" y="4402138"/>
          <p14:tracePt t="142451" x="4232275" y="4406900"/>
          <p14:tracePt t="142452" x="4227513" y="4406900"/>
          <p14:tracePt t="142456" x="4221163" y="4406900"/>
          <p14:tracePt t="142459" x="4221163" y="4413250"/>
          <p14:tracePt t="142463" x="4216400" y="4413250"/>
          <p14:tracePt t="142464" x="4210050" y="4413250"/>
          <p14:tracePt t="142466" x="4205288" y="4413250"/>
          <p14:tracePt t="142470" x="4198938" y="4418013"/>
          <p14:tracePt t="142476" x="4192588" y="4418013"/>
          <p14:tracePt t="142477" x="4192588" y="4424363"/>
          <p14:tracePt t="142482" x="4181475" y="4424363"/>
          <p14:tracePt t="142485" x="4176713" y="4424363"/>
          <p14:tracePt t="142491" x="4170363" y="4424363"/>
          <p14:tracePt t="142494" x="4165600" y="4424363"/>
          <p14:tracePt t="142497" x="4159250" y="4424363"/>
          <p14:tracePt t="142498" x="4154488" y="4424363"/>
          <p14:tracePt t="142501" x="4148138" y="4424363"/>
          <p14:tracePt t="142503" x="4148138" y="4429125"/>
          <p14:tracePt t="142504" x="4143375" y="4429125"/>
          <p14:tracePt t="142505" x="4137025" y="4429125"/>
          <p14:tracePt t="142508" x="4130675" y="4429125"/>
          <p14:tracePt t="142511" x="4125913" y="4429125"/>
          <p14:tracePt t="142513" x="4119563" y="4429125"/>
          <p14:tracePt t="142514" x="4114800" y="4429125"/>
          <p14:tracePt t="142518" x="4108450" y="4429125"/>
          <p14:tracePt t="142519" x="4103688" y="4429125"/>
          <p14:tracePt t="142522" x="4097338" y="4429125"/>
          <p14:tracePt t="142524" x="4092575" y="4429125"/>
          <p14:tracePt t="142526" x="4086225" y="4429125"/>
          <p14:tracePt t="142528" x="4081463" y="4429125"/>
          <p14:tracePt t="142531" x="4075113" y="4429125"/>
          <p14:tracePt t="142532" x="4070350" y="4429125"/>
          <p14:tracePt t="142536" x="4064000" y="4429125"/>
          <p14:tracePt t="142540" x="4057650" y="4435475"/>
          <p14:tracePt t="142541" x="4052888" y="4435475"/>
          <p14:tracePt t="142542" x="4046538" y="4435475"/>
          <p14:tracePt t="142546" x="4041775" y="4435475"/>
          <p14:tracePt t="142548" x="4035425" y="4435475"/>
          <p14:tracePt t="142554" x="4030663" y="4435475"/>
          <p14:tracePt t="142555" x="4024313" y="4435475"/>
          <p14:tracePt t="142557" x="4019550" y="4435475"/>
          <p14:tracePt t="142560" x="4013200" y="4435475"/>
          <p14:tracePt t="142567" x="4008438" y="4440238"/>
          <p14:tracePt t="142569" x="4002088" y="4440238"/>
          <p14:tracePt t="142573" x="3997325" y="4440238"/>
          <p14:tracePt t="142582" x="3990975" y="4446588"/>
          <p14:tracePt t="142583" x="3984625" y="4446588"/>
          <p14:tracePt t="142589" x="3979863" y="4446588"/>
          <p14:tracePt t="142594" x="3973513" y="4446588"/>
          <p14:tracePt t="142599" x="3968750" y="4446588"/>
          <p14:tracePt t="142604" x="3962400" y="4446588"/>
          <p14:tracePt t="142608" x="3957638" y="4446588"/>
          <p14:tracePt t="142610" x="3951288" y="4446588"/>
          <p14:tracePt t="142611" x="3951288" y="4451350"/>
          <p14:tracePt t="142616" x="3946525" y="4451350"/>
          <p14:tracePt t="142617" x="3940175" y="4451350"/>
          <p14:tracePt t="142621" x="3935413" y="4451350"/>
          <p14:tracePt t="142623" x="3929063" y="4451350"/>
          <p14:tracePt t="142626" x="3922713" y="4451350"/>
          <p14:tracePt t="142630" x="3911600" y="4457700"/>
          <p14:tracePt t="142633" x="3906838" y="4457700"/>
          <p14:tracePt t="142635" x="3900488" y="4457700"/>
          <p14:tracePt t="142637" x="3895725" y="4457700"/>
          <p14:tracePt t="142639" x="3889375" y="4457700"/>
          <p14:tracePt t="142640" x="3884613" y="4457700"/>
          <p14:tracePt t="142644" x="3878263" y="4464050"/>
          <p14:tracePt t="142646" x="3873500" y="4464050"/>
          <p14:tracePt t="142647" x="3867150" y="4464050"/>
          <p14:tracePt t="142649" x="3867150" y="4468813"/>
          <p14:tracePt t="142650" x="3862388" y="4468813"/>
          <p14:tracePt t="142651" x="3856038" y="4468813"/>
          <p14:tracePt t="142653" x="3849688" y="4468813"/>
          <p14:tracePt t="142656" x="3844925" y="4468813"/>
          <p14:tracePt t="142658" x="3838575" y="4468813"/>
          <p14:tracePt t="142659" x="3833813" y="4468813"/>
          <p14:tracePt t="142660" x="3833813" y="4475163"/>
          <p14:tracePt t="142663" x="3827463" y="4475163"/>
          <p14:tracePt t="142665" x="3822700" y="4475163"/>
          <p14:tracePt t="142666" x="3816350" y="4475163"/>
          <p14:tracePt t="142668" x="3811588" y="4475163"/>
          <p14:tracePt t="142671" x="3805238" y="4475163"/>
          <p14:tracePt t="142672" x="3805238" y="4479925"/>
          <p14:tracePt t="142673" x="3800475" y="4479925"/>
          <p14:tracePt t="142675" x="3794125" y="4479925"/>
          <p14:tracePt t="142677" x="3789363" y="4479925"/>
          <p14:tracePt t="142679" x="3783013" y="4479925"/>
          <p14:tracePt t="142682" x="3776663" y="4486275"/>
          <p14:tracePt t="142685" x="3771900" y="4486275"/>
          <p14:tracePt t="142686" x="3771900" y="4491038"/>
          <p14:tracePt t="142687" x="3765550" y="4491038"/>
          <p14:tracePt t="142692" x="3760788" y="4491038"/>
          <p14:tracePt t="142693" x="3754438" y="4491038"/>
          <p14:tracePt t="142696" x="3754438" y="4497388"/>
          <p14:tracePt t="142698" x="3749675" y="4497388"/>
          <p14:tracePt t="142699" x="3743325" y="4497388"/>
          <p14:tracePt t="142703" x="3738563" y="4497388"/>
          <p14:tracePt t="142708" x="3732213" y="4502150"/>
          <p14:tracePt t="142713" x="3727450" y="4502150"/>
          <p14:tracePt t="142714" x="3721100" y="4502150"/>
          <p14:tracePt t="142719" x="3714750" y="4508500"/>
          <p14:tracePt t="142724" x="3709988" y="4508500"/>
          <p14:tracePt t="142728" x="3703638" y="4513263"/>
          <p14:tracePt t="142730" x="3698875" y="4513263"/>
          <p14:tracePt t="142732" x="3698875" y="4519613"/>
          <p14:tracePt t="142735" x="3692525" y="4519613"/>
          <p14:tracePt t="142740" x="3687763" y="4519613"/>
          <p14:tracePt t="142742" x="3687763" y="4524375"/>
          <p14:tracePt t="142745" x="3681413" y="4524375"/>
          <p14:tracePt t="142748" x="3676650" y="4530725"/>
          <p14:tracePt t="142749" x="3670300" y="4530725"/>
          <p14:tracePt t="142754" x="3665538" y="4537075"/>
          <p14:tracePt t="142756" x="3665538" y="4541838"/>
          <p14:tracePt t="142757" x="3659188" y="4541838"/>
          <p14:tracePt t="142760" x="3654425" y="4548188"/>
          <p14:tracePt t="142762" x="3648075" y="4548188"/>
          <p14:tracePt t="142764" x="3648075" y="4552950"/>
          <p14:tracePt t="142765" x="3641725" y="4552950"/>
          <p14:tracePt t="142769" x="3636963" y="4559300"/>
          <p14:tracePt t="142770" x="3636963" y="4564063"/>
          <p14:tracePt t="142771" x="3630613" y="4564063"/>
          <p14:tracePt t="142774" x="3625850" y="4570413"/>
          <p14:tracePt t="142776" x="3619500" y="4570413"/>
          <p14:tracePt t="142777" x="3619500" y="4575175"/>
          <p14:tracePt t="142779" x="3614738" y="4575175"/>
          <p14:tracePt t="142780" x="3614738" y="4581525"/>
          <p14:tracePt t="142781" x="3614738" y="4586288"/>
          <p14:tracePt t="142783" x="3608388" y="4586288"/>
          <p14:tracePt t="142784" x="3603625" y="4592638"/>
          <p14:tracePt t="142788" x="3597275" y="4598988"/>
          <p14:tracePt t="142790" x="3597275" y="4603750"/>
          <p14:tracePt t="142790" x="3592513" y="4603750"/>
          <p14:tracePt t="142792" x="3592513" y="4610100"/>
          <p14:tracePt t="142793" x="3586163" y="4610100"/>
          <p14:tracePt t="142794" x="3586163" y="4614863"/>
          <p14:tracePt t="142795" x="3579813" y="4614863"/>
          <p14:tracePt t="142796" x="3579813" y="4621213"/>
          <p14:tracePt t="142798" x="3575050" y="4625975"/>
          <p14:tracePt t="142800" x="3575050" y="4632325"/>
          <p14:tracePt t="142802" x="3568700" y="4637088"/>
          <p14:tracePt t="142805" x="3568700" y="4643438"/>
          <p14:tracePt t="142807" x="3563938" y="4648200"/>
          <p14:tracePt t="142810" x="3557588" y="4659313"/>
          <p14:tracePt t="142813" x="3552825" y="4665663"/>
          <p14:tracePt t="142816" x="3552825" y="4672013"/>
          <p14:tracePt t="142817" x="3552825" y="4676775"/>
          <p14:tracePt t="142819" x="3546475" y="4683125"/>
          <p14:tracePt t="142823" x="3546475" y="4687888"/>
          <p14:tracePt t="142824" x="3541713" y="4694238"/>
          <p14:tracePt t="142826" x="3541713" y="4699000"/>
          <p14:tracePt t="142828" x="3535363" y="4705350"/>
          <p14:tracePt t="142830" x="3535363" y="4710113"/>
          <p14:tracePt t="142832" x="3535363" y="4716463"/>
          <p14:tracePt t="142835" x="3530600" y="4721225"/>
          <p14:tracePt t="142837" x="3530600" y="4727575"/>
          <p14:tracePt t="142839" x="3530600" y="4733925"/>
          <p14:tracePt t="142840" x="3530600" y="4738688"/>
          <p14:tracePt t="142843" x="3524250" y="4745038"/>
          <p14:tracePt t="142845" x="3524250" y="4749800"/>
          <p14:tracePt t="142848" x="3524250" y="4756150"/>
          <p14:tracePt t="142851" x="3524250" y="4767263"/>
          <p14:tracePt t="142852" x="3519488" y="4772025"/>
          <p14:tracePt t="142855" x="3519488" y="4778375"/>
          <p14:tracePt t="142858" x="3513138" y="4789488"/>
          <p14:tracePt t="142859" x="3513138" y="4794250"/>
          <p14:tracePt t="142863" x="3513138" y="4800600"/>
          <p14:tracePt t="142864" x="3513138" y="4806950"/>
          <p14:tracePt t="142866" x="3513138" y="4811713"/>
          <p14:tracePt t="142867" x="3513138" y="4818063"/>
          <p14:tracePt t="142870" x="3506788" y="4822825"/>
          <p14:tracePt t="142872" x="3506788" y="4829175"/>
          <p14:tracePt t="142874" x="3506788" y="4833938"/>
          <p14:tracePt t="142874" x="3506788" y="4840288"/>
          <p14:tracePt t="142876" x="3506788" y="4845050"/>
          <p14:tracePt t="142880" x="3506788" y="4862513"/>
          <p14:tracePt t="142882" x="3506788" y="4867275"/>
          <p14:tracePt t="142883" x="3506788" y="4873625"/>
          <p14:tracePt t="142885" x="3502025" y="4879975"/>
          <p14:tracePt t="142886" x="3502025" y="4884738"/>
          <p14:tracePt t="142887" x="3502025" y="4891088"/>
          <p14:tracePt t="142888" x="3502025" y="4895850"/>
          <p14:tracePt t="142891" x="3502025" y="4902200"/>
          <p14:tracePt t="142894" x="3502025" y="4918075"/>
          <p14:tracePt t="142895" x="3502025" y="4924425"/>
          <p14:tracePt t="142901" x="3495675" y="4946650"/>
          <p14:tracePt t="142902" x="3495675" y="4953000"/>
          <p14:tracePt t="142903" x="3495675" y="4957763"/>
          <p14:tracePt t="142904" x="3495675" y="4964113"/>
          <p14:tracePt t="142906" x="3495675" y="4968875"/>
          <p14:tracePt t="142907" x="3495675" y="4975225"/>
          <p14:tracePt t="142908" x="3495675" y="4979988"/>
          <p14:tracePt t="142911" x="3495675" y="4991100"/>
          <p14:tracePt t="142913" x="3495675" y="4997450"/>
          <p14:tracePt t="142914" x="3495675" y="5002213"/>
          <p14:tracePt t="142916" x="3495675" y="5014913"/>
          <p14:tracePt t="142918" x="3495675" y="5019675"/>
          <p14:tracePt t="142921" x="3495675" y="5030788"/>
          <p14:tracePt t="142921" x="3490913" y="5030788"/>
          <p14:tracePt t="142922" x="3490913" y="5037138"/>
          <p14:tracePt t="142924" x="3490913" y="5041900"/>
          <p14:tracePt t="142926" x="3490913" y="5048250"/>
          <p14:tracePt t="142927" x="3490913" y="5053013"/>
          <p14:tracePt t="142928" x="3490913" y="5059363"/>
          <p14:tracePt t="142930" x="3490913" y="5064125"/>
          <p14:tracePt t="142933" x="3490913" y="5076825"/>
          <p14:tracePt t="142935" x="3490913" y="5081588"/>
          <p14:tracePt t="142936" x="3490913" y="5087938"/>
          <p14:tracePt t="142937" x="3490913" y="5092700"/>
          <p14:tracePt t="142941" x="3490913" y="5103813"/>
          <p14:tracePt t="142943" x="3490913" y="5114925"/>
          <p14:tracePt t="142945" x="3490913" y="5121275"/>
          <p14:tracePt t="142948" x="3490913" y="5132388"/>
          <p14:tracePt t="142950" x="3490913" y="5137150"/>
          <p14:tracePt t="142952" x="3490913" y="5143500"/>
          <p14:tracePt t="142954" x="3490913" y="5154613"/>
          <p14:tracePt t="142957" x="3490913" y="5160963"/>
          <p14:tracePt t="142959" x="3495675" y="5165725"/>
          <p14:tracePt t="142961" x="3495675" y="5172075"/>
          <p14:tracePt t="142962" x="3495675" y="5176838"/>
          <p14:tracePt t="142964" x="3495675" y="5183188"/>
          <p14:tracePt t="142966" x="3495675" y="5187950"/>
          <p14:tracePt t="142968" x="3495675" y="5194300"/>
          <p14:tracePt t="142969" x="3502025" y="5199063"/>
          <p14:tracePt t="142971" x="3502025" y="5205413"/>
          <p14:tracePt t="142973" x="3502025" y="5210175"/>
          <p14:tracePt t="142975" x="3502025" y="5216525"/>
          <p14:tracePt t="142976" x="3502025" y="5222875"/>
          <p14:tracePt t="142977" x="3506788" y="5222875"/>
          <p14:tracePt t="142979" x="3506788" y="5227638"/>
          <p14:tracePt t="142982" x="3506788" y="5233988"/>
          <p14:tracePt t="142984" x="3513138" y="5245100"/>
          <p14:tracePt t="142986" x="3519488" y="5245100"/>
          <p14:tracePt t="142991" x="3519488" y="5260975"/>
          <p14:tracePt t="142992" x="3524250" y="5260975"/>
          <p14:tracePt t="142994" x="3524250" y="5267325"/>
          <p14:tracePt t="142998" x="3530600" y="5278438"/>
          <p14:tracePt t="143000" x="3530600" y="5284788"/>
          <p14:tracePt t="143001" x="3530600" y="5289550"/>
          <p14:tracePt t="143005" x="3541713" y="5295900"/>
          <p14:tracePt t="143006" x="3541713" y="5300663"/>
          <p14:tracePt t="143009" x="3541713" y="5307013"/>
          <p14:tracePt t="143012" x="3546475" y="5311775"/>
          <p14:tracePt t="143013" x="3546475" y="5318125"/>
          <p14:tracePt t="143015" x="3552825" y="5322888"/>
          <p14:tracePt t="143019" x="3552825" y="5329238"/>
          <p14:tracePt t="143020" x="3552825" y="5334000"/>
          <p14:tracePt t="143021" x="3557588" y="5340350"/>
          <p14:tracePt t="143025" x="3557588" y="5345113"/>
          <p14:tracePt t="143027" x="3563938" y="5351463"/>
          <p14:tracePt t="143030" x="3568700" y="5357813"/>
          <p14:tracePt t="143031" x="3568700" y="5362575"/>
          <p14:tracePt t="143033" x="3568700" y="5368925"/>
          <p14:tracePt t="143035" x="3575050" y="5368925"/>
          <p14:tracePt t="143036" x="3575050" y="5373688"/>
          <p14:tracePt t="143039" x="3575050" y="5380038"/>
          <p14:tracePt t="143041" x="3575050" y="5384800"/>
          <p14:tracePt t="143042" x="3579813" y="5384800"/>
          <p14:tracePt t="143044" x="3579813" y="5391150"/>
          <p14:tracePt t="143049" x="3579813" y="5395913"/>
          <p14:tracePt t="143051" x="3586163" y="5395913"/>
          <p14:tracePt t="143053" x="3592513" y="5402263"/>
          <p14:tracePt t="143055" x="3592513" y="5407025"/>
          <p14:tracePt t="143060" x="3592513" y="5413375"/>
          <p14:tracePt t="143061" x="3597275" y="5413375"/>
          <p14:tracePt t="143066" x="3597275" y="5419725"/>
          <p14:tracePt t="143069" x="3603625" y="5419725"/>
          <p14:tracePt t="143074" x="3603625" y="5424488"/>
          <p14:tracePt t="143075" x="3608388" y="5430838"/>
          <p14:tracePt t="143079" x="3614738" y="5430838"/>
          <p14:tracePt t="143083" x="3614738" y="5435600"/>
          <p14:tracePt t="143084" x="3619500" y="5435600"/>
          <p14:tracePt t="143089" x="3625850" y="5441950"/>
          <p14:tracePt t="143094" x="3630613" y="5446713"/>
          <p14:tracePt t="143096" x="3636963" y="5446713"/>
          <p14:tracePt t="143098" x="3636963" y="5453063"/>
          <p14:tracePt t="143102" x="3641725" y="5453063"/>
          <p14:tracePt t="143105" x="3648075" y="5457825"/>
          <p14:tracePt t="143109" x="3654425" y="5457825"/>
          <p14:tracePt t="143113" x="3659188" y="5464175"/>
          <p14:tracePt t="143117" x="3665538" y="5464175"/>
          <p14:tracePt t="143120" x="3665538" y="5468938"/>
          <p14:tracePt t="143122" x="3670300" y="5475288"/>
          <p14:tracePt t="143124" x="3676650" y="5475288"/>
          <p14:tracePt t="143125" x="3681413" y="5475288"/>
          <p14:tracePt t="143129" x="3687763" y="5480050"/>
          <p14:tracePt t="143131" x="3692525" y="5480050"/>
          <p14:tracePt t="143133" x="3698875" y="5486400"/>
          <p14:tracePt t="143136" x="3703638" y="5486400"/>
          <p14:tracePt t="143138" x="3709988" y="5486400"/>
          <p14:tracePt t="143139" x="3714750" y="5492750"/>
          <p14:tracePt t="143145" x="3727450" y="5497513"/>
          <p14:tracePt t="143146" x="3732213" y="5497513"/>
          <p14:tracePt t="143147" x="3738563" y="5503863"/>
          <p14:tracePt t="143150" x="3743325" y="5503863"/>
          <p14:tracePt t="143151" x="3749675" y="5503863"/>
          <p14:tracePt t="143152" x="3754438" y="5503863"/>
          <p14:tracePt t="143153" x="3754438" y="5508625"/>
          <p14:tracePt t="143154" x="3760788" y="5508625"/>
          <p14:tracePt t="143156" x="3765550" y="5508625"/>
          <p14:tracePt t="143158" x="3771900" y="5508625"/>
          <p14:tracePt t="143159" x="3776663" y="5514975"/>
          <p14:tracePt t="143161" x="3783013" y="5514975"/>
          <p14:tracePt t="143164" x="3789363" y="5514975"/>
          <p14:tracePt t="143165" x="3800475" y="5519738"/>
          <p14:tracePt t="143168" x="3805238" y="5526088"/>
          <p14:tracePt t="143169" x="3811588" y="5526088"/>
          <p14:tracePt t="143170" x="3816350" y="5526088"/>
          <p14:tracePt t="143172" x="3822700" y="5526088"/>
          <p14:tracePt t="143174" x="3827463" y="5526088"/>
          <p14:tracePt t="143176" x="3838575" y="5530850"/>
          <p14:tracePt t="143178" x="3844925" y="5530850"/>
          <p14:tracePt t="143180" x="3849688" y="5530850"/>
          <p14:tracePt t="143181" x="3856038" y="5530850"/>
          <p14:tracePt t="143183" x="3862388" y="5537200"/>
          <p14:tracePt t="143184" x="3867150" y="5537200"/>
          <p14:tracePt t="143185" x="3873500" y="5537200"/>
          <p14:tracePt t="143187" x="3878263" y="5537200"/>
          <p14:tracePt t="143190" x="3889375" y="5541963"/>
          <p14:tracePt t="143191" x="3895725" y="5541963"/>
          <p14:tracePt t="143193" x="3900488" y="5541963"/>
          <p14:tracePt t="143195" x="3906838" y="5541963"/>
          <p14:tracePt t="143196" x="3911600" y="5541963"/>
          <p14:tracePt t="143197" x="3917950" y="5541963"/>
          <p14:tracePt t="143199" x="3922713" y="5541963"/>
          <p14:tracePt t="143201" x="3929063" y="5541963"/>
          <p14:tracePt t="143202" x="3929063" y="5548313"/>
          <p14:tracePt t="143203" x="3935413" y="5548313"/>
          <p14:tracePt t="143207" x="3946525" y="5548313"/>
          <p14:tracePt t="143209" x="3957638" y="5548313"/>
          <p14:tracePt t="143211" x="3962400" y="5548313"/>
          <p14:tracePt t="143213" x="3968750" y="5548313"/>
          <p14:tracePt t="143215" x="3973513" y="5548313"/>
          <p14:tracePt t="143216" x="3979863" y="5548313"/>
          <p14:tracePt t="143217" x="3984625" y="5548313"/>
          <p14:tracePt t="143220" x="3990975" y="5548313"/>
          <p14:tracePt t="143221" x="4002088" y="5548313"/>
          <p14:tracePt t="143223" x="4008438" y="5548313"/>
          <p14:tracePt t="143226" x="4013200" y="5548313"/>
          <p14:tracePt t="143227" x="4019550" y="5548313"/>
          <p14:tracePt t="143228" x="4024313" y="5548313"/>
          <p14:tracePt t="143230" x="4030663" y="5548313"/>
          <p14:tracePt t="143231" x="4035425" y="5548313"/>
          <p14:tracePt t="143233" x="4041775" y="5548313"/>
          <p14:tracePt t="143234" x="4046538" y="5548313"/>
          <p14:tracePt t="143236" x="4052888" y="5548313"/>
          <p14:tracePt t="143237" x="4057650" y="5548313"/>
          <p14:tracePt t="143240" x="4070350" y="5541963"/>
          <p14:tracePt t="143241" x="4075113" y="5537200"/>
          <p14:tracePt t="143242" x="4081463" y="5537200"/>
          <p14:tracePt t="143244" x="4086225" y="5537200"/>
          <p14:tracePt t="143246" x="4092575" y="5537200"/>
          <p14:tracePt t="143248" x="4103688" y="5530850"/>
          <p14:tracePt t="143250" x="4108450" y="5530850"/>
          <p14:tracePt t="143253" x="4114800" y="5526088"/>
          <p14:tracePt t="143254" x="4125913" y="5526088"/>
          <p14:tracePt t="143256" x="4130675" y="5519738"/>
          <p14:tracePt t="143258" x="4137025" y="5519738"/>
          <p14:tracePt t="143260" x="4148138" y="5514975"/>
          <p14:tracePt t="143262" x="4154488" y="5514975"/>
          <p14:tracePt t="143264" x="4159250" y="5514975"/>
          <p14:tracePt t="143265" x="4165600" y="5508625"/>
          <p14:tracePt t="143267" x="4170363" y="5508625"/>
          <p14:tracePt t="143268" x="4176713" y="5508625"/>
          <p14:tracePt t="143269" x="4181475" y="5503863"/>
          <p14:tracePt t="143271" x="4187825" y="5503863"/>
          <p14:tracePt t="143272" x="4187825" y="5497513"/>
          <p14:tracePt t="143273" x="4192588" y="5497513"/>
          <p14:tracePt t="143275" x="4198938" y="5497513"/>
          <p14:tracePt t="143276" x="4205288" y="5492750"/>
          <p14:tracePt t="143278" x="4210050" y="5492750"/>
          <p14:tracePt t="143279" x="4216400" y="5492750"/>
          <p14:tracePt t="143280" x="4216400" y="5486400"/>
          <p14:tracePt t="143281" x="4221163" y="5486400"/>
          <p14:tracePt t="143283" x="4227513" y="5480050"/>
          <p14:tracePt t="143284" x="4232275" y="5480050"/>
          <p14:tracePt t="143285" x="4238625" y="5480050"/>
          <p14:tracePt t="143288" x="4243388" y="5475288"/>
          <p14:tracePt t="143289" x="4249738" y="5475288"/>
          <p14:tracePt t="143290" x="4249738" y="5468938"/>
          <p14:tracePt t="143291" x="4254500" y="5468938"/>
          <p14:tracePt t="143293" x="4260850" y="5468938"/>
          <p14:tracePt t="143296" x="4265613" y="5457825"/>
          <p14:tracePt t="143297" x="4271963" y="5457825"/>
          <p14:tracePt t="143298" x="4278313" y="5453063"/>
          <p14:tracePt t="143301" x="4283075" y="5453063"/>
          <p14:tracePt t="143303" x="4289425" y="5446713"/>
          <p14:tracePt t="143305" x="4294188" y="5441950"/>
          <p14:tracePt t="143306" x="4300538" y="5435600"/>
          <p14:tracePt t="143309" x="4305300" y="5435600"/>
          <p14:tracePt t="143310" x="4305300" y="5430838"/>
          <p14:tracePt t="143311" x="4311650" y="5430838"/>
          <p14:tracePt t="143314" x="4316413" y="5424488"/>
          <p14:tracePt t="143316" x="4316413" y="5413375"/>
          <p14:tracePt t="143317" x="4322763" y="5413375"/>
          <p14:tracePt t="143318" x="4327525" y="5413375"/>
          <p14:tracePt t="143319" x="4327525" y="5407025"/>
          <p14:tracePt t="143321" x="4333875" y="5407025"/>
          <p14:tracePt t="143322" x="4333875" y="5402263"/>
          <p14:tracePt t="143324" x="4338638" y="5395913"/>
          <p14:tracePt t="143326" x="4338638" y="5391150"/>
          <p14:tracePt t="143327" x="4344988" y="5391150"/>
          <p14:tracePt t="143329" x="4351338" y="5384800"/>
          <p14:tracePt t="143331" x="4351338" y="5380038"/>
          <p14:tracePt t="143333" x="4356100" y="5373688"/>
          <p14:tracePt t="143334" x="4356100" y="5368925"/>
          <p14:tracePt t="143335" x="4362450" y="5368925"/>
          <p14:tracePt t="143337" x="4362450" y="5362575"/>
          <p14:tracePt t="143339" x="4367213" y="5357813"/>
          <p14:tracePt t="143340" x="4373563" y="5357813"/>
          <p14:tracePt t="143341" x="4373563" y="5351463"/>
          <p14:tracePt t="143342" x="4373563" y="5345113"/>
          <p14:tracePt t="143345" x="4378325" y="5340350"/>
          <p14:tracePt t="143347" x="4378325" y="5334000"/>
          <p14:tracePt t="143348" x="4384675" y="5334000"/>
          <p14:tracePt t="143349" x="4384675" y="5329238"/>
          <p14:tracePt t="143351" x="4384675" y="5322888"/>
          <p14:tracePt t="143352" x="4389438" y="5318125"/>
          <p14:tracePt t="143353" x="4395788" y="5311775"/>
          <p14:tracePt t="143359" x="4400550" y="5295900"/>
          <p14:tracePt t="143360" x="4400550" y="5284788"/>
          <p14:tracePt t="143362" x="4400550" y="5278438"/>
          <p14:tracePt t="143364" x="4406900" y="5267325"/>
          <p14:tracePt t="143366" x="4413250" y="5260975"/>
          <p14:tracePt t="143367" x="4413250" y="5256213"/>
          <p14:tracePt t="143369" x="4413250" y="5249863"/>
          <p14:tracePt t="143372" x="4418013" y="5233988"/>
          <p14:tracePt t="143373" x="4418013" y="5227638"/>
          <p14:tracePt t="143376" x="4418013" y="5216525"/>
          <p14:tracePt t="143377" x="4418013" y="5210175"/>
          <p14:tracePt t="143378" x="4424363" y="5205413"/>
          <p14:tracePt t="143380" x="4424363" y="5199063"/>
          <p14:tracePt t="143381" x="4424363" y="5194300"/>
          <p14:tracePt t="143382" x="4429125" y="5187950"/>
          <p14:tracePt t="143386" x="4429125" y="5172075"/>
          <p14:tracePt t="143387" x="4429125" y="5165725"/>
          <p14:tracePt t="143389" x="4429125" y="5160963"/>
          <p14:tracePt t="143390" x="4429125" y="5154613"/>
          <p14:tracePt t="143393" x="4435475" y="5143500"/>
          <p14:tracePt t="143394" x="4435475" y="5137150"/>
          <p14:tracePt t="143395" x="4435475" y="5132388"/>
          <p14:tracePt t="143397" x="4435475" y="5126038"/>
          <p14:tracePt t="143400" x="4435475" y="5114925"/>
          <p14:tracePt t="143401" x="4435475" y="5103813"/>
          <p14:tracePt t="143403" x="4440238" y="5099050"/>
          <p14:tracePt t="143406" x="4440238" y="5087938"/>
          <p14:tracePt t="143408" x="4446588" y="5076825"/>
          <p14:tracePt t="143410" x="4446588" y="5070475"/>
          <p14:tracePt t="143411" x="4446588" y="5064125"/>
          <p14:tracePt t="143412" x="4446588" y="5059363"/>
          <p14:tracePt t="143414" x="4446588" y="5048250"/>
          <p14:tracePt t="143416" x="4446588" y="5041900"/>
          <p14:tracePt t="143417" x="4446588" y="5037138"/>
          <p14:tracePt t="143418" x="4451350" y="5030788"/>
          <p14:tracePt t="143420" x="4451350" y="5026025"/>
          <p14:tracePt t="143421" x="4451350" y="5019675"/>
          <p14:tracePt t="143422" x="4451350" y="5014913"/>
          <p14:tracePt t="143423" x="4451350" y="5008563"/>
          <p14:tracePt t="143425" x="4451350" y="5002213"/>
          <p14:tracePt t="143426" x="4451350" y="4997450"/>
          <p14:tracePt t="143427" x="4457700" y="4991100"/>
          <p14:tracePt t="143428" x="4457700" y="4986338"/>
          <p14:tracePt t="143430" x="4457700" y="4979988"/>
          <p14:tracePt t="143432" x="4462463" y="4968875"/>
          <p14:tracePt t="143434" x="4462463" y="4964113"/>
          <p14:tracePt t="143436" x="4462463" y="4953000"/>
          <p14:tracePt t="143438" x="4462463" y="4946650"/>
          <p14:tracePt t="143439" x="4462463" y="4941888"/>
          <p14:tracePt t="143441" x="4468813" y="4929188"/>
          <p14:tracePt t="143443" x="4468813" y="4924425"/>
          <p14:tracePt t="143444" x="4468813" y="4918075"/>
          <p14:tracePt t="143447" x="4468813" y="4913313"/>
          <p14:tracePt t="143448" x="4468813" y="4906963"/>
          <p14:tracePt t="143449" x="4468813" y="4902200"/>
          <p14:tracePt t="143450" x="4468813" y="4895850"/>
          <p14:tracePt t="143452" x="4473575" y="4891088"/>
          <p14:tracePt t="143453" x="4473575" y="4884738"/>
          <p14:tracePt t="143455" x="4473575" y="4879975"/>
          <p14:tracePt t="143456" x="4473575" y="4873625"/>
          <p14:tracePt t="143458" x="4473575" y="4867275"/>
          <p14:tracePt t="143460" x="4473575" y="4862513"/>
          <p14:tracePt t="143462" x="4473575" y="4851400"/>
          <p14:tracePt t="143465" x="4473575" y="4845050"/>
          <p14:tracePt t="143466" x="4479925" y="4840288"/>
          <p14:tracePt t="143468" x="4479925" y="4833938"/>
          <p14:tracePt t="143470" x="4479925" y="4829175"/>
          <p14:tracePt t="143472" x="4479925" y="4822825"/>
          <p14:tracePt t="143474" x="4479925" y="4818063"/>
          <p14:tracePt t="143477" x="4479925" y="4811713"/>
          <p14:tracePt t="143479" x="4486275" y="4806950"/>
          <p14:tracePt t="143480" x="4486275" y="4800600"/>
          <p14:tracePt t="143484" x="4486275" y="4789488"/>
          <p14:tracePt t="143486" x="4486275" y="4783138"/>
          <p14:tracePt t="143491" x="4486275" y="4778375"/>
          <p14:tracePt t="143492" x="4486275" y="4767263"/>
          <p14:tracePt t="143497" x="4486275" y="4760913"/>
          <p14:tracePt t="143498" x="4486275" y="4756150"/>
          <p14:tracePt t="143501" x="4486275" y="4749800"/>
          <p14:tracePt t="143504" x="4486275" y="4745038"/>
          <p14:tracePt t="143506" x="4486275" y="4738688"/>
          <p14:tracePt t="143511" x="4486275" y="4733925"/>
          <p14:tracePt t="143513" x="4486275" y="4727575"/>
          <p14:tracePt t="143516" x="4486275" y="4721225"/>
          <p14:tracePt t="143518" x="4486275" y="4716463"/>
          <p14:tracePt t="143520" x="4479925" y="4716463"/>
          <p14:tracePt t="143522" x="4479925" y="4710113"/>
          <p14:tracePt t="143526" x="4479925" y="4705350"/>
          <p14:tracePt t="143528" x="4479925" y="4699000"/>
          <p14:tracePt t="143539" x="4473575" y="4687888"/>
          <p14:tracePt t="143540" x="4473575" y="4683125"/>
          <p14:tracePt t="143542" x="4468813" y="4683125"/>
          <p14:tracePt t="143547" x="4468813" y="4672013"/>
          <p14:tracePt t="143552" x="4462463" y="4665663"/>
          <p14:tracePt t="143555" x="4462463" y="4659313"/>
          <p14:tracePt t="143559" x="4457700" y="4659313"/>
          <p14:tracePt t="143560" x="4457700" y="4654550"/>
          <p14:tracePt t="143561" x="4451350" y="4654550"/>
          <p14:tracePt t="143563" x="4451350" y="4648200"/>
          <p14:tracePt t="143567" x="4451350" y="4643438"/>
          <p14:tracePt t="143568" x="4446588" y="4643438"/>
          <p14:tracePt t="143573" x="4446588" y="4637088"/>
          <p14:tracePt t="143575" x="4440238" y="4637088"/>
          <p14:tracePt t="143578" x="4440238" y="4632325"/>
          <p14:tracePt t="143579" x="4435475" y="4625975"/>
          <p14:tracePt t="143582" x="4429125" y="4625975"/>
          <p14:tracePt t="143585" x="4429125" y="4621213"/>
          <p14:tracePt t="143588" x="4424363" y="4621213"/>
          <p14:tracePt t="143590" x="4424363" y="4614863"/>
          <p14:tracePt t="143594" x="4418013" y="4614863"/>
          <p14:tracePt t="143595" x="4418013" y="4610100"/>
          <p14:tracePt t="143599" x="4413250" y="4603750"/>
          <p14:tracePt t="143601" x="4406900" y="4603750"/>
          <p14:tracePt t="143604" x="4406900" y="4598988"/>
          <p14:tracePt t="143610" x="4400550" y="4592638"/>
          <p14:tracePt t="143611" x="4395788" y="4592638"/>
          <p14:tracePt t="143615" x="4395788" y="4586288"/>
          <p14:tracePt t="143617" x="4389438" y="4581525"/>
          <p14:tracePt t="143623" x="4384675" y="4575175"/>
          <p14:tracePt t="143627" x="4378325" y="4575175"/>
          <p14:tracePt t="143629" x="4378325" y="4570413"/>
          <p14:tracePt t="143634" x="4373563" y="4564063"/>
          <p14:tracePt t="143639" x="4373563" y="4559300"/>
          <p14:tracePt t="143643" x="4367213" y="4559300"/>
          <p14:tracePt t="143644" x="4362450" y="4552950"/>
          <p14:tracePt t="143652" x="4356100" y="4548188"/>
          <p14:tracePt t="143662" x="4351338" y="4548188"/>
          <p14:tracePt t="143665" x="4351338" y="4541838"/>
          <p14:tracePt t="143673" x="4351338" y="4537075"/>
          <p14:tracePt t="143674" x="4344988" y="4537075"/>
          <p14:tracePt t="143683" x="4338638" y="4537075"/>
          <p14:tracePt t="143698" x="0" y="0"/>
        </p14:tracePtLst>
        <p14:tracePtLst>
          <p14:tracePt t="151430" x="4271963" y="4413250"/>
          <p14:tracePt t="151492" x="4265613" y="4413250"/>
          <p14:tracePt t="151497" x="4260850" y="4413250"/>
          <p14:tracePt t="151502" x="4254500" y="4413250"/>
          <p14:tracePt t="151506" x="4249738" y="4413250"/>
          <p14:tracePt t="151508" x="4243388" y="4413250"/>
          <p14:tracePt t="151512" x="4238625" y="4413250"/>
          <p14:tracePt t="151513" x="4232275" y="4413250"/>
          <p14:tracePt t="151516" x="4227513" y="4413250"/>
          <p14:tracePt t="151519" x="4216400" y="4406900"/>
          <p14:tracePt t="151520" x="4210050" y="4406900"/>
          <p14:tracePt t="151521" x="4205288" y="4406900"/>
          <p14:tracePt t="151526" x="4192588" y="4406900"/>
          <p14:tracePt t="151534" x="4159250" y="4402138"/>
          <p14:tracePt t="151535" x="4154488" y="4402138"/>
          <p14:tracePt t="151536" x="4148138" y="4402138"/>
          <p14:tracePt t="151539" x="4137025" y="4402138"/>
          <p14:tracePt t="151541" x="4125913" y="4395788"/>
          <p14:tracePt t="151542" x="4119563" y="4395788"/>
          <p14:tracePt t="151544" x="4108450" y="4395788"/>
          <p14:tracePt t="151546" x="4097338" y="4395788"/>
          <p14:tracePt t="151548" x="4086225" y="4395788"/>
          <p14:tracePt t="151551" x="4081463" y="4395788"/>
          <p14:tracePt t="151553" x="4057650" y="4391025"/>
          <p14:tracePt t="151555" x="4052888" y="4391025"/>
          <p14:tracePt t="151556" x="4046538" y="4391025"/>
          <p14:tracePt t="151559" x="4030663" y="4391025"/>
          <p14:tracePt t="151561" x="4024313" y="4384675"/>
          <p14:tracePt t="151562" x="4013200" y="4384675"/>
          <p14:tracePt t="151563" x="4008438" y="4384675"/>
          <p14:tracePt t="151564" x="4002088" y="4384675"/>
          <p14:tracePt t="151566" x="3997325" y="4384675"/>
          <p14:tracePt t="151567" x="3984625" y="4384675"/>
          <p14:tracePt t="151569" x="3979863" y="4384675"/>
          <p14:tracePt t="151570" x="3973513" y="4384675"/>
          <p14:tracePt t="151571" x="3968750" y="4384675"/>
          <p14:tracePt t="151572" x="3962400" y="4384675"/>
          <p14:tracePt t="151575" x="3951288" y="4384675"/>
          <p14:tracePt t="151576" x="3946525" y="4384675"/>
          <p14:tracePt t="151577" x="3946525" y="4378325"/>
          <p14:tracePt t="151578" x="3935413" y="4378325"/>
          <p14:tracePt t="151580" x="3929063" y="4378325"/>
          <p14:tracePt t="151582" x="3922713" y="4378325"/>
          <p14:tracePt t="151583" x="3917950" y="4378325"/>
          <p14:tracePt t="151584" x="3911600" y="4378325"/>
          <p14:tracePt t="151586" x="3906838" y="4378325"/>
          <p14:tracePt t="151590" x="3889375" y="4373563"/>
          <p14:tracePt t="151593" x="3878263" y="4367213"/>
          <p14:tracePt t="151595" x="3873500" y="4367213"/>
          <p14:tracePt t="151597" x="3867150" y="4367213"/>
          <p14:tracePt t="151599" x="3862388" y="4367213"/>
          <p14:tracePt t="151600" x="3856038" y="4367213"/>
          <p14:tracePt t="151602" x="3849688" y="4362450"/>
          <p14:tracePt t="151604" x="3844925" y="4362450"/>
          <p14:tracePt t="151606" x="3838575" y="4362450"/>
          <p14:tracePt t="151609" x="3827463" y="4356100"/>
          <p14:tracePt t="151611" x="3822700" y="4356100"/>
          <p14:tracePt t="151613" x="3816350" y="4356100"/>
          <p14:tracePt t="151615" x="3811588" y="4351338"/>
          <p14:tracePt t="151616" x="3805238" y="4351338"/>
          <p14:tracePt t="151617" x="3800475" y="4344988"/>
          <p14:tracePt t="151618" x="3794125" y="4344988"/>
          <p14:tracePt t="151621" x="3789363" y="4340225"/>
          <p14:tracePt t="151622" x="3783013" y="4340225"/>
          <p14:tracePt t="151624" x="3771900" y="4340225"/>
          <p14:tracePt t="151625" x="3771900" y="4333875"/>
          <p14:tracePt t="151626" x="3765550" y="4333875"/>
          <p14:tracePt t="151628" x="3760788" y="4329113"/>
          <p14:tracePt t="151629" x="3754438" y="4329113"/>
          <p14:tracePt t="151630" x="3749675" y="4322763"/>
          <p14:tracePt t="151632" x="3743325" y="4322763"/>
          <p14:tracePt t="151633" x="3743325" y="4316413"/>
          <p14:tracePt t="151636" x="3727450" y="4311650"/>
          <p14:tracePt t="151638" x="3714750" y="4311650"/>
          <p14:tracePt t="151639" x="3714750" y="4305300"/>
          <p14:tracePt t="151640" x="3709988" y="4300538"/>
          <p14:tracePt t="151642" x="3698875" y="4300538"/>
          <p14:tracePt t="151643" x="3698875" y="4294188"/>
          <p14:tracePt t="151644" x="3692525" y="4294188"/>
          <p14:tracePt t="151645" x="3687763" y="4289425"/>
          <p14:tracePt t="151646" x="3681413" y="4289425"/>
          <p14:tracePt t="151647" x="3681413" y="4283075"/>
          <p14:tracePt t="151649" x="3670300" y="4278313"/>
          <p14:tracePt t="151651" x="3665538" y="4278313"/>
          <p14:tracePt t="151652" x="3659188" y="4271963"/>
          <p14:tracePt t="151653" x="3654425" y="4267200"/>
          <p14:tracePt t="151655" x="3641725" y="4267200"/>
          <p14:tracePt t="151656" x="3641725" y="4260850"/>
          <p14:tracePt t="151657" x="3636963" y="4260850"/>
          <p14:tracePt t="151659" x="3625850" y="4256088"/>
          <p14:tracePt t="151660" x="3625850" y="4249738"/>
          <p14:tracePt t="151661" x="3619500" y="4249738"/>
          <p14:tracePt t="151663" x="3614738" y="4249738"/>
          <p14:tracePt t="151664" x="3608388" y="4243388"/>
          <p14:tracePt t="151665" x="3603625" y="4243388"/>
          <p14:tracePt t="151669" x="3592513" y="4232275"/>
          <p14:tracePt t="151670" x="3586163" y="4232275"/>
          <p14:tracePt t="151672" x="3579813" y="4227513"/>
          <p14:tracePt t="151674" x="3575050" y="4227513"/>
          <p14:tracePt t="151678" x="3563938" y="4221163"/>
          <p14:tracePt t="151681" x="3557588" y="4216400"/>
          <p14:tracePt t="151685" x="3552825" y="4210050"/>
          <p14:tracePt t="151687" x="3546475" y="4210050"/>
          <p14:tracePt t="151691" x="3546475" y="4205288"/>
          <p14:tracePt t="151693" x="3541713" y="4205288"/>
          <p14:tracePt t="151701" x="3541713" y="4198938"/>
          <p14:tracePt t="151707" x="3535363" y="4198938"/>
          <p14:tracePt t="151712" x="3535363" y="4194175"/>
          <p14:tracePt t="151717" x="3535363" y="4187825"/>
          <p14:tracePt t="151720" x="3535363" y="4181475"/>
          <p14:tracePt t="151723" x="3535363" y="4176713"/>
          <p14:tracePt t="151726" x="3535363" y="4170363"/>
          <p14:tracePt t="151731" x="3535363" y="4159250"/>
          <p14:tracePt t="151734" x="3535363" y="4148138"/>
          <p14:tracePt t="151736" x="3535363" y="4143375"/>
          <p14:tracePt t="151739" x="3535363" y="4137025"/>
          <p14:tracePt t="151741" x="3535363" y="4132263"/>
          <p14:tracePt t="151742" x="3535363" y="4125913"/>
          <p14:tracePt t="151745" x="3541713" y="4121150"/>
          <p14:tracePt t="151746" x="3541713" y="4108450"/>
          <p14:tracePt t="151749" x="3541713" y="4103688"/>
          <p14:tracePt t="151751" x="3546475" y="4097338"/>
          <p14:tracePt t="151752" x="3546475" y="4092575"/>
          <p14:tracePt t="151754" x="3546475" y="4086225"/>
          <p14:tracePt t="151756" x="3546475" y="4075113"/>
          <p14:tracePt t="151762" x="3557588" y="4059238"/>
          <p14:tracePt t="151764" x="3557588" y="4052888"/>
          <p14:tracePt t="151765" x="3557588" y="4048125"/>
          <p14:tracePt t="151769" x="3563938" y="4035425"/>
          <p14:tracePt t="151770" x="3563938" y="4030663"/>
          <p14:tracePt t="151771" x="3568700" y="4030663"/>
          <p14:tracePt t="151772" x="3568700" y="4024313"/>
          <p14:tracePt t="151776" x="3568700" y="4019550"/>
          <p14:tracePt t="151777" x="3575050" y="4008438"/>
          <p14:tracePt t="151778" x="3579813" y="4008438"/>
          <p14:tracePt t="151779" x="3579813" y="4002088"/>
          <p14:tracePt t="151781" x="3586163" y="3997325"/>
          <p14:tracePt t="151784" x="3586163" y="3990975"/>
          <p14:tracePt t="151785" x="3592513" y="3986213"/>
          <p14:tracePt t="151789" x="3597275" y="3973513"/>
          <p14:tracePt t="151791" x="3603625" y="3973513"/>
          <p14:tracePt t="151792" x="3603625" y="3968750"/>
          <p14:tracePt t="151793" x="3603625" y="3962400"/>
          <p14:tracePt t="151794" x="3608388" y="3962400"/>
          <p14:tracePt t="151796" x="3608388" y="3957638"/>
          <p14:tracePt t="151797" x="3614738" y="3957638"/>
          <p14:tracePt t="151799" x="3614738" y="3951288"/>
          <p14:tracePt t="151800" x="3619500" y="3951288"/>
          <p14:tracePt t="151801" x="3625850" y="3951288"/>
          <p14:tracePt t="151802" x="3625850" y="3946525"/>
          <p14:tracePt t="151804" x="3630613" y="3940175"/>
          <p14:tracePt t="151806" x="3636963" y="3940175"/>
          <p14:tracePt t="151807" x="3636963" y="3935413"/>
          <p14:tracePt t="151808" x="3641725" y="3935413"/>
          <p14:tracePt t="151810" x="3648075" y="3935413"/>
          <p14:tracePt t="151811" x="3654425" y="3929063"/>
          <p14:tracePt t="151813" x="3659188" y="3929063"/>
          <p14:tracePt t="151815" x="3665538" y="3924300"/>
          <p14:tracePt t="151816" x="3670300" y="3924300"/>
          <p14:tracePt t="151817" x="3676650" y="3917950"/>
          <p14:tracePt t="151819" x="3681413" y="3917950"/>
          <p14:tracePt t="151820" x="3687763" y="3917950"/>
          <p14:tracePt t="151821" x="3692525" y="3913188"/>
          <p14:tracePt t="151823" x="3703638" y="3913188"/>
          <p14:tracePt t="151825" x="3709988" y="3913188"/>
          <p14:tracePt t="151826" x="3721100" y="3906838"/>
          <p14:tracePt t="151828" x="3727450" y="3906838"/>
          <p14:tracePt t="151831" x="3743325" y="3900488"/>
          <p14:tracePt t="151833" x="3754438" y="3900488"/>
          <p14:tracePt t="151836" x="3765550" y="3895725"/>
          <p14:tracePt t="151839" x="3783013" y="3895725"/>
          <p14:tracePt t="151841" x="3794125" y="3895725"/>
          <p14:tracePt t="151843" x="3805238" y="3895725"/>
          <p14:tracePt t="151845" x="3811588" y="3889375"/>
          <p14:tracePt t="151846" x="3816350" y="3889375"/>
          <p14:tracePt t="151847" x="3822700" y="3889375"/>
          <p14:tracePt t="151848" x="3827463" y="3889375"/>
          <p14:tracePt t="151849" x="3827463" y="3884613"/>
          <p14:tracePt t="151850" x="3833813" y="3884613"/>
          <p14:tracePt t="151851" x="3838575" y="3884613"/>
          <p14:tracePt t="151852" x="3844925" y="3884613"/>
          <p14:tracePt t="151855" x="3856038" y="3884613"/>
          <p14:tracePt t="151857" x="3867150" y="3884613"/>
          <p14:tracePt t="151859" x="3873500" y="3884613"/>
          <p14:tracePt t="151860" x="3878263" y="3884613"/>
          <p14:tracePt t="151861" x="3884613" y="3884613"/>
          <p14:tracePt t="151863" x="3889375" y="3884613"/>
          <p14:tracePt t="151864" x="3895725" y="3884613"/>
          <p14:tracePt t="151865" x="3900488" y="3884613"/>
          <p14:tracePt t="151867" x="3906838" y="3884613"/>
          <p14:tracePt t="151869" x="3917950" y="3878263"/>
          <p14:tracePt t="151871" x="3922713" y="3878263"/>
          <p14:tracePt t="151873" x="3929063" y="3878263"/>
          <p14:tracePt t="151875" x="3935413" y="3878263"/>
          <p14:tracePt t="151876" x="3940175" y="3878263"/>
          <p14:tracePt t="151878" x="3946525" y="3878263"/>
          <p14:tracePt t="151879" x="3951288" y="3878263"/>
          <p14:tracePt t="151881" x="3957638" y="3878263"/>
          <p14:tracePt t="151882" x="3962400" y="3878263"/>
          <p14:tracePt t="151885" x="3968750" y="3878263"/>
          <p14:tracePt t="151886" x="3973513" y="3878263"/>
          <p14:tracePt t="151894" x="4002088" y="3878263"/>
          <p14:tracePt t="151895" x="4008438" y="3878263"/>
          <p14:tracePt t="151898" x="4013200" y="3878263"/>
          <p14:tracePt t="151901" x="4030663" y="3878263"/>
          <p14:tracePt t="151902" x="4035425" y="3878263"/>
          <p14:tracePt t="151904" x="4046538" y="3878263"/>
          <p14:tracePt t="151907" x="4052888" y="3878263"/>
          <p14:tracePt t="151908" x="4057650" y="3878263"/>
          <p14:tracePt t="151909" x="4064000" y="3878263"/>
          <p14:tracePt t="151910" x="4070350" y="3878263"/>
          <p14:tracePt t="151911" x="4075113" y="3878263"/>
          <p14:tracePt t="151914" x="4086225" y="3878263"/>
          <p14:tracePt t="151916" x="4097338" y="3878263"/>
          <p14:tracePt t="151917" x="4103688" y="3884613"/>
          <p14:tracePt t="151918" x="4108450" y="3884613"/>
          <p14:tracePt t="151921" x="4125913" y="3884613"/>
          <p14:tracePt t="151922" x="4130675" y="3889375"/>
          <p14:tracePt t="151923" x="4143375" y="3889375"/>
          <p14:tracePt t="151925" x="4148138" y="3889375"/>
          <p14:tracePt t="151927" x="4165600" y="3889375"/>
          <p14:tracePt t="151929" x="4176713" y="3889375"/>
          <p14:tracePt t="151931" x="4187825" y="3895725"/>
          <p14:tracePt t="151933" x="4198938" y="3895725"/>
          <p14:tracePt t="151936" x="4216400" y="3900488"/>
          <p14:tracePt t="151937" x="4227513" y="3900488"/>
          <p14:tracePt t="151938" x="4238625" y="3900488"/>
          <p14:tracePt t="151939" x="4243388" y="3900488"/>
          <p14:tracePt t="151940" x="4249738" y="3906838"/>
          <p14:tracePt t="151941" x="4254500" y="3906838"/>
          <p14:tracePt t="151942" x="4260850" y="3906838"/>
          <p14:tracePt t="151943" x="4265613" y="3913188"/>
          <p14:tracePt t="151944" x="4278313" y="3913188"/>
          <p14:tracePt t="151945" x="0" y="0"/>
        </p14:tracePtLst>
        <p14:tracePtLst>
          <p14:tracePt t="152470" x="4322763" y="4395788"/>
          <p14:tracePt t="152471" x="4316413" y="4395788"/>
          <p14:tracePt t="152474" x="4311650" y="4395788"/>
          <p14:tracePt t="152479" x="4305300" y="4395788"/>
          <p14:tracePt t="152482" x="4294188" y="4395788"/>
          <p14:tracePt t="152487" x="4289425" y="4395788"/>
          <p14:tracePt t="152489" x="4283075" y="4395788"/>
          <p14:tracePt t="152492" x="4271963" y="4395788"/>
          <p14:tracePt t="152495" x="4265613" y="4395788"/>
          <p14:tracePt t="152499" x="4249738" y="4395788"/>
          <p14:tracePt t="152501" x="4243388" y="4395788"/>
          <p14:tracePt t="152502" x="4238625" y="4395788"/>
          <p14:tracePt t="152506" x="4221163" y="4395788"/>
          <p14:tracePt t="152508" x="4216400" y="4395788"/>
          <p14:tracePt t="152511" x="4198938" y="4395788"/>
          <p14:tracePt t="152512" x="4192588" y="4395788"/>
          <p14:tracePt t="152513" x="4187825" y="4395788"/>
          <p14:tracePt t="152515" x="4181475" y="4395788"/>
          <p14:tracePt t="152519" x="4154488" y="4395788"/>
          <p14:tracePt t="152520" x="4148138" y="4395788"/>
          <p14:tracePt t="152521" x="4143375" y="4395788"/>
          <p14:tracePt t="152522" x="4137025" y="4395788"/>
          <p14:tracePt t="152528" x="4097338" y="4395788"/>
          <p14:tracePt t="152529" x="4086225" y="4395788"/>
          <p14:tracePt t="152530" x="4081463" y="4395788"/>
          <p14:tracePt t="152531" x="4075113" y="4395788"/>
          <p14:tracePt t="152533" x="4057650" y="4395788"/>
          <p14:tracePt t="152534" x="4052888" y="4395788"/>
          <p14:tracePt t="152535" x="4046538" y="4395788"/>
          <p14:tracePt t="152536" x="4035425" y="4395788"/>
          <p14:tracePt t="152538" x="4024313" y="4395788"/>
          <p14:tracePt t="152539" x="4008438" y="4395788"/>
          <p14:tracePt t="152541" x="3997325" y="4395788"/>
          <p14:tracePt t="152542" x="3990975" y="4402138"/>
          <p14:tracePt t="152543" x="3979863" y="4402138"/>
          <p14:tracePt t="152546" x="3957638" y="4402138"/>
          <p14:tracePt t="152547" x="3951288" y="4406900"/>
          <p14:tracePt t="152548" x="3940175" y="4406900"/>
          <p14:tracePt t="152549" x="3935413" y="4406900"/>
          <p14:tracePt t="152550" x="3922713" y="4406900"/>
          <p14:tracePt t="152552" x="3911600" y="4406900"/>
          <p14:tracePt t="152553" x="3900488" y="4406900"/>
          <p14:tracePt t="152554" x="3895725" y="4413250"/>
          <p14:tracePt t="152557" x="3873500" y="4413250"/>
          <p14:tracePt t="152558" x="3867150" y="4418013"/>
          <p14:tracePt t="152559" x="3862388" y="4418013"/>
          <p14:tracePt t="152560" x="3849688" y="4418013"/>
          <p14:tracePt t="152561" x="3844925" y="4418013"/>
          <p14:tracePt t="152562" x="3838575" y="4418013"/>
          <p14:tracePt t="152563" x="3827463" y="4418013"/>
          <p14:tracePt t="152564" x="3822700" y="4418013"/>
          <p14:tracePt t="152566" x="3811588" y="4418013"/>
          <p14:tracePt t="152567" x="3800475" y="4424363"/>
          <p14:tracePt t="152569" x="3789363" y="4424363"/>
          <p14:tracePt t="152570" x="3783013" y="4424363"/>
          <p14:tracePt t="152571" x="3776663" y="4429125"/>
          <p14:tracePt t="152573" x="3760788" y="4429125"/>
          <p14:tracePt t="152575" x="3749675" y="4429125"/>
          <p14:tracePt t="152576" x="3743325" y="4429125"/>
          <p14:tracePt t="152578" x="3738563" y="4429125"/>
          <p14:tracePt t="152580" x="3721100" y="4429125"/>
          <p14:tracePt t="152581" x="3714750" y="4435475"/>
          <p14:tracePt t="152583" x="3703638" y="4435475"/>
          <p14:tracePt t="152585" x="3698875" y="4435475"/>
          <p14:tracePt t="152586" x="3692525" y="4440238"/>
          <p14:tracePt t="152589" x="3681413" y="4440238"/>
          <p14:tracePt t="152590" x="3676650" y="4440238"/>
          <p14:tracePt t="152591" x="3670300" y="4440238"/>
          <p14:tracePt t="152593" x="3665538" y="4440238"/>
          <p14:tracePt t="152595" x="3659188" y="4440238"/>
          <p14:tracePt t="152596" x="3654425" y="4440238"/>
          <p14:tracePt t="152597" x="3648075" y="4440238"/>
          <p14:tracePt t="152600" x="3641725" y="4440238"/>
          <p14:tracePt t="152602" x="3630613" y="4446588"/>
          <p14:tracePt t="152604" x="3625850" y="4446588"/>
          <p14:tracePt t="152608" x="3619500" y="4446588"/>
          <p14:tracePt t="152610" x="3614738" y="4446588"/>
          <p14:tracePt t="152611" x="3608388" y="4446588"/>
          <p14:tracePt t="152612" x="3608388" y="4451350"/>
          <p14:tracePt t="152613" x="3603625" y="4451350"/>
          <p14:tracePt t="152616" x="3597275" y="4451350"/>
          <p14:tracePt t="152617" x="3597275" y="4457700"/>
          <p14:tracePt t="152619" x="3592513" y="4457700"/>
          <p14:tracePt t="152622" x="3579813" y="4457700"/>
          <p14:tracePt t="152626" x="3575050" y="4457700"/>
          <p14:tracePt t="152627" x="3568700" y="4464050"/>
          <p14:tracePt t="152630" x="3563938" y="4464050"/>
          <p14:tracePt t="152632" x="3557588" y="4464050"/>
          <p14:tracePt t="152635" x="3552825" y="4468813"/>
          <p14:tracePt t="152637" x="3546475" y="4468813"/>
          <p14:tracePt t="152640" x="3541713" y="4468813"/>
          <p14:tracePt t="152642" x="3535363" y="4475163"/>
          <p14:tracePt t="152644" x="3530600" y="4479925"/>
          <p14:tracePt t="152647" x="3524250" y="4479925"/>
          <p14:tracePt t="152650" x="3519488" y="4486275"/>
          <p14:tracePt t="152653" x="3513138" y="4486275"/>
          <p14:tracePt t="152654" x="3506788" y="4491038"/>
          <p14:tracePt t="152658" x="3502025" y="4491038"/>
          <p14:tracePt t="152659" x="3502025" y="4497388"/>
          <p14:tracePt t="152661" x="3495675" y="4502150"/>
          <p14:tracePt t="152663" x="3490913" y="4502150"/>
          <p14:tracePt t="152665" x="3484563" y="4508500"/>
          <p14:tracePt t="152668" x="3479800" y="4513263"/>
          <p14:tracePt t="152671" x="3473450" y="4513263"/>
          <p14:tracePt t="152672" x="3468688" y="4519613"/>
          <p14:tracePt t="152674" x="3468688" y="4524375"/>
          <p14:tracePt t="152675" x="3462338" y="4524375"/>
          <p14:tracePt t="152678" x="3457575" y="4530725"/>
          <p14:tracePt t="152680" x="3457575" y="4537075"/>
          <p14:tracePt t="152682" x="3446463" y="4541838"/>
          <p14:tracePt t="152684" x="3446463" y="4548188"/>
          <p14:tracePt t="152686" x="3440113" y="4548188"/>
          <p14:tracePt t="152687" x="3440113" y="4552950"/>
          <p14:tracePt t="152688" x="3433763" y="4552950"/>
          <p14:tracePt t="152692" x="3429000" y="4564063"/>
          <p14:tracePt t="152694" x="3422650" y="4570413"/>
          <p14:tracePt t="152696" x="3417888" y="4570413"/>
          <p14:tracePt t="152697" x="3417888" y="4575175"/>
          <p14:tracePt t="152699" x="3411538" y="4581525"/>
          <p14:tracePt t="152701" x="3406775" y="4581525"/>
          <p14:tracePt t="152702" x="3406775" y="4586288"/>
          <p14:tracePt t="152703" x="3406775" y="4592638"/>
          <p14:tracePt t="152705" x="3400425" y="4598988"/>
          <p14:tracePt t="152707" x="3395663" y="4598988"/>
          <p14:tracePt t="152708" x="3395663" y="4603750"/>
          <p14:tracePt t="152710" x="3389313" y="4610100"/>
          <p14:tracePt t="152712" x="3389313" y="4614863"/>
          <p14:tracePt t="152715" x="3384550" y="4621213"/>
          <p14:tracePt t="152716" x="3384550" y="4625975"/>
          <p14:tracePt t="152717" x="3378200" y="4625975"/>
          <p14:tracePt t="152719" x="3371850" y="4632325"/>
          <p14:tracePt t="152721" x="3371850" y="4637088"/>
          <p14:tracePt t="152722" x="3371850" y="4643438"/>
          <p14:tracePt t="152723" x="3367088" y="4643438"/>
          <p14:tracePt t="152724" x="3367088" y="4648200"/>
          <p14:tracePt t="152726" x="3367088" y="4654550"/>
          <p14:tracePt t="152727" x="3360738" y="4654550"/>
          <p14:tracePt t="152728" x="3360738" y="4659313"/>
          <p14:tracePt t="152729" x="3360738" y="4665663"/>
          <p14:tracePt t="152731" x="3360738" y="4672013"/>
          <p14:tracePt t="152732" x="3355975" y="4672013"/>
          <p14:tracePt t="152733" x="3355975" y="4676775"/>
          <p14:tracePt t="152735" x="3349625" y="4683125"/>
          <p14:tracePt t="152736" x="3349625" y="4687888"/>
          <p14:tracePt t="152738" x="3349625" y="4694238"/>
          <p14:tracePt t="152740" x="3349625" y="4699000"/>
          <p14:tracePt t="152741" x="3344863" y="4699000"/>
          <p14:tracePt t="152742" x="3344863" y="4705350"/>
          <p14:tracePt t="152745" x="3344863" y="4716463"/>
          <p14:tracePt t="152746" x="3344863" y="4721225"/>
          <p14:tracePt t="152748" x="3338513" y="4727575"/>
          <p14:tracePt t="152749" x="3338513" y="4733925"/>
          <p14:tracePt t="152751" x="3338513" y="4738688"/>
          <p14:tracePt t="152752" x="3338513" y="4745038"/>
          <p14:tracePt t="152753" x="3333750" y="4749800"/>
          <p14:tracePt t="152755" x="3333750" y="4756150"/>
          <p14:tracePt t="152757" x="3333750" y="4767263"/>
          <p14:tracePt t="152758" x="3327400" y="4767263"/>
          <p14:tracePt t="152760" x="3327400" y="4772025"/>
          <p14:tracePt t="152761" x="3327400" y="4778375"/>
          <p14:tracePt t="152762" x="3327400" y="4783138"/>
          <p14:tracePt t="152763" x="3327400" y="4789488"/>
          <p14:tracePt t="152764" x="3327400" y="4794250"/>
          <p14:tracePt t="152766" x="3327400" y="4800600"/>
          <p14:tracePt t="152767" x="3327400" y="4806950"/>
          <p14:tracePt t="152768" x="3322638" y="4806950"/>
          <p14:tracePt t="152769" x="3322638" y="4811713"/>
          <p14:tracePt t="152770" x="3322638" y="4822825"/>
          <p14:tracePt t="152772" x="3322638" y="4829175"/>
          <p14:tracePt t="152773" x="3322638" y="4833938"/>
          <p14:tracePt t="152774" x="3322638" y="4840288"/>
          <p14:tracePt t="152777" x="3322638" y="4851400"/>
          <p14:tracePt t="152778" x="3322638" y="4856163"/>
          <p14:tracePt t="152779" x="3322638" y="4862513"/>
          <p14:tracePt t="152781" x="3322638" y="4867275"/>
          <p14:tracePt t="152782" x="3322638" y="4873625"/>
          <p14:tracePt t="152783" x="3322638" y="4879975"/>
          <p14:tracePt t="152784" x="3322638" y="4884738"/>
          <p14:tracePt t="152785" x="3322638" y="4891088"/>
          <p14:tracePt t="152786" x="3322638" y="4895850"/>
          <p14:tracePt t="152787" x="3322638" y="4902200"/>
          <p14:tracePt t="152789" x="3322638" y="4913313"/>
          <p14:tracePt t="152792" x="3322638" y="4924425"/>
          <p14:tracePt t="152793" x="3322638" y="4929188"/>
          <p14:tracePt t="152795" x="3322638" y="4935538"/>
          <p14:tracePt t="152796" x="3322638" y="4941888"/>
          <p14:tracePt t="152797" x="3322638" y="4946650"/>
          <p14:tracePt t="152798" x="3322638" y="4953000"/>
          <p14:tracePt t="152799" x="3322638" y="4957763"/>
          <p14:tracePt t="152801" x="3322638" y="4968875"/>
          <p14:tracePt t="152803" x="3322638" y="4975225"/>
          <p14:tracePt t="152804" x="3322638" y="4979988"/>
          <p14:tracePt t="152805" x="3322638" y="4986338"/>
          <p14:tracePt t="152806" x="3322638" y="4991100"/>
          <p14:tracePt t="152809" x="3322638" y="5002213"/>
          <p14:tracePt t="152810" x="3322638" y="5008563"/>
          <p14:tracePt t="152811" x="3322638" y="5014913"/>
          <p14:tracePt t="152813" x="3322638" y="5026025"/>
          <p14:tracePt t="152815" x="3322638" y="5030788"/>
          <p14:tracePt t="152816" x="3322638" y="5037138"/>
          <p14:tracePt t="152817" x="3322638" y="5041900"/>
          <p14:tracePt t="152818" x="3327400" y="5041900"/>
          <p14:tracePt t="152819" x="3327400" y="5048250"/>
          <p14:tracePt t="152820" x="3327400" y="5053013"/>
          <p14:tracePt t="152821" x="3327400" y="5059363"/>
          <p14:tracePt t="152823" x="3333750" y="5064125"/>
          <p14:tracePt t="152824" x="3333750" y="5070475"/>
          <p14:tracePt t="152825" x="3333750" y="5076825"/>
          <p14:tracePt t="152826" x="3333750" y="5081588"/>
          <p14:tracePt t="152827" x="3333750" y="5087938"/>
          <p14:tracePt t="152828" x="3338513" y="5087938"/>
          <p14:tracePt t="152829" x="3338513" y="5092700"/>
          <p14:tracePt t="152831" x="3338513" y="5103813"/>
          <p14:tracePt t="152833" x="3338513" y="5110163"/>
          <p14:tracePt t="152834" x="3344863" y="5110163"/>
          <p14:tracePt t="152835" x="3344863" y="5121275"/>
          <p14:tracePt t="152838" x="3344863" y="5126038"/>
          <p14:tracePt t="152839" x="3344863" y="5132388"/>
          <p14:tracePt t="152840" x="3349625" y="5137150"/>
          <p14:tracePt t="152841" x="3349625" y="5143500"/>
          <p14:tracePt t="152843" x="3355975" y="5149850"/>
          <p14:tracePt t="152845" x="3355975" y="5154613"/>
          <p14:tracePt t="152846" x="3355975" y="5160963"/>
          <p14:tracePt t="152848" x="3355975" y="5165725"/>
          <p14:tracePt t="152849" x="3360738" y="5172075"/>
          <p14:tracePt t="152853" x="3360738" y="5183188"/>
          <p14:tracePt t="152856" x="3367088" y="5194300"/>
          <p14:tracePt t="152858" x="3367088" y="5199063"/>
          <p14:tracePt t="152860" x="3371850" y="5205413"/>
          <p14:tracePt t="152862" x="3371850" y="5210175"/>
          <p14:tracePt t="152863" x="3378200" y="5210175"/>
          <p14:tracePt t="152864" x="3378200" y="5216525"/>
          <p14:tracePt t="152866" x="3378200" y="5222875"/>
          <p14:tracePt t="152867" x="3378200" y="5227638"/>
          <p14:tracePt t="152869" x="3384550" y="5233988"/>
          <p14:tracePt t="152872" x="3384550" y="5238750"/>
          <p14:tracePt t="152873" x="3389313" y="5238750"/>
          <p14:tracePt t="152874" x="3389313" y="5245100"/>
          <p14:tracePt t="152876" x="3389313" y="5249863"/>
          <p14:tracePt t="152878" x="3395663" y="5249863"/>
          <p14:tracePt t="152879" x="3395663" y="5256213"/>
          <p14:tracePt t="152881" x="3400425" y="5260975"/>
          <p14:tracePt t="152887" x="3406775" y="5272088"/>
          <p14:tracePt t="152890" x="3411538" y="5278438"/>
          <p14:tracePt t="152893" x="3411538" y="5284788"/>
          <p14:tracePt t="152895" x="3417888" y="5284788"/>
          <p14:tracePt t="152896" x="3422650" y="5284788"/>
          <p14:tracePt t="152897" x="3422650" y="5289550"/>
          <p14:tracePt t="152900" x="3429000" y="5295900"/>
          <p14:tracePt t="152905" x="3433763" y="5300663"/>
          <p14:tracePt t="152908" x="3440113" y="5300663"/>
          <p14:tracePt t="152909" x="3440113" y="5307013"/>
          <p14:tracePt t="152912" x="3446463" y="5307013"/>
          <p14:tracePt t="152915" x="3451225" y="5311775"/>
          <p14:tracePt t="152918" x="3457575" y="5318125"/>
          <p14:tracePt t="152922" x="3462338" y="5318125"/>
          <p14:tracePt t="152928" x="3473450" y="5322888"/>
          <p14:tracePt t="152933" x="3479800" y="5322888"/>
          <p14:tracePt t="152936" x="3484563" y="5322888"/>
          <p14:tracePt t="152937" x="3484563" y="5329238"/>
          <p14:tracePt t="152942" x="3495675" y="5329238"/>
          <p14:tracePt t="152951" x="3506788" y="5329238"/>
          <p14:tracePt t="152953" x="3513138" y="5334000"/>
          <p14:tracePt t="152955" x="3519488" y="5334000"/>
          <p14:tracePt t="152958" x="3524250" y="5334000"/>
          <p14:tracePt t="152963" x="3530600" y="5334000"/>
          <p14:tracePt t="152965" x="3535363" y="5334000"/>
          <p14:tracePt t="152967" x="3535363" y="5340350"/>
          <p14:tracePt t="152970" x="3541713" y="5340350"/>
          <p14:tracePt t="152971" x="3546475" y="5340350"/>
          <p14:tracePt t="152976" x="3552825" y="5340350"/>
          <p14:tracePt t="152980" x="3557588" y="5340350"/>
          <p14:tracePt t="152981" x="3563938" y="5340350"/>
          <p14:tracePt t="152984" x="3568700" y="5340350"/>
          <p14:tracePt t="152988" x="3575050" y="5340350"/>
          <p14:tracePt t="152991" x="3579813" y="5340350"/>
          <p14:tracePt t="152994" x="3586163" y="5345113"/>
          <p14:tracePt t="152995" x="3592513" y="5345113"/>
          <p14:tracePt t="152998" x="3597275" y="5345113"/>
          <p14:tracePt t="153001" x="3603625" y="5345113"/>
          <p14:tracePt t="153004" x="3608388" y="5345113"/>
          <p14:tracePt t="153005" x="3614738" y="5345113"/>
          <p14:tracePt t="153007" x="3619500" y="5351463"/>
          <p14:tracePt t="153009" x="3625850" y="5351463"/>
          <p14:tracePt t="153013" x="3636963" y="5351463"/>
          <p14:tracePt t="153014" x="3641725" y="5357813"/>
          <p14:tracePt t="153018" x="3654425" y="5357813"/>
          <p14:tracePt t="153020" x="3659188" y="5357813"/>
          <p14:tracePt t="153021" x="3665538" y="5357813"/>
          <p14:tracePt t="153023" x="3670300" y="5362575"/>
          <p14:tracePt t="153026" x="3687763" y="5368925"/>
          <p14:tracePt t="153028" x="3698875" y="5368925"/>
          <p14:tracePt t="153032" x="3714750" y="5373688"/>
          <p14:tracePt t="153034" x="3721100" y="5373688"/>
          <p14:tracePt t="153037" x="3732213" y="5380038"/>
          <p14:tracePt t="153039" x="3738563" y="5384800"/>
          <p14:tracePt t="153042" x="3754438" y="5384800"/>
          <p14:tracePt t="153045" x="3760788" y="5391150"/>
          <p14:tracePt t="153046" x="3765550" y="5391150"/>
          <p14:tracePt t="153047" x="3771900" y="5391150"/>
          <p14:tracePt t="153048" x="3776663" y="5391150"/>
          <p14:tracePt t="153050" x="3783013" y="5391150"/>
          <p14:tracePt t="153051" x="3783013" y="5395913"/>
          <p14:tracePt t="153053" x="3789363" y="5395913"/>
          <p14:tracePt t="153054" x="3794125" y="5395913"/>
          <p14:tracePt t="153055" x="3800475" y="5395913"/>
          <p14:tracePt t="153059" x="3811588" y="5395913"/>
          <p14:tracePt t="153060" x="3816350" y="5402263"/>
          <p14:tracePt t="153064" x="3822700" y="5402263"/>
          <p14:tracePt t="153065" x="3827463" y="5407025"/>
          <p14:tracePt t="153067" x="3833813" y="5407025"/>
          <p14:tracePt t="153069" x="3838575" y="5407025"/>
          <p14:tracePt t="153071" x="3844925" y="5407025"/>
          <p14:tracePt t="153075" x="3856038" y="5407025"/>
          <p14:tracePt t="153076" x="3862388" y="5407025"/>
          <p14:tracePt t="153079" x="3867150" y="5413375"/>
          <p14:tracePt t="153081" x="3873500" y="5413375"/>
          <p14:tracePt t="153082" x="3878263" y="5413375"/>
          <p14:tracePt t="153083" x="3884613" y="5413375"/>
          <p14:tracePt t="153086" x="3889375" y="5413375"/>
          <p14:tracePt t="153089" x="3895725" y="5413375"/>
          <p14:tracePt t="153091" x="3900488" y="5413375"/>
          <p14:tracePt t="153092" x="3906838" y="5413375"/>
          <p14:tracePt t="153094" x="3911600" y="5413375"/>
          <p14:tracePt t="153097" x="3917950" y="5413375"/>
          <p14:tracePt t="153099" x="3922713" y="5413375"/>
          <p14:tracePt t="153101" x="3929063" y="5413375"/>
          <p14:tracePt t="153103" x="3935413" y="5413375"/>
          <p14:tracePt t="153105" x="3940175" y="5413375"/>
          <p14:tracePt t="153107" x="3946525" y="5419725"/>
          <p14:tracePt t="153109" x="3951288" y="5419725"/>
          <p14:tracePt t="153110" x="3957638" y="5419725"/>
          <p14:tracePt t="153114" x="3962400" y="5419725"/>
          <p14:tracePt t="153116" x="3968750" y="5419725"/>
          <p14:tracePt t="153120" x="3979863" y="5419725"/>
          <p14:tracePt t="153123" x="3990975" y="5419725"/>
          <p14:tracePt t="153126" x="3997325" y="5419725"/>
          <p14:tracePt t="153129" x="4008438" y="5419725"/>
          <p14:tracePt t="153132" x="4013200" y="5419725"/>
          <p14:tracePt t="153137" x="4024313" y="5419725"/>
          <p14:tracePt t="153138" x="4030663" y="5419725"/>
          <p14:tracePt t="153141" x="4035425" y="5419725"/>
          <p14:tracePt t="153144" x="4046538" y="5419725"/>
          <p14:tracePt t="153146" x="4052888" y="5419725"/>
          <p14:tracePt t="153150" x="4057650" y="5419725"/>
          <p14:tracePt t="153153" x="4070350" y="5419725"/>
          <p14:tracePt t="153157" x="4075113" y="5419725"/>
          <p14:tracePt t="153159" x="4081463" y="5419725"/>
          <p14:tracePt t="153161" x="4092575" y="5419725"/>
          <p14:tracePt t="153163" x="4097338" y="5419725"/>
          <p14:tracePt t="153166" x="4103688" y="5419725"/>
          <p14:tracePt t="153168" x="4108450" y="5419725"/>
          <p14:tracePt t="153169" x="4114800" y="5419725"/>
          <p14:tracePt t="153171" x="4119563" y="5413375"/>
          <p14:tracePt t="153174" x="4125913" y="5413375"/>
          <p14:tracePt t="153176" x="4130675" y="5413375"/>
          <p14:tracePt t="153180" x="4148138" y="5402263"/>
          <p14:tracePt t="153183" x="4154488" y="5402263"/>
          <p14:tracePt t="153185" x="4165600" y="5395913"/>
          <p14:tracePt t="153187" x="4170363" y="5395913"/>
          <p14:tracePt t="153189" x="4176713" y="5391150"/>
          <p14:tracePt t="153190" x="4181475" y="5391150"/>
          <p14:tracePt t="153191" x="4181475" y="5384800"/>
          <p14:tracePt t="153192" x="4187825" y="5384800"/>
          <p14:tracePt t="153194" x="4192588" y="5380038"/>
          <p14:tracePt t="153196" x="4198938" y="5380038"/>
          <p14:tracePt t="153202" x="4216400" y="5368925"/>
          <p14:tracePt t="153203" x="4227513" y="5362575"/>
          <p14:tracePt t="153207" x="4238625" y="5357813"/>
          <p14:tracePt t="153209" x="4243388" y="5351463"/>
          <p14:tracePt t="153211" x="4249738" y="5345113"/>
          <p14:tracePt t="153213" x="4254500" y="5345113"/>
          <p14:tracePt t="153214" x="4265613" y="5340350"/>
          <p14:tracePt t="153216" x="4271963" y="5334000"/>
          <p14:tracePt t="153219" x="4283075" y="5322888"/>
          <p14:tracePt t="153221" x="4289425" y="5322888"/>
          <p14:tracePt t="153225" x="4305300" y="5311775"/>
          <p14:tracePt t="153227" x="4311650" y="5307013"/>
          <p14:tracePt t="153229" x="4322763" y="5300663"/>
          <p14:tracePt t="153231" x="4327525" y="5295900"/>
          <p14:tracePt t="153234" x="4338638" y="5289550"/>
          <p14:tracePt t="153234" x="4338638" y="5284788"/>
          <p14:tracePt t="153236" x="4351338" y="5278438"/>
          <p14:tracePt t="153237" x="4356100" y="5278438"/>
          <p14:tracePt t="153238" x="4356100" y="5272088"/>
          <p14:tracePt t="153239" x="4362450" y="5272088"/>
          <p14:tracePt t="153241" x="4367213" y="5260975"/>
          <p14:tracePt t="153244" x="4384675" y="5256213"/>
          <p14:tracePt t="153246" x="4395788" y="5245100"/>
          <p14:tracePt t="153247" x="4400550" y="5245100"/>
          <p14:tracePt t="153248" x="4406900" y="5238750"/>
          <p14:tracePt t="153249" x="4413250" y="5238750"/>
          <p14:tracePt t="153250" x="4413250" y="5227638"/>
          <p14:tracePt t="153251" x="4418013" y="5227638"/>
          <p14:tracePt t="153254" x="4435475" y="5216525"/>
          <p14:tracePt t="153255" x="4440238" y="5210175"/>
          <p14:tracePt t="153256" x="4446588" y="5205413"/>
          <p14:tracePt t="153257" x="4451350" y="5199063"/>
          <p14:tracePt t="153258" x="4457700" y="5199063"/>
          <p14:tracePt t="153259" x="4462463" y="5194300"/>
          <p14:tracePt t="153261" x="4473575" y="5183188"/>
          <p14:tracePt t="153262" x="4479925" y="5183188"/>
          <p14:tracePt t="153263" x="4479925" y="5176838"/>
          <p14:tracePt t="153264" x="4486275" y="5172075"/>
          <p14:tracePt t="153265" x="4491038" y="5172075"/>
          <p14:tracePt t="153266" x="4497388" y="5165725"/>
          <p14:tracePt t="153268" x="4502150" y="5154613"/>
          <p14:tracePt t="153269" x="4513263" y="5154613"/>
          <p14:tracePt t="153270" x="4513263" y="5149850"/>
          <p14:tracePt t="153271" x="4519613" y="5149850"/>
          <p14:tracePt t="153272" x="4519613" y="5143500"/>
          <p14:tracePt t="153278" x="4548188" y="5121275"/>
          <p14:tracePt t="153279" x="4548188" y="5114925"/>
          <p14:tracePt t="153281" x="4552950" y="5103813"/>
          <p14:tracePt t="153282" x="4564063" y="5103813"/>
          <p14:tracePt t="153283" x="4564063" y="5099050"/>
          <p14:tracePt t="153284" x="4570413" y="5099050"/>
          <p14:tracePt t="153285" x="4575175" y="5092700"/>
          <p14:tracePt t="153286" x="4575175" y="5087938"/>
          <p14:tracePt t="153290" x="4581525" y="5081588"/>
          <p14:tracePt t="153291" x="4586288" y="5070475"/>
          <p14:tracePt t="153292" x="4592638" y="5064125"/>
          <p14:tracePt t="153293" x="4597400" y="5064125"/>
          <p14:tracePt t="153295" x="4603750" y="5059363"/>
          <p14:tracePt t="153296" x="4603750" y="5053013"/>
          <p14:tracePt t="153297" x="4608513" y="5053013"/>
          <p14:tracePt t="153298" x="4608513" y="5048250"/>
          <p14:tracePt t="153299" x="4614863" y="5041900"/>
          <p14:tracePt t="153301" x="4621213" y="5030788"/>
          <p14:tracePt t="153303" x="4625975" y="5019675"/>
          <p14:tracePt t="153307" x="4637088" y="5002213"/>
          <p14:tracePt t="153309" x="4637088" y="4997450"/>
          <p14:tracePt t="153310" x="4643438" y="4997450"/>
          <p14:tracePt t="153311" x="4648200" y="4991100"/>
          <p14:tracePt t="153312" x="4648200" y="4986338"/>
          <p14:tracePt t="153313" x="4648200" y="4979988"/>
          <p14:tracePt t="153314" x="4654550" y="4979988"/>
          <p14:tracePt t="153315" x="4654550" y="4975225"/>
          <p14:tracePt t="153316" x="4654550" y="4968875"/>
          <p14:tracePt t="153317" x="4654550" y="4964113"/>
          <p14:tracePt t="153318" x="4659313" y="4964113"/>
          <p14:tracePt t="153319" x="4659313" y="4957763"/>
          <p14:tracePt t="153320" x="4665663" y="4953000"/>
          <p14:tracePt t="153321" x="4665663" y="4946650"/>
          <p14:tracePt t="153322" x="4665663" y="4941888"/>
          <p14:tracePt t="153324" x="4670425" y="4935538"/>
          <p14:tracePt t="153325" x="4670425" y="4929188"/>
          <p14:tracePt t="153327" x="4670425" y="4924425"/>
          <p14:tracePt t="153328" x="4676775" y="4918075"/>
          <p14:tracePt t="153329" x="4676775" y="4913313"/>
          <p14:tracePt t="153330" x="4676775" y="4906963"/>
          <p14:tracePt t="153332" x="4676775" y="4895850"/>
          <p14:tracePt t="153334" x="4681538" y="4891088"/>
          <p14:tracePt t="153336" x="4681538" y="4884738"/>
          <p14:tracePt t="153337" x="4681538" y="4879975"/>
          <p14:tracePt t="153338" x="4681538" y="4873625"/>
          <p14:tracePt t="153339" x="4687888" y="4867275"/>
          <p14:tracePt t="153341" x="4687888" y="4856163"/>
          <p14:tracePt t="153344" x="4687888" y="4845050"/>
          <p14:tracePt t="153345" x="4687888" y="4840288"/>
          <p14:tracePt t="153347" x="4687888" y="4833938"/>
          <p14:tracePt t="153348" x="4687888" y="4829175"/>
          <p14:tracePt t="153350" x="4687888" y="4822825"/>
          <p14:tracePt t="153351" x="4687888" y="4818063"/>
          <p14:tracePt t="153352" x="4687888" y="4811713"/>
          <p14:tracePt t="153354" x="4687888" y="4800600"/>
          <p14:tracePt t="153356" x="4687888" y="4794250"/>
          <p14:tracePt t="153357" x="4687888" y="4789488"/>
          <p14:tracePt t="153359" x="4687888" y="4778375"/>
          <p14:tracePt t="153361" x="4687888" y="4772025"/>
          <p14:tracePt t="153362" x="4687888" y="4767263"/>
          <p14:tracePt t="153363" x="4687888" y="4760913"/>
          <p14:tracePt t="153365" x="4687888" y="4756150"/>
          <p14:tracePt t="153366" x="4687888" y="4749800"/>
          <p14:tracePt t="153368" x="4687888" y="4738688"/>
          <p14:tracePt t="153370" x="4687888" y="4733925"/>
          <p14:tracePt t="153373" x="4687888" y="4716463"/>
          <p14:tracePt t="153375" x="4687888" y="4705350"/>
          <p14:tracePt t="153380" x="4687888" y="4687888"/>
          <p14:tracePt t="153382" x="4687888" y="4676775"/>
          <p14:tracePt t="153384" x="4687888" y="4665663"/>
          <p14:tracePt t="153387" x="4687888" y="4654550"/>
          <p14:tracePt t="153388" x="4687888" y="4648200"/>
          <p14:tracePt t="153389" x="4687888" y="4643438"/>
          <p14:tracePt t="153391" x="4687888" y="4632325"/>
          <p14:tracePt t="153394" x="4681538" y="4621213"/>
          <p14:tracePt t="153395" x="4681538" y="4614863"/>
          <p14:tracePt t="153396" x="4681538" y="4610100"/>
          <p14:tracePt t="153400" x="4676775" y="4592638"/>
          <p14:tracePt t="153402" x="4676775" y="4586288"/>
          <p14:tracePt t="153404" x="4670425" y="4581525"/>
          <p14:tracePt t="153406" x="4670425" y="4570413"/>
          <p14:tracePt t="153408" x="4665663" y="4570413"/>
          <p14:tracePt t="153408" x="4665663" y="4564063"/>
          <p14:tracePt t="153411" x="4665663" y="4552950"/>
          <p14:tracePt t="153417" x="4654550" y="4537075"/>
          <p14:tracePt t="153418" x="4654550" y="4530725"/>
          <p14:tracePt t="153420" x="4654550" y="4524375"/>
          <p14:tracePt t="153421" x="4648200" y="4524375"/>
          <p14:tracePt t="153422" x="4648200" y="4519613"/>
          <p14:tracePt t="153423" x="4643438" y="4519613"/>
          <p14:tracePt t="153424" x="4643438" y="4513263"/>
          <p14:tracePt t="153428" x="4637088" y="4502150"/>
          <p14:tracePt t="153430" x="4632325" y="4497388"/>
          <p14:tracePt t="153435" x="4621213" y="4486275"/>
          <p14:tracePt t="153437" x="4614863" y="4479925"/>
          <p14:tracePt t="153441" x="4608513" y="4475163"/>
          <p14:tracePt t="153443" x="4597400" y="4468813"/>
          <p14:tracePt t="153445" x="4597400" y="4464050"/>
          <p14:tracePt t="153447" x="4592638" y="4464050"/>
          <p14:tracePt t="153448" x="4592638" y="4457700"/>
          <p14:tracePt t="153449" x="4586288" y="4457700"/>
          <p14:tracePt t="153451" x="4581525" y="4457700"/>
          <p14:tracePt t="153452" x="4575175" y="4451350"/>
          <p14:tracePt t="153455" x="4570413" y="4451350"/>
          <p14:tracePt t="153456" x="4570413" y="4446588"/>
          <p14:tracePt t="153458" x="4564063" y="4440238"/>
          <p14:tracePt t="153460" x="4559300" y="4440238"/>
          <p14:tracePt t="153463" x="4552950" y="4440238"/>
          <p14:tracePt t="153464" x="4548188" y="4435475"/>
          <p14:tracePt t="153466" x="4541838" y="4435475"/>
          <p14:tracePt t="153469" x="4535488" y="4435475"/>
          <p14:tracePt t="153471" x="4530725" y="4429125"/>
          <p14:tracePt t="153473" x="4524375" y="4429125"/>
          <p14:tracePt t="153474" x="4519613" y="4429125"/>
          <p14:tracePt t="153477" x="4513263" y="4429125"/>
          <p14:tracePt t="153480" x="4502150" y="4424363"/>
          <p14:tracePt t="153482" x="4497388" y="4424363"/>
          <p14:tracePt t="153486" x="4491038" y="4418013"/>
          <p14:tracePt t="153487" x="4486275" y="4418013"/>
          <p14:tracePt t="153489" x="4479925" y="4418013"/>
          <p14:tracePt t="153491" x="4473575" y="4418013"/>
          <p14:tracePt t="153492" x="4468813" y="4418013"/>
          <p14:tracePt t="153494" x="4462463" y="4418013"/>
          <p14:tracePt t="153495" x="4457700" y="4418013"/>
          <p14:tracePt t="153496" x="4457700" y="4413250"/>
          <p14:tracePt t="153498" x="4451350" y="4413250"/>
          <p14:tracePt t="153499" x="4446588" y="4413250"/>
          <p14:tracePt t="153502" x="4440238" y="4413250"/>
          <p14:tracePt t="153505" x="4435475" y="4413250"/>
          <p14:tracePt t="153505" x="4429125" y="4413250"/>
          <p14:tracePt t="153508" x="4424363" y="4406900"/>
          <p14:tracePt t="153512" x="4413250" y="4406900"/>
          <p14:tracePt t="153513" x="4406900" y="4406900"/>
          <p14:tracePt t="153515" x="4400550" y="4406900"/>
          <p14:tracePt t="153518" x="4389438" y="4406900"/>
          <p14:tracePt t="153520" x="4384675" y="4406900"/>
          <p14:tracePt t="153523" x="4378325" y="4406900"/>
          <p14:tracePt t="153524" x="4378325" y="4402138"/>
          <p14:tracePt t="153526" x="4373563" y="4402138"/>
          <p14:tracePt t="153527" x="4367213" y="4402138"/>
          <p14:tracePt t="153528" x="4362450" y="4402138"/>
          <p14:tracePt t="153532" x="4351338" y="4402138"/>
          <p14:tracePt t="153535" x="4344988" y="4402138"/>
          <p14:tracePt t="153536" x="4338638" y="4402138"/>
          <p14:tracePt t="153539" x="4333875" y="4402138"/>
          <p14:tracePt t="153540" x="4327525" y="4402138"/>
          <p14:tracePt t="153542" x="4322763" y="4395788"/>
          <p14:tracePt t="153543" x="4316413" y="4395788"/>
          <p14:tracePt t="153546" x="4311650" y="4395788"/>
          <p14:tracePt t="153548" x="4305300" y="4395788"/>
          <p14:tracePt t="153549" x="4300538" y="4395788"/>
          <p14:tracePt t="153553" x="4294188" y="4391025"/>
          <p14:tracePt t="153555" x="4283075" y="4391025"/>
          <p14:tracePt t="153558" x="4271963" y="4391025"/>
          <p14:tracePt t="153560" x="4265613" y="4391025"/>
          <p14:tracePt t="153561" x="4260850" y="4391025"/>
          <p14:tracePt t="153562" x="4254500" y="4391025"/>
          <p14:tracePt t="153565" x="4249738" y="4391025"/>
          <p14:tracePt t="153566" x="4243388" y="4391025"/>
          <p14:tracePt t="153568" x="4238625" y="4384675"/>
          <p14:tracePt t="153569" x="4232275" y="4384675"/>
          <p14:tracePt t="153573" x="4216400" y="4384675"/>
          <p14:tracePt t="153576" x="4210050" y="4384675"/>
          <p14:tracePt t="153577" x="4205288" y="4384675"/>
          <p14:tracePt t="153578" x="4198938" y="4384675"/>
          <p14:tracePt t="153581" x="4187825" y="4384675"/>
          <p14:tracePt t="153583" x="4176713" y="4384675"/>
          <p14:tracePt t="153585" x="4170363" y="4378325"/>
          <p14:tracePt t="153588" x="4165600" y="4378325"/>
          <p14:tracePt t="153589" x="4154488" y="4378325"/>
          <p14:tracePt t="153591" x="4148138" y="4378325"/>
          <p14:tracePt t="153594" x="4143375" y="4378325"/>
          <p14:tracePt t="153595" x="4137025" y="4378325"/>
          <p14:tracePt t="153596" x="4130675" y="4378325"/>
          <p14:tracePt t="153597" x="4125913" y="4378325"/>
          <p14:tracePt t="153599" x="4119563" y="4378325"/>
          <p14:tracePt t="153603" x="4103688" y="4378325"/>
          <p14:tracePt t="153605" x="4097338" y="4378325"/>
          <p14:tracePt t="153606" x="4092575" y="4378325"/>
          <p14:tracePt t="153608" x="4086225" y="4378325"/>
          <p14:tracePt t="153610" x="4081463" y="4378325"/>
          <p14:tracePt t="153611" x="4075113" y="4378325"/>
          <p14:tracePt t="153612" x="4070350" y="4378325"/>
          <p14:tracePt t="153613" x="4064000" y="4378325"/>
          <p14:tracePt t="153616" x="4057650" y="4378325"/>
          <p14:tracePt t="153617" x="4052888" y="4378325"/>
          <p14:tracePt t="153619" x="4046538" y="4378325"/>
          <p14:tracePt t="153619" x="4041775" y="4378325"/>
          <p14:tracePt t="153621" x="4035425" y="4378325"/>
          <p14:tracePt t="153623" x="4030663" y="4378325"/>
          <p14:tracePt t="153624" x="4024313" y="4378325"/>
          <p14:tracePt t="153627" x="4019550" y="4378325"/>
          <p14:tracePt t="153628" x="4013200" y="4378325"/>
          <p14:tracePt t="153629" x="4008438" y="4378325"/>
          <p14:tracePt t="153630" x="4002088" y="4378325"/>
          <p14:tracePt t="153632" x="3997325" y="4378325"/>
          <p14:tracePt t="153633" x="3990975" y="4378325"/>
          <p14:tracePt t="153636" x="3984625" y="4378325"/>
          <p14:tracePt t="153637" x="3979863" y="4373563"/>
          <p14:tracePt t="153640" x="3973513" y="4373563"/>
          <p14:tracePt t="153643" x="3962400" y="4373563"/>
          <p14:tracePt t="153647" x="3957638" y="4373563"/>
          <p14:tracePt t="153651" x="3946525" y="4373563"/>
          <p14:tracePt t="153652" x="3940175" y="4373563"/>
          <p14:tracePt t="153654" x="3935413" y="4373563"/>
          <p14:tracePt t="153657" x="3929063" y="4373563"/>
          <p14:tracePt t="153659" x="3922713" y="4373563"/>
          <p14:tracePt t="153660" x="3917950" y="4373563"/>
          <p14:tracePt t="153664" x="3911600" y="4373563"/>
          <p14:tracePt t="153668" x="3900488" y="4373563"/>
          <p14:tracePt t="153671" x="3895725" y="4373563"/>
          <p14:tracePt t="153672" x="3889375" y="4373563"/>
          <p14:tracePt t="153675" x="3884613" y="4373563"/>
          <p14:tracePt t="153677" x="3884613" y="4367213"/>
          <p14:tracePt t="153678" x="3878263" y="4367213"/>
          <p14:tracePt t="153679" x="3873500" y="4367213"/>
          <p14:tracePt t="153683" x="3867150" y="4367213"/>
          <p14:tracePt t="153685" x="3862388" y="4367213"/>
          <p14:tracePt t="153687" x="3856038" y="4367213"/>
          <p14:tracePt t="153688" x="3849688" y="4367213"/>
          <p14:tracePt t="153691" x="3844925" y="4367213"/>
          <p14:tracePt t="153693" x="3838575" y="4367213"/>
          <p14:tracePt t="153698" x="3827463" y="4367213"/>
          <p14:tracePt t="153699" x="3822700" y="4367213"/>
          <p14:tracePt t="153701" x="3822700" y="4362450"/>
          <p14:tracePt t="153702" x="3816350" y="4362450"/>
          <p14:tracePt t="153704" x="3811588" y="4362450"/>
          <p14:tracePt t="153706" x="3805238" y="4362450"/>
          <p14:tracePt t="153708" x="3800475" y="4362450"/>
          <p14:tracePt t="153710" x="3794125" y="4362450"/>
          <p14:tracePt t="153713" x="3789363" y="4362450"/>
          <p14:tracePt t="153715" x="3783013" y="4362450"/>
          <p14:tracePt t="153717" x="3776663" y="4362450"/>
          <p14:tracePt t="153720" x="3771900" y="4356100"/>
          <p14:tracePt t="153721" x="3765550" y="4356100"/>
          <p14:tracePt t="153723" x="3760788" y="4356100"/>
          <p14:tracePt t="153725" x="3754438" y="4351338"/>
          <p14:tracePt t="153726" x="3749675" y="4351338"/>
          <p14:tracePt t="153728" x="3743325" y="4351338"/>
          <p14:tracePt t="153730" x="3738563" y="4351338"/>
          <p14:tracePt t="153733" x="3732213" y="4351338"/>
          <p14:tracePt t="153734" x="3727450" y="4344988"/>
          <p14:tracePt t="153736" x="3721100" y="4344988"/>
          <p14:tracePt t="153739" x="3709988" y="4344988"/>
          <p14:tracePt t="153741" x="3703638" y="4344988"/>
          <p14:tracePt t="153743" x="3698875" y="4340225"/>
          <p14:tracePt t="153746" x="3687763" y="4340225"/>
          <p14:tracePt t="153748" x="3681413" y="4340225"/>
          <p14:tracePt t="153751" x="3676650" y="4333875"/>
          <p14:tracePt t="153752" x="3670300" y="4333875"/>
          <p14:tracePt t="153753" x="3665538" y="4333875"/>
          <p14:tracePt t="153755" x="3659188" y="4329113"/>
          <p14:tracePt t="153757" x="3648075" y="4329113"/>
          <p14:tracePt t="153761" x="3636963" y="4322763"/>
          <p14:tracePt t="153762" x="3630613" y="4322763"/>
          <p14:tracePt t="153764" x="3625850" y="4322763"/>
          <p14:tracePt t="153767" x="3619500" y="4322763"/>
          <p14:tracePt t="153769" x="3608388" y="4316413"/>
          <p14:tracePt t="153771" x="3603625" y="4316413"/>
          <p14:tracePt t="153773" x="3597275" y="4316413"/>
          <p14:tracePt t="153776" x="3586163" y="4311650"/>
          <p14:tracePt t="153777" x="3586163" y="4305300"/>
          <p14:tracePt t="153778" x="3579813" y="4305300"/>
          <p14:tracePt t="153781" x="3575050" y="4305300"/>
          <p14:tracePt t="153783" x="3568700" y="4305300"/>
          <p14:tracePt t="153784" x="3568700" y="4300538"/>
          <p14:tracePt t="153785" x="3563938" y="4300538"/>
          <p14:tracePt t="153786" x="3557588" y="4300538"/>
          <p14:tracePt t="153788" x="3552825" y="4300538"/>
          <p14:tracePt t="153791" x="3546475" y="4294188"/>
          <p14:tracePt t="153795" x="3535363" y="4294188"/>
          <p14:tracePt t="153799" x="3530600" y="4289425"/>
          <p14:tracePt t="153803" x="3524250" y="4283075"/>
          <p14:tracePt t="153810" x="3519488" y="4283075"/>
          <p14:tracePt t="153811" x="3513138" y="4278313"/>
          <p14:tracePt t="153818" x="3506788" y="4278313"/>
          <p14:tracePt t="153819" x="3506788" y="4271963"/>
          <p14:tracePt t="153828" x="3502025" y="4271963"/>
          <p14:tracePt t="153829" x="3502025" y="4267200"/>
          <p14:tracePt t="153839" x="3502025" y="4260850"/>
          <p14:tracePt t="153841" x="3502025" y="4256088"/>
          <p14:tracePt t="153842" x="3495675" y="4256088"/>
          <p14:tracePt t="153848" x="3495675" y="4249738"/>
          <p14:tracePt t="153855" x="3495675" y="4243388"/>
          <p14:tracePt t="153863" x="3495675" y="4238625"/>
          <p14:tracePt t="153867" x="3495675" y="4232275"/>
          <p14:tracePt t="153873" x="3495675" y="4227513"/>
          <p14:tracePt t="153879" x="3495675" y="4221163"/>
          <p14:tracePt t="153888" x="3495675" y="4210050"/>
          <p14:tracePt t="153889" x="3495675" y="4205288"/>
          <p14:tracePt t="153894" x="3495675" y="4198938"/>
          <p14:tracePt t="153901" x="3495675" y="4187825"/>
          <p14:tracePt t="153904" x="3495675" y="4181475"/>
          <p14:tracePt t="153907" x="3502025" y="4176713"/>
          <p14:tracePt t="153909" x="3502025" y="4170363"/>
          <p14:tracePt t="153911" x="3502025" y="4165600"/>
          <p14:tracePt t="153915" x="3506788" y="4159250"/>
          <p14:tracePt t="153918" x="3506788" y="4154488"/>
          <p14:tracePt t="153921" x="3513138" y="4148138"/>
          <p14:tracePt t="153923" x="3513138" y="4143375"/>
          <p14:tracePt t="153923" x="3519488" y="4143375"/>
          <p14:tracePt t="153925" x="3519488" y="4137025"/>
          <p14:tracePt t="153928" x="3524250" y="4132263"/>
          <p14:tracePt t="153931" x="3530600" y="4132263"/>
          <p14:tracePt t="153933" x="3530600" y="4125913"/>
          <p14:tracePt t="153934" x="3530600" y="4121150"/>
          <p14:tracePt t="153936" x="3535363" y="4121150"/>
          <p14:tracePt t="153937" x="3541713" y="4114800"/>
          <p14:tracePt t="153939" x="3546475" y="4108450"/>
          <p14:tracePt t="153944" x="3552825" y="4097338"/>
          <p14:tracePt t="153945" x="3557588" y="4097338"/>
          <p14:tracePt t="153946" x="3563938" y="4097338"/>
          <p14:tracePt t="153949" x="3568700" y="4092575"/>
          <p14:tracePt t="153951" x="3575050" y="4092575"/>
          <p14:tracePt t="153952" x="3575050" y="4086225"/>
          <p14:tracePt t="153953" x="3579813" y="4086225"/>
          <p14:tracePt t="153956" x="3592513" y="4081463"/>
          <p14:tracePt t="153958" x="3597275" y="4081463"/>
          <p14:tracePt t="153959" x="3597275" y="4075113"/>
          <p14:tracePt t="153960" x="3603625" y="4075113"/>
          <p14:tracePt t="153965" x="3614738" y="4064000"/>
          <p14:tracePt t="153966" x="3619500" y="4064000"/>
          <p14:tracePt t="153968" x="3625850" y="4059238"/>
          <p14:tracePt t="153970" x="3630613" y="4059238"/>
          <p14:tracePt t="153971" x="3636963" y="4059238"/>
          <p14:tracePt t="153972" x="3636963" y="4052888"/>
          <p14:tracePt t="153975" x="3654425" y="4048125"/>
          <p14:tracePt t="153977" x="3659188" y="4048125"/>
          <p14:tracePt t="153980" x="3665538" y="4041775"/>
          <p14:tracePt t="153981" x="3676650" y="4035425"/>
          <p14:tracePt t="153983" x="3681413" y="4030663"/>
          <p14:tracePt t="153985" x="3687763" y="4030663"/>
          <p14:tracePt t="153986" x="3692525" y="4030663"/>
          <p14:tracePt t="153987" x="3698875" y="4024313"/>
          <p14:tracePt t="153990" x="3709988" y="4019550"/>
          <p14:tracePt t="153992" x="3714750" y="4013200"/>
          <p14:tracePt t="153995" x="3727450" y="4013200"/>
          <p14:tracePt t="153996" x="3732213" y="4008438"/>
          <p14:tracePt t="153998" x="3738563" y="4008438"/>
          <p14:tracePt t="153999" x="3743325" y="4002088"/>
          <p14:tracePt t="154001" x="3749675" y="4002088"/>
          <p14:tracePt t="154003" x="3754438" y="3997325"/>
          <p14:tracePt t="154006" x="3765550" y="3990975"/>
          <p14:tracePt t="154007" x="3771900" y="3990975"/>
          <p14:tracePt t="154008" x="3771900" y="3986213"/>
          <p14:tracePt t="154009" x="3776663" y="3986213"/>
          <p14:tracePt t="154011" x="3783013" y="3986213"/>
          <p14:tracePt t="154012" x="3789363" y="3979863"/>
          <p14:tracePt t="154014" x="3794125" y="3973513"/>
          <p14:tracePt t="154017" x="3800475" y="3973513"/>
          <p14:tracePt t="154019" x="3805238" y="3968750"/>
          <p14:tracePt t="154021" x="3811588" y="3968750"/>
          <p14:tracePt t="154022" x="3816350" y="3962400"/>
          <p14:tracePt t="154026" x="3827463" y="3957638"/>
          <p14:tracePt t="154027" x="3833813" y="3957638"/>
          <p14:tracePt t="154029" x="3838575" y="3951288"/>
          <p14:tracePt t="154032" x="3844925" y="3951288"/>
          <p14:tracePt t="154034" x="3849688" y="3946525"/>
          <p14:tracePt t="154035" x="3856038" y="3946525"/>
          <p14:tracePt t="154039" x="3862388" y="3946525"/>
          <p14:tracePt t="154041" x="3867150" y="3940175"/>
          <p14:tracePt t="154042" x="3873500" y="3940175"/>
          <p14:tracePt t="154043" x="3878263" y="3940175"/>
          <p14:tracePt t="154046" x="3884613" y="3935413"/>
          <p14:tracePt t="154048" x="3889375" y="3935413"/>
          <p14:tracePt t="154050" x="3895725" y="3935413"/>
          <p14:tracePt t="154051" x="3900488" y="3935413"/>
          <p14:tracePt t="154053" x="3906838" y="3929063"/>
          <p14:tracePt t="154055" x="3911600" y="3929063"/>
          <p14:tracePt t="154057" x="3917950" y="3924300"/>
          <p14:tracePt t="154059" x="3922713" y="3924300"/>
          <p14:tracePt t="154061" x="3935413" y="3924300"/>
          <p14:tracePt t="154063" x="3940175" y="3924300"/>
          <p14:tracePt t="154064" x="3946525" y="3924300"/>
          <p14:tracePt t="154067" x="3957638" y="3917950"/>
          <p14:tracePt t="154070" x="3968750" y="3917950"/>
          <p14:tracePt t="154071" x="3973513" y="3917950"/>
          <p14:tracePt t="154072" x="3979863" y="3917950"/>
          <p14:tracePt t="154074" x="3984625" y="3913188"/>
          <p14:tracePt t="154075" x="3990975" y="3913188"/>
          <p14:tracePt t="154076" x="3997325" y="3913188"/>
          <p14:tracePt t="154077" x="4002088" y="3913188"/>
          <p14:tracePt t="154078" x="4002088" y="3906838"/>
          <p14:tracePt t="154080" x="4013200" y="3906838"/>
          <p14:tracePt t="154081" x="4019550" y="3906838"/>
          <p14:tracePt t="154082" x="4024313" y="3906838"/>
          <p14:tracePt t="154083" x="4030663" y="3906838"/>
          <p14:tracePt t="154084" x="0" y="0"/>
        </p14:tracePtLst>
        <p14:tracePtLst>
          <p14:tracePt t="154538" x="4446588" y="3979863"/>
          <p14:tracePt t="154540" x="4446588" y="3986213"/>
          <p14:tracePt t="154552" x="4451350" y="3990975"/>
          <p14:tracePt t="154555" x="4451350" y="3997325"/>
          <p14:tracePt t="154559" x="4457700" y="4002088"/>
          <p14:tracePt t="154563" x="4462463" y="4002088"/>
          <p14:tracePt t="154564" x="4462463" y="4008438"/>
          <p14:tracePt t="154569" x="4468813" y="4013200"/>
          <p14:tracePt t="154570" x="4468813" y="4019550"/>
          <p14:tracePt t="154574" x="4473575" y="4024313"/>
          <p14:tracePt t="154578" x="4479925" y="4030663"/>
          <p14:tracePt t="154583" x="4479925" y="4041775"/>
          <p14:tracePt t="154584" x="4486275" y="4041775"/>
          <p14:tracePt t="154587" x="4491038" y="4048125"/>
          <p14:tracePt t="154590" x="4491038" y="4052888"/>
          <p14:tracePt t="154594" x="4497388" y="4059238"/>
          <p14:tracePt t="154596" x="4497388" y="4064000"/>
          <p14:tracePt t="154602" x="4502150" y="4070350"/>
          <p14:tracePt t="154604" x="4502150" y="4075113"/>
          <p14:tracePt t="154606" x="4508500" y="4081463"/>
          <p14:tracePt t="154610" x="4513263" y="4081463"/>
          <p14:tracePt t="154611" x="4513263" y="4086225"/>
          <p14:tracePt t="154612" x="4513263" y="4092575"/>
          <p14:tracePt t="154616" x="4519613" y="4097338"/>
          <p14:tracePt t="154622" x="4519613" y="4103688"/>
          <p14:tracePt t="154626" x="4524375" y="4108450"/>
          <p14:tracePt t="154629" x="4524375" y="4114800"/>
          <p14:tracePt t="154633" x="4524375" y="4121150"/>
          <p14:tracePt t="154637" x="4524375" y="4125913"/>
          <p14:tracePt t="154641" x="4530725" y="4125913"/>
          <p14:tracePt t="154643" x="4530725" y="4132263"/>
          <p14:tracePt t="154645" x="4530725" y="4137025"/>
          <p14:tracePt t="154651" x="4530725" y="4143375"/>
          <p14:tracePt t="154657" x="4530725" y="4148138"/>
          <p14:tracePt t="154662" x="4530725" y="4154488"/>
          <p14:tracePt t="154666" x="4530725" y="4159250"/>
          <p14:tracePt t="154668" x="4530725" y="4165600"/>
          <p14:tracePt t="154673" x="4530725" y="4170363"/>
          <p14:tracePt t="154678" x="4530725" y="4176713"/>
          <p14:tracePt t="154679" x="4530725" y="4181475"/>
          <p14:tracePt t="154686" x="4530725" y="4187825"/>
          <p14:tracePt t="154687" x="4530725" y="4194175"/>
          <p14:tracePt t="154692" x="4530725" y="4205288"/>
          <p14:tracePt t="154696" x="4524375" y="4205288"/>
          <p14:tracePt t="154699" x="4524375" y="4210050"/>
          <p14:tracePt t="154701" x="4519613" y="4216400"/>
          <p14:tracePt t="154703" x="4519613" y="4221163"/>
          <p14:tracePt t="154706" x="4513263" y="4227513"/>
          <p14:tracePt t="154707" x="4508500" y="4227513"/>
          <p14:tracePt t="154708" x="4508500" y="4232275"/>
          <p14:tracePt t="154711" x="4502150" y="4238625"/>
          <p14:tracePt t="154715" x="4497388" y="4243388"/>
          <p14:tracePt t="154716" x="4497388" y="4249738"/>
          <p14:tracePt t="154717" x="4491038" y="4249738"/>
          <p14:tracePt t="154719" x="4486275" y="4256088"/>
          <p14:tracePt t="154721" x="4479925" y="4256088"/>
          <p14:tracePt t="154722" x="4479925" y="4260850"/>
          <p14:tracePt t="154723" x="4473575" y="4260850"/>
          <p14:tracePt t="154725" x="4473575" y="4267200"/>
          <p14:tracePt t="154728" x="4462463" y="4271963"/>
          <p14:tracePt t="154730" x="4457700" y="4278313"/>
          <p14:tracePt t="154731" x="4451350" y="4278313"/>
          <p14:tracePt t="154732" x="4451350" y="4283075"/>
          <p14:tracePt t="154734" x="4446588" y="4283075"/>
          <p14:tracePt t="154735" x="4446588" y="4289425"/>
          <p14:tracePt t="154736" x="4440238" y="4289425"/>
          <p14:tracePt t="154737" x="4435475" y="4294188"/>
          <p14:tracePt t="154738" x="4435475" y="4300538"/>
          <p14:tracePt t="154740" x="4429125" y="4300538"/>
          <p14:tracePt t="154741" x="4424363" y="4305300"/>
          <p14:tracePt t="154743" x="4418013" y="4305300"/>
          <p14:tracePt t="154744" x="4413250" y="4311650"/>
          <p14:tracePt t="154746" x="4406900" y="4316413"/>
          <p14:tracePt t="154747" x="4406900" y="4322763"/>
          <p14:tracePt t="154748" x="4400550" y="4322763"/>
          <p14:tracePt t="154749" x="4395788" y="4322763"/>
          <p14:tracePt t="154750" x="4395788" y="4329113"/>
          <p14:tracePt t="154751" x="4389438" y="4329113"/>
          <p14:tracePt t="154752" x="4384675" y="4333875"/>
          <p14:tracePt t="154753" x="4378325" y="4340225"/>
          <p14:tracePt t="154755" x="4373563" y="4340225"/>
          <p14:tracePt t="154756" x="4373563" y="4344988"/>
          <p14:tracePt t="154757" x="4367213" y="4344988"/>
          <p14:tracePt t="154759" x="4362450" y="4351338"/>
          <p14:tracePt t="154762" x="4351338" y="4362450"/>
          <p14:tracePt t="154763" x="4344988" y="4362450"/>
          <p14:tracePt t="154765" x="4338638" y="4367213"/>
          <p14:tracePt t="154767" x="4333875" y="4367213"/>
          <p14:tracePt t="154769" x="4327525" y="4373563"/>
          <p14:tracePt t="154770" x="4322763" y="4378325"/>
          <p14:tracePt t="154772" x="4316413" y="4384675"/>
          <p14:tracePt t="154775" x="4305300" y="4391025"/>
          <p14:tracePt t="154777" x="4300538" y="4391025"/>
          <p14:tracePt t="154778" x="4300538" y="4395788"/>
          <p14:tracePt t="154779" x="4294188" y="4395788"/>
          <p14:tracePt t="154781" x="4289425" y="4395788"/>
          <p14:tracePt t="154783" x="4283075" y="4402138"/>
          <p14:tracePt t="154786" x="4283075" y="4406900"/>
          <p14:tracePt t="154786" x="4278313" y="4406900"/>
          <p14:tracePt t="154790" x="4265613" y="4413250"/>
          <p14:tracePt t="154793" x="4260850" y="4418013"/>
          <p14:tracePt t="154796" x="4254500" y="4418013"/>
          <p14:tracePt t="154799" x="4249738" y="4424363"/>
          <p14:tracePt t="154800" x="4243388" y="4424363"/>
          <p14:tracePt t="154803" x="4243388" y="4429125"/>
          <p14:tracePt t="154804" x="4238625" y="4429125"/>
          <p14:tracePt t="154807" x="4232275" y="4429125"/>
          <p14:tracePt t="154808" x="4232275" y="4435475"/>
          <p14:tracePt t="154810" x="4227513" y="4435475"/>
          <p14:tracePt t="154811" x="4221163" y="4435475"/>
          <p14:tracePt t="154814" x="4221163" y="4440238"/>
          <p14:tracePt t="154815" x="4216400" y="4440238"/>
          <p14:tracePt t="154818" x="4210050" y="4440238"/>
          <p14:tracePt t="154821" x="4205288" y="4446588"/>
          <p14:tracePt t="154824" x="4198938" y="4446588"/>
          <p14:tracePt t="154825" x="4198938" y="4451350"/>
          <p14:tracePt t="154826" x="4192588" y="4451350"/>
          <p14:tracePt t="154830" x="4187825" y="4451350"/>
          <p14:tracePt t="154832" x="4181475" y="4451350"/>
          <p14:tracePt t="154835" x="4176713" y="4457700"/>
          <p14:tracePt t="154836" x="4170363" y="4457700"/>
          <p14:tracePt t="154839" x="4165600" y="4457700"/>
          <p14:tracePt t="154842" x="4159250" y="4457700"/>
          <p14:tracePt t="154845" x="4154488" y="4464050"/>
          <p14:tracePt t="154846" x="4148138" y="4464050"/>
          <p14:tracePt t="154849" x="4143375" y="4464050"/>
          <p14:tracePt t="154852" x="4137025" y="4464050"/>
          <p14:tracePt t="154854" x="4130675" y="4464050"/>
          <p14:tracePt t="154855" x="4125913" y="4464050"/>
          <p14:tracePt t="154859" x="4119563" y="4468813"/>
          <p14:tracePt t="154860" x="4114800" y="4468813"/>
          <p14:tracePt t="154862" x="4108450" y="4468813"/>
          <p14:tracePt t="154867" x="4097338" y="4475163"/>
          <p14:tracePt t="154870" x="4092575" y="4475163"/>
          <p14:tracePt t="154871" x="4086225" y="4475163"/>
          <p14:tracePt t="154872" x="4081463" y="4475163"/>
          <p14:tracePt t="154875" x="4075113" y="4475163"/>
          <p14:tracePt t="154878" x="4070350" y="4479925"/>
          <p14:tracePt t="154880" x="4064000" y="4479925"/>
          <p14:tracePt t="154881" x="4057650" y="4479925"/>
          <p14:tracePt t="154887" x="4046538" y="4479925"/>
          <p14:tracePt t="154889" x="4041775" y="4486275"/>
          <p14:tracePt t="154890" x="4035425" y="4486275"/>
          <p14:tracePt t="154892" x="4030663" y="4486275"/>
          <p14:tracePt t="154895" x="4024313" y="4486275"/>
          <p14:tracePt t="154899" x="4019550" y="4491038"/>
          <p14:tracePt t="154901" x="4008438" y="4491038"/>
          <p14:tracePt t="154904" x="4002088" y="4491038"/>
          <p14:tracePt t="154907" x="3997325" y="4491038"/>
          <p14:tracePt t="154908" x="3997325" y="4497388"/>
          <p14:tracePt t="154909" x="3990975" y="4497388"/>
          <p14:tracePt t="154910" x="3984625" y="4497388"/>
          <p14:tracePt t="154914" x="3979863" y="4502150"/>
          <p14:tracePt t="154916" x="3973513" y="4502150"/>
          <p14:tracePt t="154918" x="3968750" y="4502150"/>
          <p14:tracePt t="154919" x="3962400" y="4502150"/>
          <p14:tracePt t="154921" x="3957638" y="4508500"/>
          <p14:tracePt t="154923" x="3951288" y="4508500"/>
          <p14:tracePt t="154925" x="3946525" y="4508500"/>
          <p14:tracePt t="154927" x="3940175" y="4508500"/>
          <p14:tracePt t="154930" x="3935413" y="4513263"/>
          <p14:tracePt t="154931" x="3929063" y="4513263"/>
          <p14:tracePt t="154933" x="3922713" y="4513263"/>
          <p14:tracePt t="154935" x="3917950" y="4519613"/>
          <p14:tracePt t="154936" x="3911600" y="4519613"/>
          <p14:tracePt t="154937" x="3911600" y="4524375"/>
          <p14:tracePt t="154938" x="3906838" y="4524375"/>
          <p14:tracePt t="154941" x="3895725" y="4524375"/>
          <p14:tracePt t="154943" x="3889375" y="4524375"/>
          <p14:tracePt t="154944" x="3889375" y="4530725"/>
          <p14:tracePt t="154945" x="3884613" y="4530725"/>
          <p14:tracePt t="154946" x="3878263" y="4530725"/>
          <p14:tracePt t="154947" x="3873500" y="4530725"/>
          <p14:tracePt t="154949" x="3867150" y="4530725"/>
          <p14:tracePt t="154950" x="3867150" y="4537075"/>
          <p14:tracePt t="154951" x="3862388" y="4537075"/>
          <p14:tracePt t="154952" x="3856038" y="4537075"/>
          <p14:tracePt t="154953" x="3849688" y="4537075"/>
          <p14:tracePt t="154956" x="3838575" y="4537075"/>
          <p14:tracePt t="154957" x="3833813" y="4541838"/>
          <p14:tracePt t="154959" x="3827463" y="4541838"/>
          <p14:tracePt t="154961" x="3822700" y="4548188"/>
          <p14:tracePt t="154962" x="3811588" y="4548188"/>
          <p14:tracePt t="154964" x="3805238" y="4548188"/>
          <p14:tracePt t="154969" x="3783013" y="4552950"/>
          <p14:tracePt t="154970" x="3776663" y="4552950"/>
          <p14:tracePt t="154975" x="3760788" y="4552950"/>
          <p14:tracePt t="154976" x="3754438" y="4559300"/>
          <p14:tracePt t="154980" x="3738563" y="4564063"/>
          <p14:tracePt t="154983" x="3727450" y="4564063"/>
          <p14:tracePt t="154985" x="3721100" y="4564063"/>
          <p14:tracePt t="154987" x="3714750" y="4564063"/>
          <p14:tracePt t="154990" x="3703638" y="4564063"/>
          <p14:tracePt t="154992" x="3698875" y="4570413"/>
          <p14:tracePt t="154994" x="3692525" y="4570413"/>
          <p14:tracePt t="154997" x="3681413" y="4570413"/>
          <p14:tracePt t="155000" x="3676650" y="4570413"/>
          <p14:tracePt t="155003" x="3670300" y="4570413"/>
          <p14:tracePt t="155005" x="3665538" y="4570413"/>
          <p14:tracePt t="155007" x="3659188" y="4575175"/>
          <p14:tracePt t="155011" x="3654425" y="4575175"/>
          <p14:tracePt t="155013" x="3648075" y="4575175"/>
          <p14:tracePt t="155017" x="3641725" y="4575175"/>
          <p14:tracePt t="155018" x="3636963" y="4575175"/>
          <p14:tracePt t="155022" x="3630613" y="4575175"/>
          <p14:tracePt t="155025" x="3630613" y="4581525"/>
          <p14:tracePt t="155027" x="3625850" y="4581525"/>
          <p14:tracePt t="155033" x="3614738" y="4586288"/>
          <p14:tracePt t="155039" x="3608388" y="4586288"/>
          <p14:tracePt t="155043" x="3603625" y="4592638"/>
          <p14:tracePt t="155049" x="3597275" y="4592638"/>
          <p14:tracePt t="155051" x="3592513" y="4592638"/>
          <p14:tracePt t="155054" x="3592513" y="4598988"/>
          <p14:tracePt t="155057" x="3586163" y="4598988"/>
          <p14:tracePt t="155062" x="3586163" y="4603750"/>
          <p14:tracePt t="155063" x="3579813" y="4603750"/>
          <p14:tracePt t="155066" x="3579813" y="4610100"/>
          <p14:tracePt t="155071" x="3575050" y="4610100"/>
          <p14:tracePt t="155073" x="3568700" y="4614863"/>
          <p14:tracePt t="155079" x="3568700" y="4621213"/>
          <p14:tracePt t="155081" x="3563938" y="4621213"/>
          <p14:tracePt t="155083" x="3563938" y="4625975"/>
          <p14:tracePt t="155086" x="3557588" y="4632325"/>
          <p14:tracePt t="155090" x="3557588" y="4637088"/>
          <p14:tracePt t="155091" x="3557588" y="4643438"/>
          <p14:tracePt t="155092" x="3552825" y="4643438"/>
          <p14:tracePt t="155094" x="3552825" y="4648200"/>
          <p14:tracePt t="155096" x="3546475" y="4654550"/>
          <p14:tracePt t="155100" x="3546475" y="4659313"/>
          <p14:tracePt t="155101" x="3546475" y="4665663"/>
          <p14:tracePt t="155103" x="3541713" y="4672013"/>
          <p14:tracePt t="155104" x="3541713" y="4676775"/>
          <p14:tracePt t="155106" x="3541713" y="4683125"/>
          <p14:tracePt t="155109" x="3541713" y="4687888"/>
          <p14:tracePt t="155110" x="3541713" y="4694238"/>
          <p14:tracePt t="155111" x="3535363" y="4699000"/>
          <p14:tracePt t="155113" x="3535363" y="4705350"/>
          <p14:tracePt t="155116" x="3535363" y="4716463"/>
          <p14:tracePt t="155117" x="3535363" y="4721225"/>
          <p14:tracePt t="155120" x="3535363" y="4727575"/>
          <p14:tracePt t="155123" x="3535363" y="4745038"/>
          <p14:tracePt t="155125" x="3535363" y="4749800"/>
          <p14:tracePt t="155126" x="3535363" y="4756150"/>
          <p14:tracePt t="155131" x="3530600" y="4778375"/>
          <p14:tracePt t="155132" x="3530600" y="4783138"/>
          <p14:tracePt t="155133" x="3530600" y="4789488"/>
          <p14:tracePt t="155137" x="3530600" y="4806950"/>
          <p14:tracePt t="155138" x="3530600" y="4811713"/>
          <p14:tracePt t="155139" x="3530600" y="4818063"/>
          <p14:tracePt t="155140" x="3530600" y="4822825"/>
          <p14:tracePt t="155144" x="3530600" y="4840288"/>
          <p14:tracePt t="155146" x="3530600" y="4851400"/>
          <p14:tracePt t="155148" x="3530600" y="4862513"/>
          <p14:tracePt t="155150" x="3530600" y="4873625"/>
          <p14:tracePt t="155151" x="3530600" y="4879975"/>
          <p14:tracePt t="155152" x="3530600" y="4884738"/>
          <p14:tracePt t="155153" x="3530600" y="4891088"/>
          <p14:tracePt t="155157" x="3535363" y="4913313"/>
          <p14:tracePt t="155159" x="3541713" y="4918075"/>
          <p14:tracePt t="155161" x="3541713" y="4929188"/>
          <p14:tracePt t="155163" x="3541713" y="4941888"/>
          <p14:tracePt t="155165" x="3541713" y="4946650"/>
          <p14:tracePt t="155166" x="3541713" y="4953000"/>
          <p14:tracePt t="155167" x="3546475" y="4957763"/>
          <p14:tracePt t="155170" x="3546475" y="4968875"/>
          <p14:tracePt t="155171" x="3546475" y="4975225"/>
          <p14:tracePt t="155173" x="3546475" y="4986338"/>
          <p14:tracePt t="155174" x="3552825" y="4986338"/>
          <p14:tracePt t="155175" x="3552825" y="4991100"/>
          <p14:tracePt t="155177" x="3552825" y="4997450"/>
          <p14:tracePt t="155178" x="3552825" y="5002213"/>
          <p14:tracePt t="155179" x="3552825" y="5008563"/>
          <p14:tracePt t="155180" x="3557588" y="5008563"/>
          <p14:tracePt t="155181" x="3557588" y="5014913"/>
          <p14:tracePt t="155182" x="3557588" y="5019675"/>
          <p14:tracePt t="155183" x="3563938" y="5026025"/>
          <p14:tracePt t="155185" x="3563938" y="5030788"/>
          <p14:tracePt t="155186" x="3563938" y="5037138"/>
          <p14:tracePt t="155188" x="3568700" y="5041900"/>
          <p14:tracePt t="155189" x="3568700" y="5048250"/>
          <p14:tracePt t="155193" x="3575050" y="5064125"/>
          <p14:tracePt t="155195" x="3579813" y="5070475"/>
          <p14:tracePt t="155199" x="3579813" y="5081588"/>
          <p14:tracePt t="155200" x="3586163" y="5087938"/>
          <p14:tracePt t="155202" x="3586163" y="5092700"/>
          <p14:tracePt t="155203" x="3586163" y="5099050"/>
          <p14:tracePt t="155205" x="3592513" y="5103813"/>
          <p14:tracePt t="155207" x="3592513" y="5110163"/>
          <p14:tracePt t="155208" x="3597275" y="5114925"/>
          <p14:tracePt t="155209" x="3597275" y="5121275"/>
          <p14:tracePt t="155210" x="3597275" y="5126038"/>
          <p14:tracePt t="155212" x="3603625" y="5132388"/>
          <p14:tracePt t="155214" x="3608388" y="5143500"/>
          <p14:tracePt t="155216" x="3608388" y="5149850"/>
          <p14:tracePt t="155217" x="3608388" y="5154613"/>
          <p14:tracePt t="155219" x="3614738" y="5160963"/>
          <p14:tracePt t="155221" x="3619500" y="5165725"/>
          <p14:tracePt t="155223" x="3625850" y="5176838"/>
          <p14:tracePt t="155224" x="3625850" y="5183188"/>
          <p14:tracePt t="155227" x="3630613" y="5194300"/>
          <p14:tracePt t="155228" x="3630613" y="5199063"/>
          <p14:tracePt t="155230" x="3636963" y="5205413"/>
          <p14:tracePt t="155231" x="3641725" y="5210175"/>
          <p14:tracePt t="155232" x="3641725" y="5216525"/>
          <p14:tracePt t="155234" x="3648075" y="5222875"/>
          <p14:tracePt t="155235" x="3648075" y="5227638"/>
          <p14:tracePt t="155236" x="3648075" y="5233988"/>
          <p14:tracePt t="155237" x="3654425" y="5233988"/>
          <p14:tracePt t="155238" x="3654425" y="5238750"/>
          <p14:tracePt t="155240" x="3659188" y="5249863"/>
          <p14:tracePt t="155242" x="3665538" y="5256213"/>
          <p14:tracePt t="155244" x="3665538" y="5260975"/>
          <p14:tracePt t="155245" x="3670300" y="5260975"/>
          <p14:tracePt t="155246" x="3670300" y="5267325"/>
          <p14:tracePt t="155248" x="3676650" y="5272088"/>
          <p14:tracePt t="155249" x="3676650" y="5278438"/>
          <p14:tracePt t="155250" x="3681413" y="5278438"/>
          <p14:tracePt t="155251" x="3681413" y="5284788"/>
          <p14:tracePt t="155255" x="3687763" y="5295900"/>
          <p14:tracePt t="155258" x="3692525" y="5300663"/>
          <p14:tracePt t="155259" x="3692525" y="5307013"/>
          <p14:tracePt t="155261" x="3698875" y="5307013"/>
          <p14:tracePt t="155262" x="3698875" y="5311775"/>
          <p14:tracePt t="155263" x="3703638" y="5311775"/>
          <p14:tracePt t="155265" x="3703638" y="5318125"/>
          <p14:tracePt t="155267" x="3703638" y="5322888"/>
          <p14:tracePt t="155268" x="3709988" y="5322888"/>
          <p14:tracePt t="155270" x="3709988" y="5329238"/>
          <p14:tracePt t="155274" x="3714750" y="5334000"/>
          <p14:tracePt t="155279" x="3721100" y="5340350"/>
          <p14:tracePt t="155282" x="3727450" y="5345113"/>
          <p14:tracePt t="155290" x="3732213" y="5351463"/>
          <p14:tracePt t="155295" x="3732213" y="5357813"/>
          <p14:tracePt t="155297" x="3738563" y="5357813"/>
          <p14:tracePt t="155303" x="3743325" y="5362575"/>
          <p14:tracePt t="155307" x="3749675" y="5362575"/>
          <p14:tracePt t="155310" x="3749675" y="5368925"/>
          <p14:tracePt t="155313" x="3754438" y="5368925"/>
          <p14:tracePt t="155318" x="3760788" y="5368925"/>
          <p14:tracePt t="155319" x="3760788" y="5373688"/>
          <p14:tracePt t="155324" x="3765550" y="5373688"/>
          <p14:tracePt t="155327" x="3771900" y="5373688"/>
          <p14:tracePt t="155331" x="3776663" y="5373688"/>
          <p14:tracePt t="155333" x="3776663" y="5380038"/>
          <p14:tracePt t="155335" x="3783013" y="5380038"/>
          <p14:tracePt t="155339" x="3789363" y="5380038"/>
          <p14:tracePt t="155340" x="3794125" y="5380038"/>
          <p14:tracePt t="155344" x="3800475" y="5380038"/>
          <p14:tracePt t="155346" x="3805238" y="5380038"/>
          <p14:tracePt t="155347" x="3805238" y="5384800"/>
          <p14:tracePt t="155350" x="3816350" y="5384800"/>
          <p14:tracePt t="155352" x="3822700" y="5384800"/>
          <p14:tracePt t="155353" x="3827463" y="5384800"/>
          <p14:tracePt t="155354" x="3827463" y="5391150"/>
          <p14:tracePt t="155355" x="3833813" y="5391150"/>
          <p14:tracePt t="155358" x="3844925" y="5391150"/>
          <p14:tracePt t="155361" x="3849688" y="5391150"/>
          <p14:tracePt t="155362" x="3856038" y="5391150"/>
          <p14:tracePt t="155363" x="3862388" y="5391150"/>
          <p14:tracePt t="155365" x="3867150" y="5391150"/>
          <p14:tracePt t="155366" x="3873500" y="5391150"/>
          <p14:tracePt t="155367" x="3878263" y="5391150"/>
          <p14:tracePt t="155369" x="3884613" y="5391150"/>
          <p14:tracePt t="155371" x="3889375" y="5391150"/>
          <p14:tracePt t="155372" x="3895725" y="5391150"/>
          <p14:tracePt t="155373" x="3900488" y="5391150"/>
          <p14:tracePt t="155375" x="3906838" y="5391150"/>
          <p14:tracePt t="155377" x="3911600" y="5391150"/>
          <p14:tracePt t="155380" x="3922713" y="5391150"/>
          <p14:tracePt t="155381" x="3929063" y="5391150"/>
          <p14:tracePt t="155382" x="3935413" y="5391150"/>
          <p14:tracePt t="155383" x="3940175" y="5391150"/>
          <p14:tracePt t="155385" x="3946525" y="5391150"/>
          <p14:tracePt t="155387" x="3951288" y="5391150"/>
          <p14:tracePt t="155388" x="3957638" y="5391150"/>
          <p14:tracePt t="155389" x="3962400" y="5391150"/>
          <p14:tracePt t="155390" x="3968750" y="5391150"/>
          <p14:tracePt t="155393" x="3979863" y="5391150"/>
          <p14:tracePt t="155394" x="3984625" y="5391150"/>
          <p14:tracePt t="155396" x="3990975" y="5391150"/>
          <p14:tracePt t="155397" x="3997325" y="5391150"/>
          <p14:tracePt t="155398" x="4002088" y="5391150"/>
          <p14:tracePt t="155400" x="4008438" y="5391150"/>
          <p14:tracePt t="155402" x="4019550" y="5391150"/>
          <p14:tracePt t="155404" x="4024313" y="5391150"/>
          <p14:tracePt t="155406" x="4035425" y="5391150"/>
          <p14:tracePt t="155408" x="4046538" y="5391150"/>
          <p14:tracePt t="155410" x="4052888" y="5391150"/>
          <p14:tracePt t="155411" x="4057650" y="5384800"/>
          <p14:tracePt t="155413" x="4070350" y="5384800"/>
          <p14:tracePt t="155415" x="4075113" y="5384800"/>
          <p14:tracePt t="155417" x="4086225" y="5384800"/>
          <p14:tracePt t="155418" x="4092575" y="5384800"/>
          <p14:tracePt t="155420" x="4103688" y="5384800"/>
          <p14:tracePt t="155422" x="4108450" y="5380038"/>
          <p14:tracePt t="155423" x="4114800" y="5380038"/>
          <p14:tracePt t="155425" x="4125913" y="5380038"/>
          <p14:tracePt t="155427" x="4130675" y="5380038"/>
          <p14:tracePt t="155429" x="4143375" y="5380038"/>
          <p14:tracePt t="155430" x="4148138" y="5380038"/>
          <p14:tracePt t="155432" x="4154488" y="5380038"/>
          <p14:tracePt t="155433" x="4159250" y="5373688"/>
          <p14:tracePt t="155434" x="4165600" y="5373688"/>
          <p14:tracePt t="155435" x="4170363" y="5373688"/>
          <p14:tracePt t="155436" x="4176713" y="5373688"/>
          <p14:tracePt t="155438" x="4181475" y="5368925"/>
          <p14:tracePt t="155439" x="4187825" y="5368925"/>
          <p14:tracePt t="155442" x="4198938" y="5368925"/>
          <p14:tracePt t="155443" x="4205288" y="5368925"/>
          <p14:tracePt t="155445" x="4210050" y="5368925"/>
          <p14:tracePt t="155446" x="4216400" y="5368925"/>
          <p14:tracePt t="155448" x="4227513" y="5362575"/>
          <p14:tracePt t="155450" x="4238625" y="5362575"/>
          <p14:tracePt t="155452" x="4243388" y="5362575"/>
          <p14:tracePt t="155454" x="4254500" y="5362575"/>
          <p14:tracePt t="155456" x="4260850" y="5357813"/>
          <p14:tracePt t="155457" x="4265613" y="5357813"/>
          <p14:tracePt t="155459" x="4271963" y="5351463"/>
          <p14:tracePt t="155460" x="4278313" y="5351463"/>
          <p14:tracePt t="155462" x="4289425" y="5351463"/>
          <p14:tracePt t="155464" x="4294188" y="5351463"/>
          <p14:tracePt t="155465" x="4300538" y="5351463"/>
          <p14:tracePt t="155466" x="4305300" y="5345113"/>
          <p14:tracePt t="155468" x="4311650" y="5345113"/>
          <p14:tracePt t="155470" x="4316413" y="5345113"/>
          <p14:tracePt t="155471" x="4322763" y="5345113"/>
          <p14:tracePt t="155473" x="4327525" y="5340350"/>
          <p14:tracePt t="155474" x="4333875" y="5340350"/>
          <p14:tracePt t="155476" x="4344988" y="5340350"/>
          <p14:tracePt t="155479" x="4351338" y="5334000"/>
          <p14:tracePt t="155479" x="4356100" y="5329238"/>
          <p14:tracePt t="155480" x="4362450" y="5329238"/>
          <p14:tracePt t="155481" x="4367213" y="5329238"/>
          <p14:tracePt t="155484" x="4378325" y="5322888"/>
          <p14:tracePt t="155485" x="4384675" y="5322888"/>
          <p14:tracePt t="155487" x="4389438" y="5318125"/>
          <p14:tracePt t="155491" x="4406900" y="5307013"/>
          <p14:tracePt t="155493" x="4413250" y="5307013"/>
          <p14:tracePt t="155495" x="4424363" y="5300663"/>
          <p14:tracePt t="155497" x="4429125" y="5295900"/>
          <p14:tracePt t="155499" x="4435475" y="5289550"/>
          <p14:tracePt t="155500" x="4440238" y="5284788"/>
          <p14:tracePt t="155501" x="4446588" y="5284788"/>
          <p14:tracePt t="155502" x="4446588" y="5278438"/>
          <p14:tracePt t="155503" x="4451350" y="5278438"/>
          <p14:tracePt t="155504" x="4451350" y="5272088"/>
          <p14:tracePt t="155505" x="4457700" y="5267325"/>
          <p14:tracePt t="155506" x="4462463" y="5267325"/>
          <p14:tracePt t="155507" x="4468813" y="5260975"/>
          <p14:tracePt t="155511" x="4479925" y="5249863"/>
          <p14:tracePt t="155513" x="4486275" y="5245100"/>
          <p14:tracePt t="155515" x="4497388" y="5238750"/>
          <p14:tracePt t="155516" x="4497388" y="5233988"/>
          <p14:tracePt t="155518" x="4502150" y="5227638"/>
          <p14:tracePt t="155520" x="4508500" y="5222875"/>
          <p14:tracePt t="155522" x="4513263" y="5210175"/>
          <p14:tracePt t="155527" x="4524375" y="5194300"/>
          <p14:tracePt t="155528" x="4535488" y="5194300"/>
          <p14:tracePt t="155529" x="4535488" y="5187950"/>
          <p14:tracePt t="155532" x="4541838" y="5176838"/>
          <p14:tracePt t="155533" x="4541838" y="5172075"/>
          <p14:tracePt t="155534" x="4548188" y="5172075"/>
          <p14:tracePt t="155535" x="4548188" y="5165725"/>
          <p14:tracePt t="155536" x="4548188" y="5160963"/>
          <p14:tracePt t="155538" x="4559300" y="5154613"/>
          <p14:tracePt t="155539" x="4559300" y="5149850"/>
          <p14:tracePt t="155541" x="4559300" y="5143500"/>
          <p14:tracePt t="155542" x="4564063" y="5143500"/>
          <p14:tracePt t="155543" x="4564063" y="5137150"/>
          <p14:tracePt t="155545" x="4570413" y="5132388"/>
          <p14:tracePt t="155546" x="4570413" y="5126038"/>
          <p14:tracePt t="155548" x="4570413" y="5121275"/>
          <p14:tracePt t="155550" x="4575175" y="5114925"/>
          <p14:tracePt t="155553" x="4581525" y="5103813"/>
          <p14:tracePt t="155555" x="4581525" y="5099050"/>
          <p14:tracePt t="155556" x="4581525" y="5092700"/>
          <p14:tracePt t="155559" x="4586288" y="5081588"/>
          <p14:tracePt t="155561" x="4586288" y="5076825"/>
          <p14:tracePt t="155563" x="4586288" y="5070475"/>
          <p14:tracePt t="155565" x="4586288" y="5064125"/>
          <p14:tracePt t="155567" x="4592638" y="5053013"/>
          <p14:tracePt t="155569" x="4592638" y="5048250"/>
          <p14:tracePt t="155570" x="4592638" y="5041900"/>
          <p14:tracePt t="155574" x="4592638" y="5030788"/>
          <p14:tracePt t="155575" x="4592638" y="5026025"/>
          <p14:tracePt t="155577" x="4592638" y="5019675"/>
          <p14:tracePt t="155579" x="4597400" y="5014913"/>
          <p14:tracePt t="155581" x="4597400" y="5008563"/>
          <p14:tracePt t="155583" x="4597400" y="4997450"/>
          <p14:tracePt t="155585" x="4597400" y="4991100"/>
          <p14:tracePt t="155589" x="4597400" y="4975225"/>
          <p14:tracePt t="155590" x="4597400" y="4968875"/>
          <p14:tracePt t="155591" x="4597400" y="4964113"/>
          <p14:tracePt t="155594" x="4597400" y="4953000"/>
          <p14:tracePt t="155596" x="4597400" y="4946650"/>
          <p14:tracePt t="155597" x="4597400" y="4941888"/>
          <p14:tracePt t="155599" x="4597400" y="4935538"/>
          <p14:tracePt t="155602" x="4597400" y="4924425"/>
          <p14:tracePt t="155604" x="4597400" y="4913313"/>
          <p14:tracePt t="155606" x="4597400" y="4906963"/>
          <p14:tracePt t="155608" x="4597400" y="4895850"/>
          <p14:tracePt t="155610" x="4597400" y="4891088"/>
          <p14:tracePt t="155611" x="4597400" y="4884738"/>
          <p14:tracePt t="155612" x="4597400" y="4879975"/>
          <p14:tracePt t="155616" x="4597400" y="4862513"/>
          <p14:tracePt t="155617" x="4597400" y="4856163"/>
          <p14:tracePt t="155619" x="4597400" y="4851400"/>
          <p14:tracePt t="155619" x="4597400" y="4845050"/>
          <p14:tracePt t="155620" x="4597400" y="4840288"/>
          <p14:tracePt t="155622" x="4597400" y="4833938"/>
          <p14:tracePt t="155624" x="4597400" y="4822825"/>
          <p14:tracePt t="155626" x="4597400" y="4811713"/>
          <p14:tracePt t="155628" x="4597400" y="4806950"/>
          <p14:tracePt t="155629" x="4597400" y="4800600"/>
          <p14:tracePt t="155631" x="4597400" y="4789488"/>
          <p14:tracePt t="155633" x="4597400" y="4783138"/>
          <p14:tracePt t="155635" x="4592638" y="4772025"/>
          <p14:tracePt t="155637" x="4592638" y="4767263"/>
          <p14:tracePt t="155639" x="4592638" y="4756150"/>
          <p14:tracePt t="155642" x="4592638" y="4749800"/>
          <p14:tracePt t="155644" x="4592638" y="4745038"/>
          <p14:tracePt t="155645" x="4592638" y="4738688"/>
          <p14:tracePt t="155647" x="4592638" y="4733925"/>
          <p14:tracePt t="155650" x="4586288" y="4721225"/>
          <p14:tracePt t="155652" x="4586288" y="4716463"/>
          <p14:tracePt t="155653" x="4586288" y="4710113"/>
          <p14:tracePt t="155654" x="4581525" y="4705350"/>
          <p14:tracePt t="155657" x="4581525" y="4699000"/>
          <p14:tracePt t="155658" x="4581525" y="4694238"/>
          <p14:tracePt t="155661" x="4581525" y="4687888"/>
          <p14:tracePt t="155664" x="4575175" y="4683125"/>
          <p14:tracePt t="155665" x="4575175" y="4676775"/>
          <p14:tracePt t="155666" x="4575175" y="4672013"/>
          <p14:tracePt t="155670" x="4570413" y="4665663"/>
          <p14:tracePt t="155671" x="4570413" y="4659313"/>
          <p14:tracePt t="155674" x="4570413" y="4654550"/>
          <p14:tracePt t="155677" x="4564063" y="4648200"/>
          <p14:tracePt t="155679" x="4564063" y="4643438"/>
          <p14:tracePt t="155680" x="4559300" y="4643438"/>
          <p14:tracePt t="155682" x="4559300" y="4637088"/>
          <p14:tracePt t="155686" x="4552950" y="4632325"/>
          <p14:tracePt t="155689" x="4552950" y="4625975"/>
          <p14:tracePt t="155692" x="4552950" y="4621213"/>
          <p14:tracePt t="155694" x="4548188" y="4621213"/>
          <p14:tracePt t="155696" x="4548188" y="4614863"/>
          <p14:tracePt t="155699" x="4541838" y="4614863"/>
          <p14:tracePt t="155700" x="4541838" y="4610100"/>
          <p14:tracePt t="155702" x="4535488" y="4610100"/>
          <p14:tracePt t="155706" x="4535488" y="4603750"/>
          <p14:tracePt t="155708" x="4535488" y="4598988"/>
          <p14:tracePt t="155709" x="4530725" y="4598988"/>
          <p14:tracePt t="155714" x="4530725" y="4592638"/>
          <p14:tracePt t="155716" x="4524375" y="4592638"/>
          <p14:tracePt t="155720" x="4524375" y="4586288"/>
          <p14:tracePt t="155722" x="4519613" y="4586288"/>
          <p14:tracePt t="155724" x="4513263" y="4586288"/>
          <p14:tracePt t="155727" x="4513263" y="4581525"/>
          <p14:tracePt t="155730" x="4508500" y="4581525"/>
          <p14:tracePt t="155731" x="4508500" y="4575175"/>
          <p14:tracePt t="155735" x="4502150" y="4575175"/>
          <p14:tracePt t="155740" x="4502150" y="4570413"/>
          <p14:tracePt t="155741" x="4497388" y="4570413"/>
          <p14:tracePt t="155743" x="4491038" y="4570413"/>
          <p14:tracePt t="155747" x="4491038" y="4564063"/>
          <p14:tracePt t="155748" x="4486275" y="4564063"/>
          <p14:tracePt t="155756" x="4479925" y="4559300"/>
          <p14:tracePt t="155757" x="4473575" y="4559300"/>
          <p14:tracePt t="155762" x="4468813" y="4552950"/>
          <p14:tracePt t="155764" x="4462463" y="4552950"/>
          <p14:tracePt t="155768" x="4457700" y="4552950"/>
          <p14:tracePt t="155770" x="4457700" y="4548188"/>
          <p14:tracePt t="155775" x="4446588" y="4548188"/>
          <p14:tracePt t="155777" x="4446588" y="4541838"/>
          <p14:tracePt t="155779" x="4440238" y="4541838"/>
          <p14:tracePt t="155784" x="4435475" y="4537075"/>
          <p14:tracePt t="155786" x="4429125" y="4537075"/>
          <p14:tracePt t="155789" x="4424363" y="4530725"/>
          <p14:tracePt t="155794" x="4418013" y="4524375"/>
          <p14:tracePt t="155797" x="4413250" y="4524375"/>
          <p14:tracePt t="155798" x="4406900" y="4524375"/>
          <p14:tracePt t="155800" x="4406900" y="4519613"/>
          <p14:tracePt t="155803" x="4395788" y="4519613"/>
          <p14:tracePt t="155804" x="4395788" y="4513263"/>
          <p14:tracePt t="155805" x="4389438" y="4513263"/>
          <p14:tracePt t="155807" x="4389438" y="4508500"/>
          <p14:tracePt t="155809" x="4384675" y="4508500"/>
          <p14:tracePt t="155811" x="4373563" y="4502150"/>
          <p14:tracePt t="155815" x="4367213" y="4497388"/>
          <p14:tracePt t="155817" x="4362450" y="4497388"/>
          <p14:tracePt t="155819" x="4356100" y="4491038"/>
          <p14:tracePt t="155821" x="4351338" y="4486275"/>
          <p14:tracePt t="155823" x="4344988" y="4486275"/>
          <p14:tracePt t="155825" x="4338638" y="4486275"/>
          <p14:tracePt t="155826" x="4338638" y="4479925"/>
          <p14:tracePt t="155828" x="4333875" y="4479925"/>
          <p14:tracePt t="155831" x="4322763" y="4475163"/>
          <p14:tracePt t="155834" x="4316413" y="4468813"/>
          <p14:tracePt t="155836" x="4311650" y="4464050"/>
          <p14:tracePt t="155837" x="4305300" y="4464050"/>
          <p14:tracePt t="155840" x="4300538" y="4457700"/>
          <p14:tracePt t="155842" x="4294188" y="4457700"/>
          <p14:tracePt t="155845" x="4289425" y="4451350"/>
          <p14:tracePt t="155847" x="4283075" y="4451350"/>
          <p14:tracePt t="155848" x="4278313" y="4446588"/>
          <p14:tracePt t="155850" x="4271963" y="4446588"/>
          <p14:tracePt t="155852" x="4265613" y="4440238"/>
          <p14:tracePt t="155853" x="4260850" y="4440238"/>
          <p14:tracePt t="155854" x="4260850" y="4435475"/>
          <p14:tracePt t="155855" x="4254500" y="4435475"/>
          <p14:tracePt t="155857" x="4249738" y="4435475"/>
          <p14:tracePt t="155859" x="4243388" y="4429125"/>
          <p14:tracePt t="155861" x="4238625" y="4429125"/>
          <p14:tracePt t="155863" x="4232275" y="4424363"/>
          <p14:tracePt t="155865" x="4227513" y="4418013"/>
          <p14:tracePt t="155867" x="4221163" y="4418013"/>
          <p14:tracePt t="155868" x="4216400" y="4418013"/>
          <p14:tracePt t="155870" x="4210050" y="4413250"/>
          <p14:tracePt t="155872" x="4205288" y="4413250"/>
          <p14:tracePt t="155874" x="4198938" y="4413250"/>
          <p14:tracePt t="155875" x="4192588" y="4413250"/>
          <p14:tracePt t="155877" x="4192588" y="4406900"/>
          <p14:tracePt t="155878" x="4187825" y="4406900"/>
          <p14:tracePt t="155880" x="4181475" y="4406900"/>
          <p14:tracePt t="155881" x="4176713" y="4402138"/>
          <p14:tracePt t="155882" x="4170363" y="4402138"/>
          <p14:tracePt t="155883" x="4170363" y="4395788"/>
          <p14:tracePt t="155886" x="4165600" y="4395788"/>
          <p14:tracePt t="155887" x="4159250" y="4395788"/>
          <p14:tracePt t="155889" x="4154488" y="4391025"/>
          <p14:tracePt t="155890" x="4148138" y="4391025"/>
          <p14:tracePt t="155893" x="4143375" y="4391025"/>
          <p14:tracePt t="155894" x="4137025" y="4391025"/>
          <p14:tracePt t="155895" x="4137025" y="4384675"/>
          <p14:tracePt t="155897" x="4130675" y="4384675"/>
          <p14:tracePt t="155898" x="4125913" y="4384675"/>
          <p14:tracePt t="155901" x="4119563" y="4384675"/>
          <p14:tracePt t="155902" x="4119563" y="4378325"/>
          <p14:tracePt t="155903" x="4114800" y="4378325"/>
          <p14:tracePt t="155906" x="4103688" y="4378325"/>
          <p14:tracePt t="155908" x="4103688" y="4373563"/>
          <p14:tracePt t="155909" x="4097338" y="4373563"/>
          <p14:tracePt t="155911" x="4092575" y="4367213"/>
          <p14:tracePt t="155914" x="4086225" y="4367213"/>
          <p14:tracePt t="155917" x="4081463" y="4367213"/>
          <p14:tracePt t="155918" x="4075113" y="4362450"/>
          <p14:tracePt t="155921" x="4070350" y="4362450"/>
          <p14:tracePt t="155925" x="4064000" y="4362450"/>
          <p14:tracePt t="155926" x="4057650" y="4356100"/>
          <p14:tracePt t="155929" x="4052888" y="4356100"/>
          <p14:tracePt t="155931" x="4046538" y="4356100"/>
          <p14:tracePt t="155934" x="4041775" y="4351338"/>
          <p14:tracePt t="155938" x="4035425" y="4344988"/>
          <p14:tracePt t="155939" x="4030663" y="4344988"/>
          <p14:tracePt t="155943" x="4024313" y="4344988"/>
          <p14:tracePt t="155949" x="4019550" y="4344988"/>
          <p14:tracePt t="155951" x="4013200" y="4340225"/>
          <p14:tracePt t="155957" x="4008438" y="4340225"/>
          <p14:tracePt t="155960" x="4002088" y="4340225"/>
          <p14:tracePt t="155968" x="3997325" y="4340225"/>
          <p14:tracePt t="155974" x="3990975" y="4340225"/>
          <p14:tracePt t="155977" x="3984625" y="4333875"/>
          <p14:tracePt t="155984" x="3979863" y="4333875"/>
          <p14:tracePt t="155990" x="3973513" y="4333875"/>
          <p14:tracePt t="155996" x="3968750" y="4333875"/>
          <p14:tracePt t="155999" x="3962400" y="4333875"/>
          <p14:tracePt t="156005" x="3957638" y="4333875"/>
          <p14:tracePt t="156008" x="3951288" y="4333875"/>
          <p14:tracePt t="156011" x="3946525" y="4333875"/>
          <p14:tracePt t="156013" x="3940175" y="4333875"/>
          <p14:tracePt t="156020" x="3929063" y="4333875"/>
          <p14:tracePt t="156025" x="3922713" y="4333875"/>
          <p14:tracePt t="156028" x="3917950" y="4333875"/>
          <p14:tracePt t="156032" x="3911600" y="4333875"/>
          <p14:tracePt t="156034" x="3906838" y="4333875"/>
          <p14:tracePt t="156036" x="3906838" y="4329113"/>
          <p14:tracePt t="156039" x="3900488" y="4329113"/>
          <p14:tracePt t="156043" x="3895725" y="4329113"/>
          <p14:tracePt t="156046" x="3889375" y="4329113"/>
          <p14:tracePt t="156050" x="3884613" y="4329113"/>
          <p14:tracePt t="156055" x="3878263" y="4329113"/>
          <p14:tracePt t="156060" x="3873500" y="4329113"/>
          <p14:tracePt t="156062" x="3867150" y="4329113"/>
          <p14:tracePt t="156067" x="3862388" y="4329113"/>
          <p14:tracePt t="156071" x="3856038" y="4329113"/>
          <p14:tracePt t="156075" x="3849688" y="4329113"/>
          <p14:tracePt t="156080" x="3844925" y="4329113"/>
          <p14:tracePt t="156082" x="3838575" y="4329113"/>
          <p14:tracePt t="156086" x="3833813" y="4329113"/>
          <p14:tracePt t="156090" x="3827463" y="4329113"/>
          <p14:tracePt t="156092" x="3822700" y="4329113"/>
          <p14:tracePt t="156096" x="3816350" y="4329113"/>
          <p14:tracePt t="156100" x="3811588" y="4329113"/>
          <p14:tracePt t="156104" x="3805238" y="4329113"/>
          <p14:tracePt t="156106" x="3800475" y="4329113"/>
          <p14:tracePt t="156111" x="3794125" y="4329113"/>
          <p14:tracePt t="156115" x="3789363" y="4329113"/>
          <p14:tracePt t="156121" x="3783013" y="4329113"/>
          <p14:tracePt t="156123" x="3776663" y="4329113"/>
          <p14:tracePt t="156127" x="3771900" y="4329113"/>
          <p14:tracePt t="156130" x="3771900" y="4322763"/>
          <p14:tracePt t="156132" x="3765550" y="4322763"/>
          <p14:tracePt t="156138" x="3760788" y="4322763"/>
          <p14:tracePt t="156144" x="3754438" y="4322763"/>
          <p14:tracePt t="156146" x="3749675" y="4322763"/>
          <p14:tracePt t="156150" x="3743325" y="4322763"/>
          <p14:tracePt t="156152" x="3743325" y="4316413"/>
          <p14:tracePt t="156155" x="3738563" y="4316413"/>
          <p14:tracePt t="156160" x="3732213" y="4316413"/>
          <p14:tracePt t="156161" x="3727450" y="4316413"/>
          <p14:tracePt t="156165" x="3721100" y="4316413"/>
          <p14:tracePt t="156168" x="3721100" y="4311650"/>
          <p14:tracePt t="156171" x="3714750" y="4311650"/>
          <p14:tracePt t="156173" x="3709988" y="4311650"/>
          <p14:tracePt t="156175" x="3703638" y="4311650"/>
          <p14:tracePt t="156179" x="3698875" y="4311650"/>
          <p14:tracePt t="156181" x="3698875" y="4305300"/>
          <p14:tracePt t="156186" x="3692525" y="4300538"/>
          <p14:tracePt t="156188" x="3687763" y="4300538"/>
          <p14:tracePt t="156189" x="3681413" y="4300538"/>
          <p14:tracePt t="156193" x="3676650" y="4300538"/>
          <p14:tracePt t="156194" x="3676650" y="4294188"/>
          <p14:tracePt t="156200" x="3670300" y="4294188"/>
          <p14:tracePt t="156206" x="3670300" y="4289425"/>
          <p14:tracePt t="156207" x="3665538" y="4289425"/>
          <p14:tracePt t="156213" x="3659188" y="4289425"/>
          <p14:tracePt t="156216" x="3659188" y="4283075"/>
          <p14:tracePt t="156222" x="3659188" y="4278313"/>
          <p14:tracePt t="156228" x="3659188" y="4271963"/>
          <p14:tracePt t="156234" x="3659188" y="4267200"/>
          <p14:tracePt t="156240" x="3659188" y="4260850"/>
          <p14:tracePt t="156243" x="3659188" y="4256088"/>
          <p14:tracePt t="156247" x="3659188" y="4249738"/>
          <p14:tracePt t="156252" x="3659188" y="4243388"/>
          <p14:tracePt t="156257" x="3659188" y="4238625"/>
          <p14:tracePt t="156258" x="3659188" y="4232275"/>
          <p14:tracePt t="156261" x="3659188" y="4227513"/>
          <p14:tracePt t="156265" x="3659188" y="4221163"/>
          <p14:tracePt t="156269" x="3659188" y="4216400"/>
          <p14:tracePt t="156270" x="3659188" y="4210050"/>
          <p14:tracePt t="156274" x="3659188" y="4205288"/>
          <p14:tracePt t="156279" x="3659188" y="4198938"/>
          <p14:tracePt t="156281" x="3659188" y="4194175"/>
          <p14:tracePt t="156286" x="3659188" y="4187825"/>
          <p14:tracePt t="156286" x="3659188" y="4181475"/>
          <p14:tracePt t="156291" x="3659188" y="4176713"/>
          <p14:tracePt t="156293" x="3659188" y="4170363"/>
          <p14:tracePt t="156297" x="3659188" y="4165600"/>
          <p14:tracePt t="156298" x="3659188" y="4159250"/>
          <p14:tracePt t="156303" x="3659188" y="4148138"/>
          <p14:tracePt t="156306" x="3659188" y="4143375"/>
          <p14:tracePt t="156309" x="3659188" y="4137025"/>
          <p14:tracePt t="156310" x="3665538" y="4132263"/>
          <p14:tracePt t="156313" x="3665538" y="4125913"/>
          <p14:tracePt t="156318" x="3665538" y="4114800"/>
          <p14:tracePt t="156319" x="3670300" y="4114800"/>
          <p14:tracePt t="156320" x="3670300" y="4108450"/>
          <p14:tracePt t="156324" x="3670300" y="4103688"/>
          <p14:tracePt t="156325" x="3670300" y="4097338"/>
          <p14:tracePt t="156326" x="3676650" y="4097338"/>
          <p14:tracePt t="156327" x="3676650" y="4092575"/>
          <p14:tracePt t="156329" x="3676650" y="4086225"/>
          <p14:tracePt t="156332" x="3676650" y="4081463"/>
          <p14:tracePt t="156333" x="3681413" y="4081463"/>
          <p14:tracePt t="156334" x="3681413" y="4075113"/>
          <p14:tracePt t="156335" x="3687763" y="4075113"/>
          <p14:tracePt t="156336" x="3687763" y="4070350"/>
          <p14:tracePt t="156339" x="3687763" y="4064000"/>
          <p14:tracePt t="156340" x="3692525" y="4064000"/>
          <p14:tracePt t="156342" x="3692525" y="4059238"/>
          <p14:tracePt t="156344" x="3698875" y="4052888"/>
          <p14:tracePt t="156347" x="3698875" y="4048125"/>
          <p14:tracePt t="156348" x="3703638" y="4048125"/>
          <p14:tracePt t="156349" x="3709988" y="4041775"/>
          <p14:tracePt t="156353" x="3714750" y="4035425"/>
          <p14:tracePt t="156356" x="3721100" y="4030663"/>
          <p14:tracePt t="156360" x="3727450" y="4024313"/>
          <p14:tracePt t="156361" x="3732213" y="4019550"/>
          <p14:tracePt t="156363" x="3738563" y="4019550"/>
          <p14:tracePt t="156365" x="3738563" y="4013200"/>
          <p14:tracePt t="156366" x="3743325" y="4013200"/>
          <p14:tracePt t="156369" x="3749675" y="4008438"/>
          <p14:tracePt t="156371" x="3754438" y="4008438"/>
          <p14:tracePt t="156372" x="3760788" y="4008438"/>
          <p14:tracePt t="156373" x="3760788" y="4002088"/>
          <p14:tracePt t="156374" x="3765550" y="3997325"/>
          <p14:tracePt t="156377" x="3771900" y="3990975"/>
          <p14:tracePt t="156381" x="3783013" y="3986213"/>
          <p14:tracePt t="156383" x="3789363" y="3986213"/>
          <p14:tracePt t="156385" x="3794125" y="3979863"/>
          <p14:tracePt t="156388" x="3805238" y="3973513"/>
          <p14:tracePt t="156390" x="3811588" y="3968750"/>
          <p14:tracePt t="156392" x="3816350" y="3968750"/>
          <p14:tracePt t="156394" x="3827463" y="3962400"/>
          <p14:tracePt t="156396" x="3833813" y="3957638"/>
          <p14:tracePt t="156401" x="3844925" y="3946525"/>
          <p14:tracePt t="156402" x="3849688" y="3946525"/>
          <p14:tracePt t="156405" x="3856038" y="3946525"/>
          <p14:tracePt t="156407" x="3862388" y="3940175"/>
          <p14:tracePt t="156411" x="3873500" y="3935413"/>
          <p14:tracePt t="156412" x="3873500" y="3929063"/>
          <p14:tracePt t="156414" x="3878263" y="3929063"/>
          <p14:tracePt t="156417" x="3884613" y="3924300"/>
          <p14:tracePt t="156419" x="3889375" y="3917950"/>
          <p14:tracePt t="156421" x="3895725" y="3917950"/>
          <p14:tracePt t="156423" x="3900488" y="3917950"/>
          <p14:tracePt t="156424" x="3900488" y="3913188"/>
          <p14:tracePt t="156427" x="3906838" y="3906838"/>
          <p14:tracePt t="156429" x="3911600" y="3906838"/>
          <p14:tracePt t="156432" x="3917950" y="3900488"/>
          <p14:tracePt t="156435" x="3922713" y="3900488"/>
          <p14:tracePt t="156438" x="3929063" y="3895725"/>
          <p14:tracePt t="156442" x="3935413" y="3895725"/>
          <p14:tracePt t="156445" x="3940175" y="3889375"/>
          <p14:tracePt t="156447" x="3946525" y="3889375"/>
          <p14:tracePt t="156450" x="3951288" y="3884613"/>
          <p14:tracePt t="156455" x="3957638" y="3884613"/>
          <p14:tracePt t="156459" x="3962400" y="3878263"/>
          <p14:tracePt t="156460" x="3968750" y="3878263"/>
          <p14:tracePt t="156463" x="3973513" y="3878263"/>
          <p14:tracePt t="156466" x="3979863" y="3878263"/>
          <p14:tracePt t="156469" x="3984625" y="3878263"/>
          <p14:tracePt t="156472" x="3990975" y="3878263"/>
          <p14:tracePt t="156474" x="3997325" y="3873500"/>
          <p14:tracePt t="156476" x="4002088" y="3873500"/>
          <p14:tracePt t="156479" x="4008438" y="3873500"/>
          <p14:tracePt t="156480" x="4013200" y="3873500"/>
          <p14:tracePt t="156481" x="4019550" y="3873500"/>
          <p14:tracePt t="156484" x="4024313" y="3873500"/>
          <p14:tracePt t="156486" x="4030663" y="3873500"/>
          <p14:tracePt t="156488" x="4035425" y="3873500"/>
          <p14:tracePt t="156490" x="4041775" y="3873500"/>
          <p14:tracePt t="156491" x="4046538" y="3873500"/>
          <p14:tracePt t="156494" x="4052888" y="3873500"/>
          <p14:tracePt t="156496" x="4064000" y="3873500"/>
          <p14:tracePt t="156498" x="4070350" y="3873500"/>
          <p14:tracePt t="156500" x="4075113" y="3873500"/>
          <p14:tracePt t="156501" x="4081463" y="3873500"/>
          <p14:tracePt t="156504" x="4086225" y="3873500"/>
          <p14:tracePt t="156505" x="4092575" y="3873500"/>
          <p14:tracePt t="156506" x="4097338" y="3873500"/>
          <p14:tracePt t="156507" x="4103688" y="3873500"/>
          <p14:tracePt t="156512" x="4114800" y="3873500"/>
          <p14:tracePt t="156514" x="4125913" y="3873500"/>
          <p14:tracePt t="156515" x="4130675" y="3873500"/>
          <p14:tracePt t="156518" x="4143375" y="3878263"/>
          <p14:tracePt t="156520" x="4148138" y="3878263"/>
          <p14:tracePt t="156521" x="4154488" y="3878263"/>
          <p14:tracePt t="156525" x="4170363" y="3889375"/>
          <p14:tracePt t="156527" x="4181475" y="3889375"/>
          <p14:tracePt t="156528" x="4181475" y="3895725"/>
          <p14:tracePt t="156529" x="4187825" y="3895725"/>
          <p14:tracePt t="156532" x="4198938" y="3900488"/>
          <p14:tracePt t="156533" x="4210050" y="3906838"/>
          <p14:tracePt t="156534" x="4216400" y="3906838"/>
          <p14:tracePt t="156536" x="4221163" y="3906838"/>
          <p14:tracePt t="156537" x="4227513" y="3913188"/>
          <p14:tracePt t="156538" x="4232275" y="3917950"/>
          <p14:tracePt t="156540" x="4243388" y="3917950"/>
          <p14:tracePt t="156542" x="4249738" y="3924300"/>
          <p14:tracePt t="156543" x="4254500" y="3924300"/>
          <p14:tracePt t="156545" x="4260850" y="3929063"/>
          <p14:tracePt t="156546" x="4265613" y="3929063"/>
          <p14:tracePt t="156547" x="4271963" y="3935413"/>
          <p14:tracePt t="156548" x="4278313" y="3935413"/>
          <p14:tracePt t="156551" x="4289425" y="3940175"/>
          <p14:tracePt t="156554" x="4300538" y="3946525"/>
          <p14:tracePt t="156556" x="4311650" y="3957638"/>
          <p14:tracePt t="156560" x="4322763" y="3962400"/>
          <p14:tracePt t="156561" x="4327525" y="3962400"/>
          <p14:tracePt t="156562" x="4327525" y="3968750"/>
          <p14:tracePt t="156563" x="4333875" y="3968750"/>
          <p14:tracePt t="156565" x="4338638" y="3973513"/>
          <p14:tracePt t="156567" x="4344988" y="3979863"/>
          <p14:tracePt t="156569" x="4351338" y="3979863"/>
          <p14:tracePt t="156570" x="4356100" y="3986213"/>
          <p14:tracePt t="156572" x="4362450" y="3986213"/>
          <p14:tracePt t="156574" x="4362450" y="3990975"/>
          <p14:tracePt t="156575" x="4367213" y="3990975"/>
          <p14:tracePt t="156576" x="4373563" y="3997325"/>
          <p14:tracePt t="156577" x="4373563" y="4002088"/>
          <p14:tracePt t="156578" x="4378325" y="4002088"/>
          <p14:tracePt t="156582" x="4384675" y="4008438"/>
          <p14:tracePt t="156583" x="4389438" y="4013200"/>
          <p14:tracePt t="156585" x="4395788" y="4019550"/>
          <p14:tracePt t="156588" x="4400550" y="4024313"/>
          <p14:tracePt t="156589" x="4406900" y="4030663"/>
          <p14:tracePt t="156591" x="4413250" y="4030663"/>
          <p14:tracePt t="156592" x="4413250" y="4035425"/>
          <p14:tracePt t="156594" x="4418013" y="4041775"/>
          <p14:tracePt t="156596" x="4424363" y="4048125"/>
          <p14:tracePt t="156598" x="4429125" y="4052888"/>
          <p14:tracePt t="156600" x="4435475" y="4052888"/>
          <p14:tracePt t="156601" x="4440238" y="4059238"/>
          <p14:tracePt t="156602" x="4440238" y="4064000"/>
          <p14:tracePt t="156604" x="4446588" y="4070350"/>
          <p14:tracePt t="156606" x="4451350" y="4070350"/>
          <p14:tracePt t="156607" x="4451350" y="4075113"/>
          <p14:tracePt t="156609" x="4457700" y="4081463"/>
          <p14:tracePt t="156610" x="4462463" y="4081463"/>
          <p14:tracePt t="156612" x="4468813" y="4086225"/>
          <p14:tracePt t="156613" x="4468813" y="4092575"/>
          <p14:tracePt t="156615" x="4473575" y="4097338"/>
          <p14:tracePt t="156617" x="4479925" y="4097338"/>
          <p14:tracePt t="156618" x="4486275" y="4103688"/>
          <p14:tracePt t="156620" x="4486275" y="4108450"/>
          <p14:tracePt t="156622" x="4491038" y="4114800"/>
          <p14:tracePt t="156624" x="4497388" y="4121150"/>
          <p14:tracePt t="156626" x="4502150" y="4125913"/>
          <p14:tracePt t="156627" x="4508500" y="4132263"/>
          <p14:tracePt t="156629" x="4513263" y="4137025"/>
          <p14:tracePt t="156631" x="4513263" y="4143375"/>
          <p14:tracePt t="156632" x="4519613" y="4143375"/>
          <p14:tracePt t="156633" x="4519613" y="4148138"/>
          <p14:tracePt t="156634" x="4524375" y="4148138"/>
          <p14:tracePt t="156636" x="4530725" y="4154488"/>
          <p14:tracePt t="156637" x="4535488" y="4159250"/>
          <p14:tracePt t="156639" x="4535488" y="4165600"/>
          <p14:tracePt t="156640" x="4548188" y="4165600"/>
          <p14:tracePt t="156644" x="4552950" y="4176713"/>
          <p14:tracePt t="156646" x="4559300" y="4181475"/>
          <p14:tracePt t="156647" x="4564063" y="4181475"/>
          <p14:tracePt t="156651" x="4575175" y="4194175"/>
          <p14:tracePt t="156652" x="4575175" y="4198938"/>
          <p14:tracePt t="156654" x="4581525" y="4198938"/>
          <p14:tracePt t="156657" x="4581525" y="4205288"/>
          <p14:tracePt t="156658" x="4586288" y="4205288"/>
          <p14:tracePt t="156660" x="4586288" y="4210050"/>
          <p14:tracePt t="156661" x="4592638" y="4210050"/>
          <p14:tracePt t="156664" x="4597400" y="4216400"/>
          <p14:tracePt t="156667" x="4597400" y="4221163"/>
          <p14:tracePt t="156671" x="4603750" y="4221163"/>
          <p14:tracePt t="156675" x="4603750" y="4227513"/>
          <p14:tracePt t="156678" x="4608513" y="4227513"/>
          <p14:tracePt t="156691" x="4608513" y="4232275"/>
          <p14:tracePt t="156724" x="4608513" y="4238625"/>
          <p14:tracePt t="156730" x="4608513" y="4243388"/>
          <p14:tracePt t="156744" x="4608513" y="4249738"/>
          <p14:tracePt t="156754" x="4608513" y="4256088"/>
          <p14:tracePt t="156761" x="4608513" y="4260850"/>
          <p14:tracePt t="156764" x="4608513" y="4267200"/>
          <p14:tracePt t="156768" x="4603750" y="4267200"/>
          <p14:tracePt t="156772" x="4603750" y="4271963"/>
          <p14:tracePt t="156775" x="4597400" y="4271963"/>
          <p14:tracePt t="156778" x="4592638" y="4278313"/>
          <p14:tracePt t="156784" x="4586288" y="4283075"/>
          <p14:tracePt t="156789" x="4581525" y="4294188"/>
          <p14:tracePt t="156792" x="4570413" y="4294188"/>
          <p14:tracePt t="156794" x="4570413" y="4300538"/>
          <p14:tracePt t="156796" x="4564063" y="4300538"/>
          <p14:tracePt t="156798" x="4559300" y="4305300"/>
          <p14:tracePt t="156802" x="4552950" y="4311650"/>
          <p14:tracePt t="156804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B9FB7-EB13-4E40-8264-A7939194B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70D4A-3ED0-4659-8E48-6F163A2FC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1F1F"/>
                </a:solidFill>
                <a:effectLst/>
                <a:latin typeface="OpenSans"/>
              </a:rPr>
              <a:t>Use Case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1F1F"/>
                </a:solidFill>
                <a:effectLst/>
                <a:latin typeface="OpenSans"/>
              </a:rPr>
              <a:t>Data Set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1F1F"/>
                </a:solidFill>
                <a:effectLst/>
                <a:latin typeface="OpenSans"/>
              </a:rPr>
              <a:t>Data Quality Assessment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1F1F"/>
                </a:solidFill>
                <a:effectLst/>
                <a:latin typeface="OpenSans"/>
              </a:rPr>
              <a:t>Data Exploration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1F1F"/>
                </a:solidFill>
                <a:effectLst/>
                <a:latin typeface="OpenSans"/>
              </a:rPr>
              <a:t>Data Visualization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1F1F"/>
                </a:solidFill>
                <a:effectLst/>
                <a:latin typeface="OpenSans"/>
              </a:rPr>
              <a:t>Feature Engineering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1F1F"/>
                </a:solidFill>
                <a:effectLst/>
                <a:latin typeface="OpenSans"/>
              </a:rPr>
              <a:t>Model Performance Indicator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1F1F"/>
                </a:solidFill>
                <a:effectLst/>
                <a:latin typeface="OpenSans"/>
              </a:rPr>
              <a:t>Model Select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1F1F"/>
                </a:solidFill>
                <a:effectLst/>
                <a:latin typeface="OpenSans"/>
              </a:rPr>
              <a:t>Model Performance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F1F1F"/>
                </a:solidFill>
                <a:latin typeface="OpenSans"/>
              </a:rPr>
              <a:t>Final Pipeline</a:t>
            </a:r>
            <a:endParaRPr lang="en-GB" b="0" i="0" dirty="0">
              <a:solidFill>
                <a:srgbClr val="1F1F1F"/>
              </a:solidFill>
              <a:effectLst/>
              <a:latin typeface="OpenSans"/>
            </a:endParaRPr>
          </a:p>
          <a:p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E97E278-B194-4341-A133-CAC1040F7D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38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92"/>
    </mc:Choice>
    <mc:Fallback>
      <p:transition spd="slow" advTm="18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9DC33-A564-4400-A2F4-D3B2AC97C9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77746"/>
            <a:ext cx="9144000" cy="723215"/>
          </a:xfrm>
        </p:spPr>
        <p:txBody>
          <a:bodyPr>
            <a:normAutofit fontScale="90000"/>
          </a:bodyPr>
          <a:lstStyle/>
          <a:p>
            <a:r>
              <a:rPr lang="en-GB" dirty="0"/>
              <a:t>Use Case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0D3AD-6609-4EC5-827D-485C92E242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2206654"/>
            <a:ext cx="9144000" cy="354644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Under the Civil Aviation Authority masses of documentation are required for all aircraft maintenance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Most of this documentation is paper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Archive rooms are wall to wall with 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Will be automating the storage process by automatically scanning, cleaning and archiving documents based of their details</a:t>
            </a:r>
          </a:p>
          <a:p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E41A09C-78AE-4F33-AF7C-DB08B909EF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615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757"/>
    </mc:Choice>
    <mc:Fallback>
      <p:transition spd="slow" advTm="81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F96E1-7D3A-4450-BC68-15ECC4B9F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5" y="532070"/>
            <a:ext cx="8911687" cy="1280890"/>
          </a:xfrm>
        </p:spPr>
        <p:txBody>
          <a:bodyPr/>
          <a:lstStyle/>
          <a:p>
            <a:pPr algn="ctr"/>
            <a:r>
              <a:rPr lang="en-GB" dirty="0"/>
              <a:t>Data Set</a:t>
            </a:r>
          </a:p>
        </p:txBody>
      </p:sp>
      <p:pic>
        <p:nvPicPr>
          <p:cNvPr id="1028" name="Picture 4" descr="Alphabet GAN: AI Generates English Alphabet! | by Sujan Dutta | Towards  Data Science">
            <a:extLst>
              <a:ext uri="{FF2B5EF4-FFF2-40B4-BE49-F238E27FC236}">
                <a16:creationId xmlns:a16="http://schemas.microsoft.com/office/drawing/2014/main" id="{CE8DDDE4-B1A9-4CF7-AFA9-88C545123288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2114" y="1460499"/>
            <a:ext cx="5181600" cy="5138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FD24C3-AA4B-434B-BC3A-F67B7A5E86D5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640155" y="1898650"/>
            <a:ext cx="3505200" cy="42624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MNIST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Kaggle’s A-Z Dataset</a:t>
            </a:r>
          </a:p>
          <a:p>
            <a:endParaRPr lang="en-GB" dirty="0"/>
          </a:p>
        </p:txBody>
      </p:sp>
      <p:pic>
        <p:nvPicPr>
          <p:cNvPr id="1026" name="Picture 2" descr="A subset of the MNIST database of handwritten digits. | Download Scientific  Diagram">
            <a:extLst>
              <a:ext uri="{FF2B5EF4-FFF2-40B4-BE49-F238E27FC236}">
                <a16:creationId xmlns:a16="http://schemas.microsoft.com/office/drawing/2014/main" id="{9324B518-BD70-4AAD-B66F-64553B377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165419"/>
            <a:ext cx="5493828" cy="2527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4F010BD-9D3D-4DCA-BBA5-4D5FB95DB2B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6492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19"/>
    </mc:Choice>
    <mc:Fallback>
      <p:transition spd="slow" advTm="43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F96E1-7D3A-4450-BC68-15ECC4B9F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Quality Assessment and Visualisation</a:t>
            </a:r>
          </a:p>
        </p:txBody>
      </p:sp>
      <p:pic>
        <p:nvPicPr>
          <p:cNvPr id="5" name="Content Placeholder 4" descr="Alphabet GAN: AI Generates English Alphabet! | by Sujan Dutta | Towards  Data Science">
            <a:extLst>
              <a:ext uri="{FF2B5EF4-FFF2-40B4-BE49-F238E27FC236}">
                <a16:creationId xmlns:a16="http://schemas.microsoft.com/office/drawing/2014/main" id="{726F07E4-42EE-4A8A-88F5-54D9F3CB86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23013" y="583595"/>
            <a:ext cx="5181600" cy="5139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FD24C3-AA4B-434B-BC3A-F67B7A5E86D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Confirmation of image sizes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Samples extracted for manual identification, “Dip testing”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Reading of associated documentation for peer evaluations of datasets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68B91FD-9DCB-455D-8732-CFDE00B6FC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641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17"/>
    </mc:Choice>
    <mc:Fallback>
      <p:transition spd="slow" advTm="58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191F1-CA00-4F83-90B3-46F547406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5" y="624110"/>
            <a:ext cx="8911687" cy="1280890"/>
          </a:xfrm>
        </p:spPr>
        <p:txBody>
          <a:bodyPr/>
          <a:lstStyle/>
          <a:p>
            <a:pPr algn="ctr"/>
            <a:r>
              <a:rPr lang="en-GB" dirty="0"/>
              <a:t>Data Exploration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2D20584-5CEC-474B-BA81-7B4D080112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252" y="1905000"/>
            <a:ext cx="8091491" cy="420228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BF6D038-6AD7-4A1E-8273-CFDD04DB47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404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515"/>
    </mc:Choice>
    <mc:Fallback>
      <p:transition spd="slow" advTm="57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439" x="3327400" y="4783138"/>
          <p14:tracePt t="10441" x="3322638" y="4778375"/>
          <p14:tracePt t="10444" x="3311525" y="4778375"/>
          <p14:tracePt t="10448" x="3305175" y="4778375"/>
          <p14:tracePt t="10453" x="3298825" y="4778375"/>
          <p14:tracePt t="10458" x="3294063" y="4778375"/>
          <p14:tracePt t="10460" x="3287713" y="4778375"/>
          <p14:tracePt t="10464" x="3282950" y="4778375"/>
          <p14:tracePt t="10468" x="3276600" y="4778375"/>
          <p14:tracePt t="10473" x="3271838" y="4778375"/>
          <p14:tracePt t="10475" x="3265488" y="4778375"/>
          <p14:tracePt t="10479" x="3260725" y="4778375"/>
          <p14:tracePt t="10483" x="3254375" y="4778375"/>
          <p14:tracePt t="10488" x="3243263" y="4778375"/>
          <p14:tracePt t="10492" x="3238500" y="4778375"/>
          <p14:tracePt t="10497" x="3232150" y="4778375"/>
          <p14:tracePt t="10499" x="3225800" y="4772025"/>
          <p14:tracePt t="10500" x="3221038" y="4772025"/>
          <p14:tracePt t="10503" x="3214688" y="4772025"/>
          <p14:tracePt t="10507" x="3209925" y="4772025"/>
          <p14:tracePt t="10509" x="3203575" y="4772025"/>
          <p14:tracePt t="10511" x="3198813" y="4772025"/>
          <p14:tracePt t="10514" x="3192463" y="4772025"/>
          <p14:tracePt t="10517" x="3187700" y="4772025"/>
          <p14:tracePt t="10518" x="3187700" y="4767263"/>
          <p14:tracePt t="10519" x="3181350" y="4767263"/>
          <p14:tracePt t="10523" x="3170238" y="4767263"/>
          <p14:tracePt t="10526" x="3163888" y="4767263"/>
          <p14:tracePt t="10531" x="3152775" y="4760913"/>
          <p14:tracePt t="10533" x="3148013" y="4760913"/>
          <p14:tracePt t="10535" x="3141663" y="4760913"/>
          <p14:tracePt t="10538" x="3136900" y="4760913"/>
          <p14:tracePt t="10539" x="3136900" y="4756150"/>
          <p14:tracePt t="10541" x="3130550" y="4756150"/>
          <p14:tracePt t="10543" x="3125788" y="4756150"/>
          <p14:tracePt t="10544" x="3119438" y="4749800"/>
          <p14:tracePt t="10547" x="3114675" y="4749800"/>
          <p14:tracePt t="10551" x="3103563" y="4749800"/>
          <p14:tracePt t="10554" x="3097213" y="4749800"/>
          <p14:tracePt t="10555" x="3097213" y="4745038"/>
          <p14:tracePt t="10558" x="3090863" y="4745038"/>
          <p14:tracePt t="10560" x="3086100" y="4745038"/>
          <p14:tracePt t="10562" x="3079750" y="4745038"/>
          <p14:tracePt t="10564" x="3074988" y="4745038"/>
          <p14:tracePt t="10567" x="3068638" y="4745038"/>
          <p14:tracePt t="10568" x="3068638" y="4738688"/>
          <p14:tracePt t="10570" x="3063875" y="4738688"/>
          <p14:tracePt t="10571" x="3057525" y="4738688"/>
          <p14:tracePt t="10574" x="3052763" y="4738688"/>
          <p14:tracePt t="10579" x="3046413" y="4738688"/>
          <p14:tracePt t="10581" x="3041650" y="4738688"/>
          <p14:tracePt t="10583" x="3035300" y="4738688"/>
          <p14:tracePt t="10587" x="3028950" y="4738688"/>
          <p14:tracePt t="10589" x="3028950" y="4733925"/>
          <p14:tracePt t="10592" x="3024188" y="4733925"/>
          <p14:tracePt t="10594" x="3017838" y="4733925"/>
          <p14:tracePt t="10596" x="3013075" y="4733925"/>
          <p14:tracePt t="10601" x="3006725" y="4733925"/>
          <p14:tracePt t="10603" x="3006725" y="4727575"/>
          <p14:tracePt t="10607" x="3001963" y="4727575"/>
          <p14:tracePt t="10611" x="2995613" y="4727575"/>
          <p14:tracePt t="10614" x="2990850" y="4727575"/>
          <p14:tracePt t="10616" x="2984500" y="4727575"/>
          <p14:tracePt t="10621" x="2979738" y="4727575"/>
          <p14:tracePt t="10625" x="2973388" y="4727575"/>
          <p14:tracePt t="10629" x="2968625" y="4727575"/>
          <p14:tracePt t="10630" x="2962275" y="4727575"/>
          <p14:tracePt t="10635" x="2955925" y="4727575"/>
          <p14:tracePt t="10637" x="2951163" y="4727575"/>
          <p14:tracePt t="10640" x="2944813" y="4727575"/>
          <p14:tracePt t="10642" x="2940050" y="4727575"/>
          <p14:tracePt t="10643" x="2933700" y="4727575"/>
          <p14:tracePt t="10646" x="2928938" y="4727575"/>
          <p14:tracePt t="10649" x="2922588" y="4727575"/>
          <p14:tracePt t="10650" x="2917825" y="4727575"/>
          <p14:tracePt t="10652" x="2911475" y="4727575"/>
          <p14:tracePt t="10656" x="2906713" y="4727575"/>
          <p14:tracePt t="10657" x="2900363" y="4727575"/>
          <p14:tracePt t="10658" x="2895600" y="4727575"/>
          <p14:tracePt t="10661" x="2889250" y="4727575"/>
          <p14:tracePt t="10663" x="2882900" y="4727575"/>
          <p14:tracePt t="10665" x="2871788" y="4727575"/>
          <p14:tracePt t="10667" x="2867025" y="4727575"/>
          <p14:tracePt t="10670" x="2860675" y="4727575"/>
          <p14:tracePt t="10672" x="2855913" y="4727575"/>
          <p14:tracePt t="10673" x="2849563" y="4727575"/>
          <p14:tracePt t="10676" x="2844800" y="4727575"/>
          <p14:tracePt t="10678" x="2838450" y="4727575"/>
          <p14:tracePt t="10679" x="2833688" y="4727575"/>
          <p14:tracePt t="10680" x="2827338" y="4727575"/>
          <p14:tracePt t="10682" x="2820988" y="4727575"/>
          <p14:tracePt t="10684" x="2816225" y="4727575"/>
          <p14:tracePt t="10687" x="2805113" y="4727575"/>
          <p14:tracePt t="10689" x="2798763" y="4727575"/>
          <p14:tracePt t="10691" x="2794000" y="4727575"/>
          <p14:tracePt t="10693" x="2782888" y="4727575"/>
          <p14:tracePt t="10695" x="2776538" y="4727575"/>
          <p14:tracePt t="10697" x="2771775" y="4727575"/>
          <p14:tracePt t="10699" x="2765425" y="4727575"/>
          <p14:tracePt t="10700" x="2760663" y="4727575"/>
          <p14:tracePt t="10702" x="2754313" y="4727575"/>
          <p14:tracePt t="10704" x="2747963" y="4727575"/>
          <p14:tracePt t="10705" x="2743200" y="4727575"/>
          <p14:tracePt t="10706" x="2736850" y="4727575"/>
          <p14:tracePt t="10708" x="2732088" y="4727575"/>
          <p14:tracePt t="10711" x="2720975" y="4727575"/>
          <p14:tracePt t="10712" x="2720975" y="4733925"/>
          <p14:tracePt t="10714" x="2714625" y="4733925"/>
          <p14:tracePt t="10715" x="2709863" y="4733925"/>
          <p14:tracePt t="10718" x="2698750" y="4733925"/>
          <p14:tracePt t="10720" x="2692400" y="4733925"/>
          <p14:tracePt t="10722" x="2687638" y="4733925"/>
          <p14:tracePt t="10725" x="2674938" y="4738688"/>
          <p14:tracePt t="10727" x="2670175" y="4738688"/>
          <p14:tracePt t="10728" x="2663825" y="4738688"/>
          <p14:tracePt t="10732" x="2652713" y="4745038"/>
          <p14:tracePt t="10733" x="2647950" y="4745038"/>
          <p14:tracePt t="10735" x="2641600" y="4745038"/>
          <p14:tracePt t="10736" x="2641600" y="4749800"/>
          <p14:tracePt t="10737" x="2636838" y="4749800"/>
          <p14:tracePt t="10738" x="2630488" y="4749800"/>
          <p14:tracePt t="10740" x="2625725" y="4749800"/>
          <p14:tracePt t="10742" x="2619375" y="4749800"/>
          <p14:tracePt t="10745" x="2608263" y="4756150"/>
          <p14:tracePt t="10747" x="2601913" y="4756150"/>
          <p14:tracePt t="10750" x="2597150" y="4756150"/>
          <p14:tracePt t="10752" x="2590800" y="4756150"/>
          <p14:tracePt t="10753" x="2586038" y="4760913"/>
          <p14:tracePt t="10754" x="2579688" y="4760913"/>
          <p14:tracePt t="10757" x="2574925" y="4760913"/>
          <p14:tracePt t="10758" x="2568575" y="4760913"/>
          <p14:tracePt t="10760" x="2563813" y="4767263"/>
          <p14:tracePt t="10761" x="2557463" y="4767263"/>
          <p14:tracePt t="10762" x="2557463" y="4772025"/>
          <p14:tracePt t="10763" x="2552700" y="4772025"/>
          <p14:tracePt t="10766" x="2546350" y="4772025"/>
          <p14:tracePt t="10767" x="2540000" y="4772025"/>
          <p14:tracePt t="10768" x="2535238" y="4778375"/>
          <p14:tracePt t="10770" x="2528888" y="4778375"/>
          <p14:tracePt t="10774" x="2517775" y="4783138"/>
          <p14:tracePt t="10775" x="2513013" y="4783138"/>
          <p14:tracePt t="10777" x="2506663" y="4783138"/>
          <p14:tracePt t="10778" x="2506663" y="4789488"/>
          <p14:tracePt t="10783" x="2490788" y="4794250"/>
          <p14:tracePt t="10785" x="2484438" y="4800600"/>
          <p14:tracePt t="10787" x="2478088" y="4800600"/>
          <p14:tracePt t="10790" x="2466975" y="4806950"/>
          <p14:tracePt t="10795" x="2455863" y="4811713"/>
          <p14:tracePt t="10797" x="2455863" y="4818063"/>
          <p14:tracePt t="10798" x="2451100" y="4818063"/>
          <p14:tracePt t="10799" x="2444750" y="4822825"/>
          <p14:tracePt t="10802" x="2439988" y="4829175"/>
          <p14:tracePt t="10804" x="2433638" y="4829175"/>
          <p14:tracePt t="10806" x="2428875" y="4833938"/>
          <p14:tracePt t="10808" x="2422525" y="4833938"/>
          <p14:tracePt t="10810" x="2417763" y="4840288"/>
          <p14:tracePt t="10812" x="2411413" y="4845050"/>
          <p14:tracePt t="10814" x="2405063" y="4851400"/>
          <p14:tracePt t="10816" x="2400300" y="4851400"/>
          <p14:tracePt t="10817" x="2393950" y="4851400"/>
          <p14:tracePt t="10818" x="2393950" y="4856163"/>
          <p14:tracePt t="10820" x="2389188" y="4856163"/>
          <p14:tracePt t="10821" x="2389188" y="4862513"/>
          <p14:tracePt t="10823" x="2382838" y="4867275"/>
          <p14:tracePt t="10825" x="2378075" y="4867275"/>
          <p14:tracePt t="10826" x="2371725" y="4873625"/>
          <p14:tracePt t="10829" x="2366963" y="4879975"/>
          <p14:tracePt t="10831" x="2360613" y="4879975"/>
          <p14:tracePt t="10832" x="2360613" y="4884738"/>
          <p14:tracePt t="10833" x="2360613" y="4891088"/>
          <p14:tracePt t="10834" x="2355850" y="4891088"/>
          <p14:tracePt t="10835" x="2349500" y="4891088"/>
          <p14:tracePt t="10836" x="2349500" y="4895850"/>
          <p14:tracePt t="10838" x="2344738" y="4895850"/>
          <p14:tracePt t="10839" x="2344738" y="4902200"/>
          <p14:tracePt t="10840" x="2338388" y="4902200"/>
          <p14:tracePt t="10841" x="2338388" y="4906963"/>
          <p14:tracePt t="10843" x="2332038" y="4913313"/>
          <p14:tracePt t="10844" x="2327275" y="4913313"/>
          <p14:tracePt t="10845" x="2327275" y="4918075"/>
          <p14:tracePt t="10847" x="2320925" y="4924425"/>
          <p14:tracePt t="10849" x="2316163" y="4929188"/>
          <p14:tracePt t="10851" x="2309813" y="4935538"/>
          <p14:tracePt t="10852" x="2309813" y="4941888"/>
          <p14:tracePt t="10853" x="2305050" y="4941888"/>
          <p14:tracePt t="10856" x="2298700" y="4953000"/>
          <p14:tracePt t="10859" x="2287588" y="4964113"/>
          <p14:tracePt t="10860" x="2282825" y="4968875"/>
          <p14:tracePt t="10861" x="2282825" y="4975225"/>
          <p14:tracePt t="10862" x="2276475" y="4975225"/>
          <p14:tracePt t="10864" x="2270125" y="4986338"/>
          <p14:tracePt t="10866" x="2265363" y="4991100"/>
          <p14:tracePt t="10867" x="2265363" y="4997450"/>
          <p14:tracePt t="10868" x="2259013" y="5002213"/>
          <p14:tracePt t="10869" x="2259013" y="5008563"/>
          <p14:tracePt t="10870" x="2254250" y="5014913"/>
          <p14:tracePt t="10872" x="2247900" y="5026025"/>
          <p14:tracePt t="10874" x="2243138" y="5030788"/>
          <p14:tracePt t="10875" x="2243138" y="5041900"/>
          <p14:tracePt t="10877" x="2232025" y="5053013"/>
          <p14:tracePt t="10879" x="2232025" y="5059363"/>
          <p14:tracePt t="10881" x="2225675" y="5070475"/>
          <p14:tracePt t="10881" x="2225675" y="5076825"/>
          <p14:tracePt t="10884" x="2214563" y="5087938"/>
          <p14:tracePt t="10885" x="2214563" y="5092700"/>
          <p14:tracePt t="10886" x="2214563" y="5099050"/>
          <p14:tracePt t="10887" x="2209800" y="5103813"/>
          <p14:tracePt t="10889" x="2209800" y="5114925"/>
          <p14:tracePt t="10892" x="2203450" y="5121275"/>
          <p14:tracePt t="10893" x="2197100" y="5132388"/>
          <p14:tracePt t="10894" x="2197100" y="5137150"/>
          <p14:tracePt t="10895" x="2197100" y="5143500"/>
          <p14:tracePt t="10897" x="2192338" y="5154613"/>
          <p14:tracePt t="10899" x="2192338" y="5165725"/>
          <p14:tracePt t="10901" x="2185988" y="5172075"/>
          <p14:tracePt t="10902" x="2185988" y="5183188"/>
          <p14:tracePt t="10907" x="2181225" y="5205413"/>
          <p14:tracePt t="10908" x="2181225" y="5210175"/>
          <p14:tracePt t="10909" x="2181225" y="5216525"/>
          <p14:tracePt t="10910" x="2181225" y="5222875"/>
          <p14:tracePt t="10914" x="2181225" y="5238750"/>
          <p14:tracePt t="10915" x="2181225" y="5245100"/>
          <p14:tracePt t="10917" x="2181225" y="5256213"/>
          <p14:tracePt t="10919" x="2181225" y="5260975"/>
          <p14:tracePt t="10920" x="2181225" y="5267325"/>
          <p14:tracePt t="10921" x="2181225" y="5272088"/>
          <p14:tracePt t="10923" x="2181225" y="5278438"/>
          <p14:tracePt t="10924" x="2181225" y="5284788"/>
          <p14:tracePt t="10925" x="2185988" y="5284788"/>
          <p14:tracePt t="10926" x="2185988" y="5295900"/>
          <p14:tracePt t="10928" x="2192338" y="5300663"/>
          <p14:tracePt t="10929" x="2192338" y="5307013"/>
          <p14:tracePt t="10930" x="2192338" y="5311775"/>
          <p14:tracePt t="10933" x="2203450" y="5322888"/>
          <p14:tracePt t="10934" x="2203450" y="5329238"/>
          <p14:tracePt t="10936" x="2203450" y="5334000"/>
          <p14:tracePt t="10938" x="2209800" y="5345113"/>
          <p14:tracePt t="10940" x="2214563" y="5351463"/>
          <p14:tracePt t="10942" x="2220913" y="5357813"/>
          <p14:tracePt t="10943" x="2225675" y="5368925"/>
          <p14:tracePt t="10945" x="2232025" y="5373688"/>
          <p14:tracePt t="10946" x="2232025" y="5380038"/>
          <p14:tracePt t="10948" x="2236788" y="5384800"/>
          <p14:tracePt t="10949" x="2243138" y="5384800"/>
          <p14:tracePt t="10950" x="2243138" y="5391150"/>
          <p14:tracePt t="10951" x="2247900" y="5391150"/>
          <p14:tracePt t="10952" x="2247900" y="5395913"/>
          <p14:tracePt t="10954" x="2247900" y="5402263"/>
          <p14:tracePt t="10955" x="2254250" y="5407025"/>
          <p14:tracePt t="10956" x="2259013" y="5407025"/>
          <p14:tracePt t="10957" x="2259013" y="5413375"/>
          <p14:tracePt t="10958" x="2265363" y="5413375"/>
          <p14:tracePt t="10959" x="2265363" y="5419725"/>
          <p14:tracePt t="10960" x="2270125" y="5424488"/>
          <p14:tracePt t="10962" x="2270125" y="5430838"/>
          <p14:tracePt t="10963" x="2276475" y="5430838"/>
          <p14:tracePt t="10964" x="2276475" y="5435600"/>
          <p14:tracePt t="10965" x="2282825" y="5435600"/>
          <p14:tracePt t="10967" x="2287588" y="5441950"/>
          <p14:tracePt t="10968" x="2287588" y="5446713"/>
          <p14:tracePt t="10969" x="2293938" y="5446713"/>
          <p14:tracePt t="10970" x="2293938" y="5453063"/>
          <p14:tracePt t="10972" x="2298700" y="5457825"/>
          <p14:tracePt t="10975" x="2305050" y="5464175"/>
          <p14:tracePt t="10978" x="2309813" y="5475288"/>
          <p14:tracePt t="10979" x="2316163" y="5480050"/>
          <p14:tracePt t="10981" x="2320925" y="5480050"/>
          <p14:tracePt t="10982" x="2320925" y="5492750"/>
          <p14:tracePt t="10985" x="2332038" y="5497513"/>
          <p14:tracePt t="10988" x="2338388" y="5508625"/>
          <p14:tracePt t="10991" x="2344738" y="5519738"/>
          <p14:tracePt t="10993" x="2349500" y="5526088"/>
          <p14:tracePt t="10995" x="2355850" y="5530850"/>
          <p14:tracePt t="10996" x="2355850" y="5537200"/>
          <p14:tracePt t="10997" x="2360613" y="5541963"/>
          <p14:tracePt t="10999" x="2360613" y="5548313"/>
          <p14:tracePt t="11000" x="2366963" y="5553075"/>
          <p14:tracePt t="11001" x="2371725" y="5559425"/>
          <p14:tracePt t="11003" x="2378075" y="5565775"/>
          <p14:tracePt t="11004" x="2378075" y="5570538"/>
          <p14:tracePt t="11005" x="2382838" y="5570538"/>
          <p14:tracePt t="11006" x="2382838" y="5576888"/>
          <p14:tracePt t="11007" x="2389188" y="5581650"/>
          <p14:tracePt t="11009" x="2393950" y="5588000"/>
          <p14:tracePt t="11010" x="2393950" y="5592763"/>
          <p14:tracePt t="11011" x="2400300" y="5592763"/>
          <p14:tracePt t="11012" x="2400300" y="5599113"/>
          <p14:tracePt t="11013" x="2405063" y="5603875"/>
          <p14:tracePt t="11017" x="2417763" y="5614988"/>
          <p14:tracePt t="11019" x="2422525" y="5621338"/>
          <p14:tracePt t="11020" x="2422525" y="5627688"/>
          <p14:tracePt t="11021" x="2422525" y="5632450"/>
          <p14:tracePt t="11023" x="2428875" y="5638800"/>
          <p14:tracePt t="11024" x="2433638" y="5638800"/>
          <p14:tracePt t="11025" x="2439988" y="5649913"/>
          <p14:tracePt t="11027" x="2444750" y="5649913"/>
          <p14:tracePt t="11028" x="2444750" y="5654675"/>
          <p14:tracePt t="11030" x="2455863" y="5661025"/>
          <p14:tracePt t="11031" x="2455863" y="5665788"/>
          <p14:tracePt t="11033" x="2462213" y="5665788"/>
          <p14:tracePt t="11034" x="2466975" y="5672138"/>
          <p14:tracePt t="11036" x="2473325" y="5676900"/>
          <p14:tracePt t="11038" x="2478088" y="5676900"/>
          <p14:tracePt t="11039" x="2478088" y="5683250"/>
          <p14:tracePt t="11040" x="2490788" y="5688013"/>
          <p14:tracePt t="11042" x="2495550" y="5688013"/>
          <p14:tracePt t="11045" x="2501900" y="5694363"/>
          <p14:tracePt t="11046" x="2506663" y="5694363"/>
          <p14:tracePt t="11047" x="2513013" y="5700713"/>
          <p14:tracePt t="11049" x="2517775" y="5705475"/>
          <p14:tracePt t="11051" x="2524125" y="5705475"/>
          <p14:tracePt t="11053" x="2535238" y="5705475"/>
          <p14:tracePt t="11055" x="2540000" y="5711825"/>
          <p14:tracePt t="11057" x="2546350" y="5711825"/>
          <p14:tracePt t="11059" x="2552700" y="5711825"/>
          <p14:tracePt t="11060" x="2557463" y="5711825"/>
          <p14:tracePt t="11062" x="2563813" y="5716588"/>
          <p14:tracePt t="11064" x="2568575" y="5716588"/>
          <p14:tracePt t="11066" x="2574925" y="5716588"/>
          <p14:tracePt t="11067" x="2579688" y="5716588"/>
          <p14:tracePt t="11071" x="2590800" y="5716588"/>
          <p14:tracePt t="11073" x="2597150" y="5716588"/>
          <p14:tracePt t="11074" x="2601913" y="5716588"/>
          <p14:tracePt t="11076" x="2608263" y="5716588"/>
          <p14:tracePt t="11078" x="2613025" y="5716588"/>
          <p14:tracePt t="11079" x="2619375" y="5716588"/>
          <p14:tracePt t="11081" x="2625725" y="5716588"/>
          <p14:tracePt t="11084" x="2630488" y="5716588"/>
          <p14:tracePt t="11087" x="2647950" y="5716588"/>
          <p14:tracePt t="11089" x="2659063" y="5716588"/>
          <p14:tracePt t="11092" x="2663825" y="5716588"/>
          <p14:tracePt t="11094" x="2670175" y="5716588"/>
          <p14:tracePt t="11095" x="2681288" y="5716588"/>
          <p14:tracePt t="11097" x="2687638" y="5716588"/>
          <p14:tracePt t="11099" x="2692400" y="5716588"/>
          <p14:tracePt t="11102" x="2703513" y="5716588"/>
          <p14:tracePt t="11103" x="2709863" y="5716588"/>
          <p14:tracePt t="11104" x="2714625" y="5716588"/>
          <p14:tracePt t="11105" x="2720975" y="5716588"/>
          <p14:tracePt t="11107" x="2725738" y="5716588"/>
          <p14:tracePt t="11108" x="2732088" y="5716588"/>
          <p14:tracePt t="11109" x="2736850" y="5716588"/>
          <p14:tracePt t="11110" x="2743200" y="5716588"/>
          <p14:tracePt t="11114" x="2760663" y="5716588"/>
          <p14:tracePt t="11115" x="2765425" y="5716588"/>
          <p14:tracePt t="11117" x="2771775" y="5716588"/>
          <p14:tracePt t="11118" x="2776538" y="5716588"/>
          <p14:tracePt t="11120" x="2782888" y="5716588"/>
          <p14:tracePt t="11121" x="2794000" y="5716588"/>
          <p14:tracePt t="11122" x="2798763" y="5711825"/>
          <p14:tracePt t="11124" x="2805113" y="5711825"/>
          <p14:tracePt t="11125" x="2809875" y="5711825"/>
          <p14:tracePt t="11128" x="2827338" y="5705475"/>
          <p14:tracePt t="11129" x="2833688" y="5705475"/>
          <p14:tracePt t="11131" x="2844800" y="5705475"/>
          <p14:tracePt t="11132" x="2844800" y="5700713"/>
          <p14:tracePt t="11135" x="2860675" y="5700713"/>
          <p14:tracePt t="11137" x="2871788" y="5694363"/>
          <p14:tracePt t="11138" x="2878138" y="5694363"/>
          <p14:tracePt t="11139" x="2882900" y="5694363"/>
          <p14:tracePt t="11140" x="2889250" y="5688013"/>
          <p14:tracePt t="11141" x="2895600" y="5688013"/>
          <p14:tracePt t="11142" x="2900363" y="5688013"/>
          <p14:tracePt t="11143" x="2906713" y="5688013"/>
          <p14:tracePt t="11144" x="2917825" y="5683250"/>
          <p14:tracePt t="11146" x="2922588" y="5676900"/>
          <p14:tracePt t="11149" x="2940050" y="5676900"/>
          <p14:tracePt t="11149" x="2944813" y="5672138"/>
          <p14:tracePt t="11150" x="2951163" y="5672138"/>
          <p14:tracePt t="11151" x="2955925" y="5665788"/>
          <p14:tracePt t="11152" x="2968625" y="5665788"/>
          <p14:tracePt t="11153" x="2973388" y="5661025"/>
          <p14:tracePt t="11156" x="2995613" y="5654675"/>
          <p14:tracePt t="11157" x="3001963" y="5649913"/>
          <p14:tracePt t="11158" x="3013075" y="5643563"/>
          <p14:tracePt t="11160" x="3024188" y="5643563"/>
          <p14:tracePt t="11162" x="3035300" y="5632450"/>
          <p14:tracePt t="11165" x="3057525" y="5627688"/>
          <p14:tracePt t="11166" x="3063875" y="5621338"/>
          <p14:tracePt t="11168" x="3074988" y="5621338"/>
          <p14:tracePt t="11170" x="3090863" y="5610225"/>
          <p14:tracePt t="11172" x="3103563" y="5610225"/>
          <p14:tracePt t="11173" x="3108325" y="5603875"/>
          <p14:tracePt t="11174" x="3119438" y="5599113"/>
          <p14:tracePt t="11176" x="3130550" y="5592763"/>
          <p14:tracePt t="11179" x="3148013" y="5588000"/>
          <p14:tracePt t="11180" x="3148013" y="5581650"/>
          <p14:tracePt t="11181" x="3152775" y="5581650"/>
          <p14:tracePt t="11183" x="3163888" y="5576888"/>
          <p14:tracePt t="11184" x="3170238" y="5576888"/>
          <p14:tracePt t="11185" x="3176588" y="5570538"/>
          <p14:tracePt t="11186" x="3181350" y="5565775"/>
          <p14:tracePt t="11188" x="3192463" y="5565775"/>
          <p14:tracePt t="11189" x="3192463" y="5559425"/>
          <p14:tracePt t="11190" x="3198813" y="5553075"/>
          <p14:tracePt t="11191" x="3203575" y="5553075"/>
          <p14:tracePt t="11192" x="3203575" y="5548313"/>
          <p14:tracePt t="11193" x="3209925" y="5548313"/>
          <p14:tracePt t="11194" x="3214688" y="5548313"/>
          <p14:tracePt t="11195" x="3214688" y="5541963"/>
          <p14:tracePt t="11196" x="3221038" y="5541963"/>
          <p14:tracePt t="11197" x="3225800" y="5541963"/>
          <p14:tracePt t="11198" x="3232150" y="5537200"/>
          <p14:tracePt t="11199" x="3232150" y="5530850"/>
          <p14:tracePt t="11200" x="3238500" y="5530850"/>
          <p14:tracePt t="11201" x="3243263" y="5530850"/>
          <p14:tracePt t="11202" x="3249613" y="5526088"/>
          <p14:tracePt t="11204" x="3254375" y="5526088"/>
          <p14:tracePt t="11205" x="3254375" y="5519738"/>
          <p14:tracePt t="11207" x="3260725" y="5519738"/>
          <p14:tracePt t="11208" x="3265488" y="5514975"/>
          <p14:tracePt t="11210" x="3271838" y="5508625"/>
          <p14:tracePt t="11212" x="3276600" y="5503863"/>
          <p14:tracePt t="11214" x="3282950" y="5503863"/>
          <p14:tracePt t="11215" x="3287713" y="5503863"/>
          <p14:tracePt t="11216" x="3287713" y="5497513"/>
          <p14:tracePt t="11217" x="3294063" y="5497513"/>
          <p14:tracePt t="11218" x="3298825" y="5497513"/>
          <p14:tracePt t="11219" x="3298825" y="5492750"/>
          <p14:tracePt t="11221" x="3305175" y="5486400"/>
          <p14:tracePt t="11224" x="3311525" y="5486400"/>
          <p14:tracePt t="11226" x="3316288" y="5480050"/>
          <p14:tracePt t="11227" x="3322638" y="5480050"/>
          <p14:tracePt t="11228" x="3322638" y="5475288"/>
          <p14:tracePt t="11230" x="3327400" y="5475288"/>
          <p14:tracePt t="11232" x="3327400" y="5468938"/>
          <p14:tracePt t="11233" x="3333750" y="5468938"/>
          <p14:tracePt t="11234" x="3333750" y="5464175"/>
          <p14:tracePt t="11236" x="3338513" y="5464175"/>
          <p14:tracePt t="11237" x="3344863" y="5464175"/>
          <p14:tracePt t="11238" x="3344863" y="5457825"/>
          <p14:tracePt t="11240" x="3349625" y="5457825"/>
          <p14:tracePt t="11241" x="3349625" y="5453063"/>
          <p14:tracePt t="11243" x="3355975" y="5453063"/>
          <p14:tracePt t="11245" x="3355975" y="5446713"/>
          <p14:tracePt t="11246" x="3360738" y="5441950"/>
          <p14:tracePt t="11247" x="3367088" y="5441950"/>
          <p14:tracePt t="11249" x="3367088" y="5435600"/>
          <p14:tracePt t="11250" x="3371850" y="5435600"/>
          <p14:tracePt t="11252" x="3371850" y="5430838"/>
          <p14:tracePt t="11253" x="3378200" y="5430838"/>
          <p14:tracePt t="11255" x="3378200" y="5424488"/>
          <p14:tracePt t="11256" x="3384550" y="5424488"/>
          <p14:tracePt t="11257" x="3384550" y="5419725"/>
          <p14:tracePt t="11259" x="3389313" y="5419725"/>
          <p14:tracePt t="11260" x="3389313" y="5413375"/>
          <p14:tracePt t="11261" x="3395663" y="5413375"/>
          <p14:tracePt t="11263" x="3395663" y="5407025"/>
          <p14:tracePt t="11264" x="3400425" y="5407025"/>
          <p14:tracePt t="11266" x="3400425" y="5402263"/>
          <p14:tracePt t="11267" x="3406775" y="5402263"/>
          <p14:tracePt t="11268" x="3406775" y="5395913"/>
          <p14:tracePt t="11269" x="3411538" y="5391150"/>
          <p14:tracePt t="11272" x="3417888" y="5384800"/>
          <p14:tracePt t="11274" x="3417888" y="5380038"/>
          <p14:tracePt t="11276" x="3422650" y="5380038"/>
          <p14:tracePt t="11277" x="3422650" y="5373688"/>
          <p14:tracePt t="11278" x="3429000" y="5368925"/>
          <p14:tracePt t="11280" x="3433763" y="5362575"/>
          <p14:tracePt t="11282" x="3433763" y="5357813"/>
          <p14:tracePt t="11283" x="3440113" y="5357813"/>
          <p14:tracePt t="11285" x="3440113" y="5351463"/>
          <p14:tracePt t="11288" x="3446463" y="5340350"/>
          <p14:tracePt t="11290" x="3451225" y="5334000"/>
          <p14:tracePt t="11292" x="3457575" y="5334000"/>
          <p14:tracePt t="11294" x="3457575" y="5322888"/>
          <p14:tracePt t="11296" x="3462338" y="5318125"/>
          <p14:tracePt t="11298" x="3462338" y="5311775"/>
          <p14:tracePt t="11302" x="3468688" y="5307013"/>
          <p14:tracePt t="11303" x="3468688" y="5300663"/>
          <p14:tracePt t="11304" x="3473450" y="5295900"/>
          <p14:tracePt t="11306" x="3473450" y="5289550"/>
          <p14:tracePt t="11310" x="3479800" y="5278438"/>
          <p14:tracePt t="11311" x="3479800" y="5272088"/>
          <p14:tracePt t="11312" x="3484563" y="5272088"/>
          <p14:tracePt t="11313" x="3484563" y="5267325"/>
          <p14:tracePt t="11316" x="3484563" y="5260975"/>
          <p14:tracePt t="11317" x="3484563" y="5256213"/>
          <p14:tracePt t="11318" x="3490913" y="5256213"/>
          <p14:tracePt t="11320" x="3490913" y="5249863"/>
          <p14:tracePt t="11322" x="3490913" y="5245100"/>
          <p14:tracePt t="11323" x="3490913" y="5238750"/>
          <p14:tracePt t="11324" x="3490913" y="5233988"/>
          <p14:tracePt t="11326" x="3495675" y="5233988"/>
          <p14:tracePt t="11327" x="3495675" y="5227638"/>
          <p14:tracePt t="11329" x="3495675" y="5222875"/>
          <p14:tracePt t="11331" x="3495675" y="5216525"/>
          <p14:tracePt t="11332" x="3495675" y="5210175"/>
          <p14:tracePt t="11335" x="3495675" y="5205413"/>
          <p14:tracePt t="11337" x="3495675" y="5199063"/>
          <p14:tracePt t="11340" x="3495675" y="5187950"/>
          <p14:tracePt t="11343" x="3495675" y="5183188"/>
          <p14:tracePt t="11345" x="3495675" y="5176838"/>
          <p14:tracePt t="11347" x="3495675" y="5172075"/>
          <p14:tracePt t="11348" x="3495675" y="5165725"/>
          <p14:tracePt t="11351" x="3495675" y="5160963"/>
          <p14:tracePt t="11353" x="3495675" y="5154613"/>
          <p14:tracePt t="11355" x="3495675" y="5149850"/>
          <p14:tracePt t="11357" x="3495675" y="5143500"/>
          <p14:tracePt t="11359" x="3495675" y="5137150"/>
          <p14:tracePt t="11361" x="3495675" y="5132388"/>
          <p14:tracePt t="11364" x="3495675" y="5121275"/>
          <p14:tracePt t="11366" x="3495675" y="5114925"/>
          <p14:tracePt t="11372" x="3490913" y="5103813"/>
          <p14:tracePt t="11373" x="3484563" y="5099050"/>
          <p14:tracePt t="11374" x="3484563" y="5092700"/>
          <p14:tracePt t="11377" x="3479800" y="5087938"/>
          <p14:tracePt t="11379" x="3479800" y="5081588"/>
          <p14:tracePt t="11380" x="3473450" y="5076825"/>
          <p14:tracePt t="11382" x="3473450" y="5070475"/>
          <p14:tracePt t="11384" x="3468688" y="5070475"/>
          <p14:tracePt t="11385" x="3468688" y="5059363"/>
          <p14:tracePt t="11387" x="3462338" y="5059363"/>
          <p14:tracePt t="11388" x="3462338" y="5053013"/>
          <p14:tracePt t="11389" x="3457575" y="5053013"/>
          <p14:tracePt t="11390" x="3457575" y="5048250"/>
          <p14:tracePt t="11393" x="3451225" y="5041900"/>
          <p14:tracePt t="11394" x="3451225" y="5037138"/>
          <p14:tracePt t="11395" x="3446463" y="5037138"/>
          <p14:tracePt t="11396" x="3446463" y="5030788"/>
          <p14:tracePt t="11398" x="3440113" y="5026025"/>
          <p14:tracePt t="11400" x="3433763" y="5019675"/>
          <p14:tracePt t="11401" x="3429000" y="5014913"/>
          <p14:tracePt t="11403" x="3429000" y="5008563"/>
          <p14:tracePt t="11405" x="3422650" y="5002213"/>
          <p14:tracePt t="11406" x="3417888" y="5002213"/>
          <p14:tracePt t="11407" x="3411538" y="5002213"/>
          <p14:tracePt t="11408" x="3411538" y="4997450"/>
          <p14:tracePt t="11410" x="3406775" y="4991100"/>
          <p14:tracePt t="11411" x="3406775" y="4986338"/>
          <p14:tracePt t="11414" x="3395663" y="4979988"/>
          <p14:tracePt t="11415" x="3389313" y="4975225"/>
          <p14:tracePt t="11419" x="3378200" y="4964113"/>
          <p14:tracePt t="11421" x="3371850" y="4957763"/>
          <p14:tracePt t="11423" x="3367088" y="4953000"/>
          <p14:tracePt t="11424" x="3367088" y="4946650"/>
          <p14:tracePt t="11427" x="3360738" y="4941888"/>
          <p14:tracePt t="11428" x="3349625" y="4941888"/>
          <p14:tracePt t="11429" x="3349625" y="4935538"/>
          <p14:tracePt t="11431" x="3344863" y="4935538"/>
          <p14:tracePt t="11432" x="3338513" y="4924425"/>
          <p14:tracePt t="11434" x="3333750" y="4918075"/>
          <p14:tracePt t="11437" x="3327400" y="4913313"/>
          <p14:tracePt t="11439" x="3322638" y="4906963"/>
          <p14:tracePt t="11440" x="3316288" y="4902200"/>
          <p14:tracePt t="11444" x="3305175" y="4895850"/>
          <p14:tracePt t="11446" x="3298825" y="4891088"/>
          <p14:tracePt t="11449" x="3294063" y="4884738"/>
          <p14:tracePt t="11450" x="3294063" y="4879975"/>
          <p14:tracePt t="11453" x="3282950" y="4873625"/>
          <p14:tracePt t="11456" x="3276600" y="4867275"/>
          <p14:tracePt t="11460" x="3271838" y="4862513"/>
          <p14:tracePt t="11461" x="3271838" y="4856163"/>
          <p14:tracePt t="11463" x="3265488" y="4856163"/>
          <p14:tracePt t="11465" x="3260725" y="4851400"/>
          <p14:tracePt t="11467" x="3254375" y="4851400"/>
          <p14:tracePt t="11469" x="3254375" y="4845050"/>
          <p14:tracePt t="11470" x="3249613" y="4845050"/>
          <p14:tracePt t="11474" x="3243263" y="4840288"/>
          <p14:tracePt t="11478" x="3232150" y="4840288"/>
          <p14:tracePt t="11479" x="3232150" y="4833938"/>
          <p14:tracePt t="11482" x="3225800" y="4829175"/>
          <p14:tracePt t="11486" x="3221038" y="4829175"/>
          <p14:tracePt t="11488" x="3221038" y="4822825"/>
          <p14:tracePt t="11490" x="3214688" y="4822825"/>
          <p14:tracePt t="11492" x="3209925" y="4822825"/>
          <p14:tracePt t="11496" x="3203575" y="4818063"/>
          <p14:tracePt t="11498" x="3198813" y="4818063"/>
          <p14:tracePt t="11502" x="3192463" y="4818063"/>
          <p14:tracePt t="11504" x="3187700" y="4818063"/>
          <p14:tracePt t="11505" x="3187700" y="4811713"/>
          <p14:tracePt t="11509" x="3176588" y="4811713"/>
          <p14:tracePt t="11512" x="3170238" y="4806950"/>
          <p14:tracePt t="11513" x="3163888" y="4806950"/>
          <p14:tracePt t="11516" x="3159125" y="4806950"/>
          <p14:tracePt t="11518" x="3152775" y="4806950"/>
          <p14:tracePt t="11521" x="3148013" y="4806950"/>
          <p14:tracePt t="11525" x="3136900" y="4800600"/>
          <p14:tracePt t="11526" x="3130550" y="4800600"/>
          <p14:tracePt t="11531" x="3119438" y="4800600"/>
          <p14:tracePt t="11532" x="3114675" y="4800600"/>
          <p14:tracePt t="11533" x="3114675" y="4794250"/>
          <p14:tracePt t="11534" x="3108325" y="4794250"/>
          <p14:tracePt t="11536" x="3097213" y="4794250"/>
          <p14:tracePt t="11540" x="3086100" y="4794250"/>
          <p14:tracePt t="11542" x="3079750" y="4794250"/>
          <p14:tracePt t="11544" x="3068638" y="4789488"/>
          <p14:tracePt t="11546" x="3063875" y="4789488"/>
          <p14:tracePt t="11548" x="3052763" y="4789488"/>
          <p14:tracePt t="11549" x="3052763" y="4783138"/>
          <p14:tracePt t="11552" x="3035300" y="4783138"/>
          <p14:tracePt t="11554" x="3028950" y="4783138"/>
          <p14:tracePt t="11555" x="3024188" y="4783138"/>
          <p14:tracePt t="11557" x="3017838" y="4783138"/>
          <p14:tracePt t="11559" x="3006725" y="4778375"/>
          <p14:tracePt t="11560" x="3001963" y="4778375"/>
          <p14:tracePt t="11561" x="2995613" y="4778375"/>
          <p14:tracePt t="11563" x="2990850" y="4778375"/>
          <p14:tracePt t="11564" x="2984500" y="4778375"/>
          <p14:tracePt t="11566" x="2979738" y="4778375"/>
          <p14:tracePt t="11568" x="2968625" y="4772025"/>
          <p14:tracePt t="11571" x="2955925" y="4772025"/>
          <p14:tracePt t="11573" x="2944813" y="4767263"/>
          <p14:tracePt t="11575" x="2940050" y="4767263"/>
          <p14:tracePt t="11576" x="2928938" y="4767263"/>
          <p14:tracePt t="11578" x="2922588" y="4767263"/>
          <p14:tracePt t="11579" x="2917825" y="4767263"/>
          <p14:tracePt t="11580" x="2911475" y="4767263"/>
          <p14:tracePt t="11581" x="2911475" y="4760913"/>
          <p14:tracePt t="11582" x="2906713" y="4760913"/>
          <p14:tracePt t="11583" x="2900363" y="4760913"/>
          <p14:tracePt t="11587" x="2889250" y="4760913"/>
          <p14:tracePt t="11588" x="2882900" y="4760913"/>
          <p14:tracePt t="11589" x="2878138" y="4756150"/>
          <p14:tracePt t="11591" x="2871788" y="4756150"/>
          <p14:tracePt t="11593" x="2860675" y="4756150"/>
          <p14:tracePt t="11595" x="2855913" y="4756150"/>
          <p14:tracePt t="11596" x="2849563" y="4756150"/>
          <p14:tracePt t="11598" x="2844800" y="4749800"/>
          <p14:tracePt t="11600" x="2838450" y="4749800"/>
          <p14:tracePt t="11603" x="2827338" y="4745038"/>
          <p14:tracePt t="11604" x="2820988" y="4745038"/>
          <p14:tracePt t="11606" x="2816225" y="4745038"/>
          <p14:tracePt t="11608" x="2809875" y="4745038"/>
          <p14:tracePt t="11609" x="2805113" y="4745038"/>
          <p14:tracePt t="11611" x="2798763" y="4745038"/>
          <p14:tracePt t="11612" x="2798763" y="4738688"/>
          <p14:tracePt t="11613" x="2787650" y="4738688"/>
          <p14:tracePt t="11615" x="2782888" y="4738688"/>
          <p14:tracePt t="11617" x="2776538" y="4738688"/>
          <p14:tracePt t="11618" x="2771775" y="4738688"/>
          <p14:tracePt t="11620" x="2765425" y="4738688"/>
          <p14:tracePt t="11621" x="2760663" y="4738688"/>
          <p14:tracePt t="11623" x="2754313" y="4738688"/>
          <p14:tracePt t="11624" x="2747963" y="4733925"/>
          <p14:tracePt t="11626" x="2743200" y="4733925"/>
          <p14:tracePt t="11629" x="2732088" y="4733925"/>
          <p14:tracePt t="11630" x="2725738" y="4733925"/>
          <p14:tracePt t="11635" x="2703513" y="4733925"/>
          <p14:tracePt t="11637" x="2698750" y="4733925"/>
          <p14:tracePt t="11638" x="2692400" y="4733925"/>
          <p14:tracePt t="11639" x="2687638" y="4733925"/>
          <p14:tracePt t="11642" x="2674938" y="4727575"/>
          <p14:tracePt t="11643" x="2670175" y="4727575"/>
          <p14:tracePt t="11644" x="2663825" y="4727575"/>
          <p14:tracePt t="11646" x="2659063" y="4727575"/>
          <p14:tracePt t="11649" x="2647950" y="4721225"/>
          <p14:tracePt t="11650" x="2636838" y="4721225"/>
          <p14:tracePt t="11653" x="2625725" y="4721225"/>
          <p14:tracePt t="11654" x="2619375" y="4721225"/>
          <p14:tracePt t="11655" x="2613025" y="4721225"/>
          <p14:tracePt t="11657" x="2601913" y="4721225"/>
          <p14:tracePt t="11660" x="2586038" y="4721225"/>
          <p14:tracePt t="11663" x="2574925" y="4721225"/>
          <p14:tracePt t="11665" x="2563813" y="4721225"/>
          <p14:tracePt t="11666" x="2557463" y="4721225"/>
          <p14:tracePt t="11668" x="2546350" y="4721225"/>
          <p14:tracePt t="11669" x="2540000" y="4721225"/>
          <p14:tracePt t="11670" x="2535238" y="4721225"/>
          <p14:tracePt t="11671" x="2528888" y="4721225"/>
          <p14:tracePt t="11672" x="2524125" y="4721225"/>
          <p14:tracePt t="11673" x="2517775" y="4721225"/>
          <p14:tracePt t="11674" x="2513013" y="4716463"/>
          <p14:tracePt t="11676" x="2506663" y="4716463"/>
          <p14:tracePt t="11677" x="2501900" y="4716463"/>
          <p14:tracePt t="11678" x="2495550" y="4716463"/>
          <p14:tracePt t="11679" x="2490788" y="4716463"/>
          <p14:tracePt t="11680" x="2484438" y="4716463"/>
          <p14:tracePt t="11681" x="2478088" y="4716463"/>
          <p14:tracePt t="11682" x="2473325" y="4716463"/>
          <p14:tracePt t="11683" x="2466975" y="4716463"/>
          <p14:tracePt t="11685" x="2462213" y="4716463"/>
          <p14:tracePt t="11686" x="2455863" y="4716463"/>
          <p14:tracePt t="11687" x="2451100" y="4716463"/>
          <p14:tracePt t="11688" x="2444750" y="4716463"/>
          <p14:tracePt t="11690" x="2439988" y="4716463"/>
          <p14:tracePt t="11692" x="2428875" y="4716463"/>
          <p14:tracePt t="11694" x="2422525" y="4716463"/>
          <p14:tracePt t="11695" x="2417763" y="4716463"/>
          <p14:tracePt t="11697" x="2411413" y="4716463"/>
          <p14:tracePt t="11698" x="2405063" y="4716463"/>
          <p14:tracePt t="11700" x="2400300" y="4716463"/>
          <p14:tracePt t="11701" x="2393950" y="4716463"/>
          <p14:tracePt t="11702" x="2389188" y="4716463"/>
          <p14:tracePt t="11704" x="2382838" y="4716463"/>
          <p14:tracePt t="11706" x="2378075" y="4716463"/>
          <p14:tracePt t="11707" x="2371725" y="4716463"/>
          <p14:tracePt t="11709" x="2366963" y="4716463"/>
          <p14:tracePt t="11711" x="2360613" y="4716463"/>
          <p14:tracePt t="11713" x="2355850" y="4716463"/>
          <p14:tracePt t="11714" x="2349500" y="4716463"/>
          <p14:tracePt t="11716" x="2344738" y="4716463"/>
          <p14:tracePt t="11718" x="2338388" y="4716463"/>
          <p14:tracePt t="11720" x="2332038" y="4716463"/>
          <p14:tracePt t="11722" x="2327275" y="4716463"/>
          <p14:tracePt t="11723" x="2320925" y="4716463"/>
          <p14:tracePt t="11726" x="2316163" y="4716463"/>
          <p14:tracePt t="11730" x="2305050" y="4716463"/>
          <p14:tracePt t="11732" x="2298700" y="4716463"/>
          <p14:tracePt t="11733" x="2298700" y="4721225"/>
          <p14:tracePt t="11736" x="2293938" y="4721225"/>
          <p14:tracePt t="11739" x="2282825" y="4727575"/>
          <p14:tracePt t="11741" x="2276475" y="4727575"/>
          <p14:tracePt t="11745" x="2270125" y="4727575"/>
          <p14:tracePt t="11746" x="2270125" y="4733925"/>
          <p14:tracePt t="11748" x="2265363" y="4733925"/>
          <p14:tracePt t="11749" x="2259013" y="4733925"/>
          <p14:tracePt t="11752" x="2254250" y="4733925"/>
          <p14:tracePt t="11754" x="2254250" y="4738688"/>
          <p14:tracePt t="11755" x="2247900" y="4738688"/>
          <p14:tracePt t="11757" x="2243138" y="4738688"/>
          <p14:tracePt t="11759" x="2236788" y="4745038"/>
          <p14:tracePt t="11762" x="2232025" y="4745038"/>
          <p14:tracePt t="11766" x="2225675" y="4749800"/>
          <p14:tracePt t="11768" x="2220913" y="4756150"/>
          <p14:tracePt t="11769" x="2214563" y="4756150"/>
          <p14:tracePt t="11776" x="2203450" y="4760913"/>
          <p14:tracePt t="11777" x="2203450" y="4767263"/>
          <p14:tracePt t="11779" x="2197100" y="4767263"/>
          <p14:tracePt t="11781" x="2192338" y="4767263"/>
          <p14:tracePt t="11782" x="2192338" y="4772025"/>
          <p14:tracePt t="11784" x="2185988" y="4778375"/>
          <p14:tracePt t="11789" x="2181225" y="4783138"/>
          <p14:tracePt t="11791" x="2174875" y="4783138"/>
          <p14:tracePt t="11793" x="2174875" y="4789488"/>
          <p14:tracePt t="11795" x="2170113" y="4789488"/>
          <p14:tracePt t="11796" x="2163763" y="4789488"/>
          <p14:tracePt t="11797" x="2163763" y="4794250"/>
          <p14:tracePt t="11798" x="2163763" y="4800600"/>
          <p14:tracePt t="11799" x="2159000" y="4800600"/>
          <p14:tracePt t="11803" x="2152650" y="4806950"/>
          <p14:tracePt t="11805" x="2147888" y="4811713"/>
          <p14:tracePt t="11810" x="2136775" y="4822825"/>
          <p14:tracePt t="11812" x="2130425" y="4829175"/>
          <p14:tracePt t="11815" x="2124075" y="4833938"/>
          <p14:tracePt t="11817" x="2119313" y="4840288"/>
          <p14:tracePt t="11818" x="2119313" y="4845050"/>
          <p14:tracePt t="11819" x="2112963" y="4845050"/>
          <p14:tracePt t="11820" x="2112963" y="4851400"/>
          <p14:tracePt t="11822" x="2108200" y="4851400"/>
          <p14:tracePt t="11824" x="2101850" y="4862513"/>
          <p14:tracePt t="11826" x="2097088" y="4867275"/>
          <p14:tracePt t="11828" x="2097088" y="4873625"/>
          <p14:tracePt t="11830" x="2090738" y="4884738"/>
          <p14:tracePt t="11831" x="2085975" y="4884738"/>
          <p14:tracePt t="11832" x="2079625" y="4891088"/>
          <p14:tracePt t="11834" x="2079625" y="4895850"/>
          <p14:tracePt t="11836" x="2074863" y="4902200"/>
          <p14:tracePt t="11839" x="2068513" y="4913313"/>
          <p14:tracePt t="11840" x="2062163" y="4913313"/>
          <p14:tracePt t="11841" x="2057400" y="4924425"/>
          <p14:tracePt t="11844" x="2051050" y="4929188"/>
          <p14:tracePt t="11845" x="2051050" y="4935538"/>
          <p14:tracePt t="11846" x="2051050" y="4941888"/>
          <p14:tracePt t="11847" x="2051050" y="4946650"/>
          <p14:tracePt t="11848" x="2046288" y="4946650"/>
          <p14:tracePt t="11850" x="2039938" y="4953000"/>
          <p14:tracePt t="11852" x="2035175" y="4964113"/>
          <p14:tracePt t="11855" x="2035175" y="4968875"/>
          <p14:tracePt t="11856" x="2028825" y="4979988"/>
          <p14:tracePt t="11858" x="2028825" y="4986338"/>
          <p14:tracePt t="11860" x="2024063" y="4991100"/>
          <p14:tracePt t="11863" x="2017713" y="5002213"/>
          <p14:tracePt t="11865" x="2017713" y="5008563"/>
          <p14:tracePt t="11866" x="2012950" y="5014913"/>
          <p14:tracePt t="11870" x="2012950" y="5026025"/>
          <p14:tracePt t="11872" x="2006600" y="5030788"/>
          <p14:tracePt t="11873" x="2006600" y="5037138"/>
          <p14:tracePt t="11874" x="2001838" y="5041900"/>
          <p14:tracePt t="11877" x="2001838" y="5053013"/>
          <p14:tracePt t="11878" x="2001838" y="5059363"/>
          <p14:tracePt t="11881" x="1995488" y="5064125"/>
          <p14:tracePt t="11882" x="1995488" y="5070475"/>
          <p14:tracePt t="11884" x="1995488" y="5076825"/>
          <p14:tracePt t="11885" x="1995488" y="5081588"/>
          <p14:tracePt t="11887" x="1989138" y="5087938"/>
          <p14:tracePt t="11889" x="1989138" y="5092700"/>
          <p14:tracePt t="11892" x="1989138" y="5103813"/>
          <p14:tracePt t="11894" x="1989138" y="5110163"/>
          <p14:tracePt t="11896" x="1984375" y="5121275"/>
          <p14:tracePt t="11901" x="1984375" y="5137150"/>
          <p14:tracePt t="11903" x="1984375" y="5143500"/>
          <p14:tracePt t="11906" x="1984375" y="5149850"/>
          <p14:tracePt t="11907" x="1984375" y="5154613"/>
          <p14:tracePt t="11908" x="1984375" y="5160963"/>
          <p14:tracePt t="11910" x="1984375" y="5165725"/>
          <p14:tracePt t="11911" x="1984375" y="5172075"/>
          <p14:tracePt t="11912" x="1984375" y="5176838"/>
          <p14:tracePt t="11915" x="1984375" y="5183188"/>
          <p14:tracePt t="11916" x="1984375" y="5187950"/>
          <p14:tracePt t="11917" x="1984375" y="5194300"/>
          <p14:tracePt t="11919" x="1984375" y="5199063"/>
          <p14:tracePt t="11920" x="1984375" y="5205413"/>
          <p14:tracePt t="11921" x="1984375" y="5210175"/>
          <p14:tracePt t="11922" x="1984375" y="5216525"/>
          <p14:tracePt t="11924" x="1984375" y="5222875"/>
          <p14:tracePt t="11926" x="1984375" y="5233988"/>
          <p14:tracePt t="11930" x="1984375" y="5245100"/>
          <p14:tracePt t="11931" x="1984375" y="5249863"/>
          <p14:tracePt t="11932" x="1984375" y="5256213"/>
          <p14:tracePt t="11934" x="1984375" y="5260975"/>
          <p14:tracePt t="11936" x="1984375" y="5267325"/>
          <p14:tracePt t="11937" x="1984375" y="5272088"/>
          <p14:tracePt t="11938" x="1984375" y="5278438"/>
          <p14:tracePt t="11940" x="1984375" y="5284788"/>
          <p14:tracePt t="11942" x="1984375" y="5289550"/>
          <p14:tracePt t="11944" x="1984375" y="5300663"/>
          <p14:tracePt t="11946" x="1989138" y="5307013"/>
          <p14:tracePt t="11948" x="1989138" y="5311775"/>
          <p14:tracePt t="11949" x="1989138" y="5318125"/>
          <p14:tracePt t="11951" x="1995488" y="5322888"/>
          <p14:tracePt t="11954" x="1995488" y="5334000"/>
          <p14:tracePt t="11955" x="1995488" y="5340350"/>
          <p14:tracePt t="11957" x="2001838" y="5345113"/>
          <p14:tracePt t="11958" x="2001838" y="5351463"/>
          <p14:tracePt t="11960" x="2001838" y="5357813"/>
          <p14:tracePt t="11962" x="2006600" y="5368925"/>
          <p14:tracePt t="11963" x="2012950" y="5373688"/>
          <p14:tracePt t="11965" x="2012950" y="5380038"/>
          <p14:tracePt t="11967" x="2012950" y="5384800"/>
          <p14:tracePt t="11968" x="2017713" y="5384800"/>
          <p14:tracePt t="11969" x="2017713" y="5391150"/>
          <p14:tracePt t="11970" x="2017713" y="5395913"/>
          <p14:tracePt t="11971" x="2017713" y="5402263"/>
          <p14:tracePt t="11972" x="2024063" y="5402263"/>
          <p14:tracePt t="11973" x="2024063" y="5407025"/>
          <p14:tracePt t="11976" x="2028825" y="5419725"/>
          <p14:tracePt t="11977" x="2028825" y="5424488"/>
          <p14:tracePt t="11978" x="2035175" y="5424488"/>
          <p14:tracePt t="11979" x="2035175" y="5430838"/>
          <p14:tracePt t="11980" x="2035175" y="5435600"/>
          <p14:tracePt t="11983" x="2039938" y="5441950"/>
          <p14:tracePt t="11984" x="2039938" y="5453063"/>
          <p14:tracePt t="11985" x="2046288" y="5453063"/>
          <p14:tracePt t="11986" x="2046288" y="5457825"/>
          <p14:tracePt t="11988" x="2051050" y="5464175"/>
          <p14:tracePt t="11989" x="2057400" y="5464175"/>
          <p14:tracePt t="11991" x="2057400" y="5475288"/>
          <p14:tracePt t="11995" x="2068513" y="5492750"/>
          <p14:tracePt t="11996" x="2074863" y="5492750"/>
          <p14:tracePt t="11998" x="2074863" y="5497513"/>
          <p14:tracePt t="11999" x="2079625" y="5508625"/>
          <p14:tracePt t="12002" x="2085975" y="5514975"/>
          <p14:tracePt t="12003" x="2090738" y="5519738"/>
          <p14:tracePt t="12007" x="2097088" y="5537200"/>
          <p14:tracePt t="12009" x="2101850" y="5541963"/>
          <p14:tracePt t="12011" x="2112963" y="5548313"/>
          <p14:tracePt t="12012" x="2112963" y="5553075"/>
          <p14:tracePt t="12013" x="2119313" y="5553075"/>
          <p14:tracePt t="12016" x="2124075" y="5565775"/>
          <p14:tracePt t="12017" x="2130425" y="5570538"/>
          <p14:tracePt t="12019" x="2136775" y="5570538"/>
          <p14:tracePt t="12020" x="2136775" y="5576888"/>
          <p14:tracePt t="12022" x="2141538" y="5581650"/>
          <p14:tracePt t="12024" x="2152650" y="5588000"/>
          <p14:tracePt t="12025" x="2152650" y="5592763"/>
          <p14:tracePt t="12026" x="2159000" y="5592763"/>
          <p14:tracePt t="12027" x="2159000" y="5599113"/>
          <p14:tracePt t="12028" x="2163763" y="5599113"/>
          <p14:tracePt t="12030" x="2170113" y="5603875"/>
          <p14:tracePt t="12031" x="2174875" y="5610225"/>
          <p14:tracePt t="12033" x="2181225" y="5614988"/>
          <p14:tracePt t="12035" x="2192338" y="5621338"/>
          <p14:tracePt t="12040" x="2203450" y="5632450"/>
          <p14:tracePt t="12041" x="2214563" y="5638800"/>
          <p14:tracePt t="12044" x="2220913" y="5643563"/>
          <p14:tracePt t="12045" x="2232025" y="5649913"/>
          <p14:tracePt t="12046" x="2232025" y="5654675"/>
          <p14:tracePt t="12047" x="2236788" y="5654675"/>
          <p14:tracePt t="12049" x="2247900" y="5661025"/>
          <p14:tracePt t="12051" x="2254250" y="5665788"/>
          <p14:tracePt t="12052" x="2254250" y="5672138"/>
          <p14:tracePt t="12053" x="2265363" y="5672138"/>
          <p14:tracePt t="12055" x="2270125" y="5676900"/>
          <p14:tracePt t="12056" x="2276475" y="5676900"/>
          <p14:tracePt t="12057" x="2282825" y="5683250"/>
          <p14:tracePt t="12058" x="2282825" y="5688013"/>
          <p14:tracePt t="12059" x="2287588" y="5688013"/>
          <p14:tracePt t="12060" x="2293938" y="5688013"/>
          <p14:tracePt t="12061" x="2293938" y="5694363"/>
          <p14:tracePt t="12062" x="2305050" y="5694363"/>
          <p14:tracePt t="12064" x="2309813" y="5700713"/>
          <p14:tracePt t="12065" x="2309813" y="5705475"/>
          <p14:tracePt t="12066" x="2320925" y="5705475"/>
          <p14:tracePt t="12068" x="2327275" y="5711825"/>
          <p14:tracePt t="12070" x="2338388" y="5711825"/>
          <p14:tracePt t="12072" x="2344738" y="5716588"/>
          <p14:tracePt t="12073" x="2349500" y="5716588"/>
          <p14:tracePt t="12074" x="2355850" y="5722938"/>
          <p14:tracePt t="12076" x="2360613" y="5727700"/>
          <p14:tracePt t="12077" x="2366963" y="5727700"/>
          <p14:tracePt t="12079" x="2371725" y="5734050"/>
          <p14:tracePt t="12080" x="2378075" y="5734050"/>
          <p14:tracePt t="12081" x="2382838" y="5734050"/>
          <p14:tracePt t="12082" x="2382838" y="5738813"/>
          <p14:tracePt t="12083" x="2389188" y="5738813"/>
          <p14:tracePt t="12084" x="2393950" y="5745163"/>
          <p14:tracePt t="12085" x="2400300" y="5745163"/>
          <p14:tracePt t="12087" x="2411413" y="5749925"/>
          <p14:tracePt t="12089" x="2417763" y="5749925"/>
          <p14:tracePt t="12090" x="2422525" y="5756275"/>
          <p14:tracePt t="12091" x="2428875" y="5756275"/>
          <p14:tracePt t="12094" x="2439988" y="5762625"/>
          <p14:tracePt t="12096" x="2451100" y="5767388"/>
          <p14:tracePt t="12098" x="2462213" y="5767388"/>
          <p14:tracePt t="12101" x="2473325" y="5773738"/>
          <p14:tracePt t="12103" x="2484438" y="5778500"/>
          <p14:tracePt t="12104" x="2490788" y="5784850"/>
          <p14:tracePt t="12106" x="2495550" y="5784850"/>
          <p14:tracePt t="12107" x="2501900" y="5784850"/>
          <p14:tracePt t="12109" x="2513013" y="5789613"/>
          <p14:tracePt t="12110" x="2517775" y="5789613"/>
          <p14:tracePt t="12111" x="2524125" y="5789613"/>
          <p14:tracePt t="12114" x="2535238" y="5800725"/>
          <p14:tracePt t="12115" x="2540000" y="5800725"/>
          <p14:tracePt t="12118" x="2552700" y="5800725"/>
          <p14:tracePt t="12119" x="2557463" y="5807075"/>
          <p14:tracePt t="12120" x="2563813" y="5807075"/>
          <p14:tracePt t="12121" x="2568575" y="5807075"/>
          <p14:tracePt t="12123" x="2574925" y="5807075"/>
          <p14:tracePt t="12124" x="2579688" y="5811838"/>
          <p14:tracePt t="12128" x="2597150" y="5811838"/>
          <p14:tracePt t="12129" x="2597150" y="5818188"/>
          <p14:tracePt t="12130" x="2608263" y="5818188"/>
          <p14:tracePt t="12134" x="2619375" y="5822950"/>
          <p14:tracePt t="12136" x="2630488" y="5822950"/>
          <p14:tracePt t="12138" x="2636838" y="5822950"/>
          <p14:tracePt t="12140" x="2641600" y="5822950"/>
          <p14:tracePt t="12141" x="2647950" y="5829300"/>
          <p14:tracePt t="12142" x="2652713" y="5829300"/>
          <p14:tracePt t="12145" x="2663825" y="5829300"/>
          <p14:tracePt t="12147" x="2670175" y="5829300"/>
          <p14:tracePt t="12149" x="2674938" y="5829300"/>
          <p14:tracePt t="12151" x="2687638" y="5829300"/>
          <p14:tracePt t="12153" x="2692400" y="5829300"/>
          <p14:tracePt t="12154" x="2692400" y="5835650"/>
          <p14:tracePt t="12155" x="2698750" y="5835650"/>
          <p14:tracePt t="12157" x="2703513" y="5835650"/>
          <p14:tracePt t="12158" x="2709863" y="5835650"/>
          <p14:tracePt t="12159" x="2714625" y="5835650"/>
          <p14:tracePt t="12161" x="2720975" y="5835650"/>
          <p14:tracePt t="12163" x="2725738" y="5835650"/>
          <p14:tracePt t="12164" x="2732088" y="5835650"/>
          <p14:tracePt t="12165" x="2736850" y="5835650"/>
          <p14:tracePt t="12167" x="2743200" y="5835650"/>
          <p14:tracePt t="12168" x="2747963" y="5835650"/>
          <p14:tracePt t="12169" x="2754313" y="5835650"/>
          <p14:tracePt t="12171" x="2760663" y="5835650"/>
          <p14:tracePt t="12172" x="2765425" y="5835650"/>
          <p14:tracePt t="12173" x="2771775" y="5835650"/>
          <p14:tracePt t="12176" x="2782888" y="5835650"/>
          <p14:tracePt t="12178" x="2794000" y="5835650"/>
          <p14:tracePt t="12180" x="2798763" y="5835650"/>
          <p14:tracePt t="12182" x="2809875" y="5835650"/>
          <p14:tracePt t="12184" x="2816225" y="5835650"/>
          <p14:tracePt t="12185" x="2820988" y="5835650"/>
          <p14:tracePt t="12186" x="2827338" y="5835650"/>
          <p14:tracePt t="12187" x="2833688" y="5835650"/>
          <p14:tracePt t="12190" x="2849563" y="5835650"/>
          <p14:tracePt t="12192" x="2855913" y="5835650"/>
          <p14:tracePt t="12195" x="2867025" y="5835650"/>
          <p14:tracePt t="12197" x="2882900" y="5835650"/>
          <p14:tracePt t="12199" x="2895600" y="5835650"/>
          <p14:tracePt t="12201" x="2900363" y="5835650"/>
          <p14:tracePt t="12202" x="2906713" y="5835650"/>
          <p14:tracePt t="12204" x="2917825" y="5835650"/>
          <p14:tracePt t="12206" x="2928938" y="5835650"/>
          <p14:tracePt t="12208" x="2933700" y="5829300"/>
          <p14:tracePt t="12211" x="2951163" y="5829300"/>
          <p14:tracePt t="12213" x="2955925" y="5829300"/>
          <p14:tracePt t="12214" x="2962275" y="5829300"/>
          <p14:tracePt t="12215" x="2968625" y="5829300"/>
          <p14:tracePt t="12217" x="2973388" y="5822950"/>
          <p14:tracePt t="12218" x="2979738" y="5822950"/>
          <p14:tracePt t="12219" x="2984500" y="5822950"/>
          <p14:tracePt t="12221" x="2990850" y="5818188"/>
          <p14:tracePt t="12222" x="2995613" y="5818188"/>
          <p14:tracePt t="12223" x="3001963" y="5818188"/>
          <p14:tracePt t="12224" x="3006725" y="5818188"/>
          <p14:tracePt t="12227" x="3017838" y="5818188"/>
          <p14:tracePt t="12228" x="3024188" y="5818188"/>
          <p14:tracePt t="12230" x="3035300" y="5811838"/>
          <p14:tracePt t="12232" x="3041650" y="5811838"/>
          <p14:tracePt t="12234" x="3046413" y="5811838"/>
          <p14:tracePt t="12235" x="3052763" y="5811838"/>
          <p14:tracePt t="12236" x="3057525" y="5811838"/>
          <p14:tracePt t="12238" x="3063875" y="5807075"/>
          <p14:tracePt t="12240" x="3068638" y="5807075"/>
          <p14:tracePt t="12241" x="3074988" y="5807075"/>
          <p14:tracePt t="12242" x="3079750" y="5800725"/>
          <p14:tracePt t="12246" x="3090863" y="5800725"/>
          <p14:tracePt t="12248" x="3097213" y="5800725"/>
          <p14:tracePt t="12249" x="3103563" y="5795963"/>
          <p14:tracePt t="12252" x="3108325" y="5795963"/>
          <p14:tracePt t="12253" x="3114675" y="5795963"/>
          <p14:tracePt t="12255" x="3119438" y="5789613"/>
          <p14:tracePt t="12256" x="3125788" y="5789613"/>
          <p14:tracePt t="12258" x="3130550" y="5789613"/>
          <p14:tracePt t="12260" x="3136900" y="5784850"/>
          <p14:tracePt t="12262" x="3141663" y="5784850"/>
          <p14:tracePt t="12263" x="3141663" y="5778500"/>
          <p14:tracePt t="12264" x="3148013" y="5778500"/>
          <p14:tracePt t="12266" x="3152775" y="5778500"/>
          <p14:tracePt t="12267" x="3152775" y="5773738"/>
          <p14:tracePt t="12268" x="3159125" y="5773738"/>
          <p14:tracePt t="12270" x="3163888" y="5773738"/>
          <p14:tracePt t="12271" x="3170238" y="5767388"/>
          <p14:tracePt t="12273" x="3176588" y="5767388"/>
          <p14:tracePt t="12274" x="3176588" y="5762625"/>
          <p14:tracePt t="12275" x="3181350" y="5762625"/>
          <p14:tracePt t="12276" x="3181350" y="5756275"/>
          <p14:tracePt t="12277" x="3187700" y="5756275"/>
          <p14:tracePt t="12279" x="3192463" y="5749925"/>
          <p14:tracePt t="12280" x="3198813" y="5749925"/>
          <p14:tracePt t="12282" x="3198813" y="5745163"/>
          <p14:tracePt t="12283" x="3203575" y="5745163"/>
          <p14:tracePt t="12284" x="3209925" y="5745163"/>
          <p14:tracePt t="12286" x="3214688" y="5734050"/>
          <p14:tracePt t="12288" x="3221038" y="5734050"/>
          <p14:tracePt t="12289" x="3221038" y="5727700"/>
          <p14:tracePt t="12290" x="3225800" y="5727700"/>
          <p14:tracePt t="12291" x="3232150" y="5722938"/>
          <p14:tracePt t="12292" x="3238500" y="5722938"/>
          <p14:tracePt t="12295" x="3249613" y="5711825"/>
          <p14:tracePt t="12297" x="3254375" y="5700713"/>
          <p14:tracePt t="12299" x="3260725" y="5694363"/>
          <p14:tracePt t="12301" x="3265488" y="5688013"/>
          <p14:tracePt t="12303" x="3271838" y="5683250"/>
          <p14:tracePt t="12306" x="3276600" y="5676900"/>
          <p14:tracePt t="12307" x="3287713" y="5665788"/>
          <p14:tracePt t="12310" x="3294063" y="5654675"/>
          <p14:tracePt t="12311" x="3298825" y="5654675"/>
          <p14:tracePt t="12312" x="3305175" y="5643563"/>
          <p14:tracePt t="12313" x="3311525" y="5643563"/>
          <p14:tracePt t="12314" x="3311525" y="5638800"/>
          <p14:tracePt t="12315" x="3316288" y="5638800"/>
          <p14:tracePt t="12316" x="3322638" y="5632450"/>
          <p14:tracePt t="12317" x="3322638" y="5627688"/>
          <p14:tracePt t="12318" x="3327400" y="5621338"/>
          <p14:tracePt t="12320" x="3333750" y="5614988"/>
          <p14:tracePt t="12321" x="3338513" y="5610225"/>
          <p14:tracePt t="12323" x="3338513" y="5603875"/>
          <p14:tracePt t="12324" x="3344863" y="5599113"/>
          <p14:tracePt t="12325" x="3349625" y="5588000"/>
          <p14:tracePt t="12326" x="3355975" y="5588000"/>
          <p14:tracePt t="12327" x="3355975" y="5581650"/>
          <p14:tracePt t="12328" x="3360738" y="5576888"/>
          <p14:tracePt t="12329" x="3360738" y="5570538"/>
          <p14:tracePt t="12330" x="3367088" y="5570538"/>
          <p14:tracePt t="12331" x="3367088" y="5565775"/>
          <p14:tracePt t="12332" x="3367088" y="5559425"/>
          <p14:tracePt t="12333" x="3371850" y="5553075"/>
          <p14:tracePt t="12334" x="3378200" y="5548313"/>
          <p14:tracePt t="12336" x="3384550" y="5537200"/>
          <p14:tracePt t="12337" x="3384550" y="5530850"/>
          <p14:tracePt t="12338" x="3389313" y="5530850"/>
          <p14:tracePt t="12339" x="3395663" y="5519738"/>
          <p14:tracePt t="12341" x="3395663" y="5508625"/>
          <p14:tracePt t="12342" x="3400425" y="5508625"/>
          <p14:tracePt t="12343" x="3400425" y="5503863"/>
          <p14:tracePt t="12344" x="3406775" y="5497513"/>
          <p14:tracePt t="12345" x="3411538" y="5492750"/>
          <p14:tracePt t="12346" x="3411538" y="5486400"/>
          <p14:tracePt t="12347" x="3411538" y="5480050"/>
          <p14:tracePt t="12348" x="3417888" y="5475288"/>
          <p14:tracePt t="12349" x="3417888" y="5468938"/>
          <p14:tracePt t="12350" x="3422650" y="5468938"/>
          <p14:tracePt t="12352" x="3429000" y="5457825"/>
          <p14:tracePt t="12353" x="3429000" y="5453063"/>
          <p14:tracePt t="12354" x="3433763" y="5446713"/>
          <p14:tracePt t="12355" x="3433763" y="5441950"/>
          <p14:tracePt t="12356" x="3433763" y="5435600"/>
          <p14:tracePt t="12357" x="3440113" y="5430838"/>
          <p14:tracePt t="12358" x="3446463" y="5424488"/>
          <p14:tracePt t="12359" x="3446463" y="5419725"/>
          <p14:tracePt t="12361" x="3451225" y="5407025"/>
          <p14:tracePt t="12363" x="3451225" y="5402263"/>
          <p14:tracePt t="12364" x="3451225" y="5395913"/>
          <p14:tracePt t="12365" x="3457575" y="5391150"/>
          <p14:tracePt t="12366" x="3462338" y="5384800"/>
          <p14:tracePt t="12368" x="3462338" y="5373688"/>
          <p14:tracePt t="12369" x="3468688" y="5373688"/>
          <p14:tracePt t="12370" x="3468688" y="5368925"/>
          <p14:tracePt t="12371" x="3468688" y="5362575"/>
          <p14:tracePt t="12372" x="3468688" y="5357813"/>
          <p14:tracePt t="12373" x="3473450" y="5351463"/>
          <p14:tracePt t="12375" x="3479800" y="5340350"/>
          <p14:tracePt t="12378" x="3484563" y="5329238"/>
          <p14:tracePt t="12379" x="3484563" y="5322888"/>
          <p14:tracePt t="12381" x="3484563" y="5318125"/>
          <p14:tracePt t="12382" x="3490913" y="5311775"/>
          <p14:tracePt t="12384" x="3495675" y="5300663"/>
          <p14:tracePt t="12386" x="3495675" y="5295900"/>
          <p14:tracePt t="12388" x="3502025" y="5284788"/>
          <p14:tracePt t="12391" x="3502025" y="5278438"/>
          <p14:tracePt t="12393" x="3506788" y="5267325"/>
          <p14:tracePt t="12394" x="3506788" y="5260975"/>
          <p14:tracePt t="12395" x="3513138" y="5256213"/>
          <p14:tracePt t="12396" x="3513138" y="5249863"/>
          <p14:tracePt t="12401" x="3519488" y="5233988"/>
          <p14:tracePt t="12402" x="3519488" y="5227638"/>
          <p14:tracePt t="12405" x="3519488" y="5216525"/>
          <p14:tracePt t="12406" x="3519488" y="5210175"/>
          <p14:tracePt t="12408" x="3519488" y="5205413"/>
          <p14:tracePt t="12409" x="3524250" y="5199063"/>
          <p14:tracePt t="12410" x="3524250" y="5194300"/>
          <p14:tracePt t="12412" x="3524250" y="5187950"/>
          <p14:tracePt t="12414" x="3530600" y="5183188"/>
          <p14:tracePt t="12415" x="3530600" y="5176838"/>
          <p14:tracePt t="12416" x="3530600" y="5172075"/>
          <p14:tracePt t="12418" x="3530600" y="5165725"/>
          <p14:tracePt t="12420" x="3530600" y="5160963"/>
          <p14:tracePt t="12420" x="3530600" y="5154613"/>
          <p14:tracePt t="12422" x="3530600" y="5149850"/>
          <p14:tracePt t="12423" x="3530600" y="5143500"/>
          <p14:tracePt t="12425" x="3535363" y="5137150"/>
          <p14:tracePt t="12427" x="3535363" y="5126038"/>
          <p14:tracePt t="12429" x="3535363" y="5121275"/>
          <p14:tracePt t="12431" x="3535363" y="5114925"/>
          <p14:tracePt t="12432" x="3535363" y="5110163"/>
          <p14:tracePt t="12434" x="3535363" y="5103813"/>
          <p14:tracePt t="12435" x="3535363" y="5099050"/>
          <p14:tracePt t="12436" x="3535363" y="5092700"/>
          <p14:tracePt t="12438" x="3535363" y="5087938"/>
          <p14:tracePt t="12439" x="3535363" y="5081588"/>
          <p14:tracePt t="12441" x="3535363" y="5076825"/>
          <p14:tracePt t="12442" x="3535363" y="5070475"/>
          <p14:tracePt t="12443" x="3535363" y="5064125"/>
          <p14:tracePt t="12445" x="3535363" y="5059363"/>
          <p14:tracePt t="12447" x="3535363" y="5053013"/>
          <p14:tracePt t="12448" x="3535363" y="5048250"/>
          <p14:tracePt t="12450" x="3535363" y="5041900"/>
          <p14:tracePt t="12451" x="3535363" y="5037138"/>
          <p14:tracePt t="12452" x="3535363" y="5030788"/>
          <p14:tracePt t="12454" x="3535363" y="5026025"/>
          <p14:tracePt t="12456" x="3535363" y="5019675"/>
          <p14:tracePt t="12457" x="3535363" y="5014913"/>
          <p14:tracePt t="12458" x="3535363" y="5008563"/>
          <p14:tracePt t="12461" x="3530600" y="4997450"/>
          <p14:tracePt t="12463" x="3530600" y="4991100"/>
          <p14:tracePt t="12465" x="3530600" y="4986338"/>
          <p14:tracePt t="12466" x="3524250" y="4986338"/>
          <p14:tracePt t="12467" x="3524250" y="4979988"/>
          <p14:tracePt t="12468" x="3524250" y="4975225"/>
          <p14:tracePt t="12470" x="3519488" y="4968875"/>
          <p14:tracePt t="12472" x="3519488" y="4964113"/>
          <p14:tracePt t="12475" x="3513138" y="4953000"/>
          <p14:tracePt t="12477" x="3506788" y="4953000"/>
          <p14:tracePt t="12478" x="3506788" y="4946650"/>
          <p14:tracePt t="12480" x="3502025" y="4941888"/>
          <p14:tracePt t="12482" x="3502025" y="4935538"/>
          <p14:tracePt t="12484" x="3495675" y="4935538"/>
          <p14:tracePt t="12485" x="3495675" y="4929188"/>
          <p14:tracePt t="12486" x="3495675" y="4924425"/>
          <p14:tracePt t="12490" x="3484563" y="4918075"/>
          <p14:tracePt t="12493" x="3479800" y="4913313"/>
          <p14:tracePt t="12495" x="3479800" y="4906963"/>
          <p14:tracePt t="12496" x="3473450" y="4902200"/>
          <p14:tracePt t="12499" x="3468688" y="4895850"/>
          <p14:tracePt t="12502" x="3462338" y="4891088"/>
          <p14:tracePt t="12504" x="3457575" y="4884738"/>
          <p14:tracePt t="12506" x="3451225" y="4879975"/>
          <p14:tracePt t="12509" x="3451225" y="4873625"/>
          <p14:tracePt t="12510" x="3446463" y="4873625"/>
          <p14:tracePt t="12512" x="3446463" y="4867275"/>
          <p14:tracePt t="12513" x="3440113" y="4867275"/>
          <p14:tracePt t="12514" x="3433763" y="4867275"/>
          <p14:tracePt t="12516" x="3433763" y="4862513"/>
          <p14:tracePt t="12517" x="3433763" y="4856163"/>
          <p14:tracePt t="12518" x="3429000" y="4856163"/>
          <p14:tracePt t="12521" x="3422650" y="4851400"/>
          <p14:tracePt t="12524" x="3417888" y="4851400"/>
          <p14:tracePt t="12525" x="3411538" y="4845050"/>
          <p14:tracePt t="12528" x="3406775" y="4845050"/>
          <p14:tracePt t="12530" x="3406775" y="4840288"/>
          <p14:tracePt t="12532" x="3400425" y="4833938"/>
          <p14:tracePt t="12535" x="3395663" y="4833938"/>
          <p14:tracePt t="12538" x="3389313" y="4829175"/>
          <p14:tracePt t="12540" x="3384550" y="4829175"/>
          <p14:tracePt t="12542" x="3384550" y="4822825"/>
          <p14:tracePt t="12544" x="3378200" y="4822825"/>
          <p14:tracePt t="12547" x="3371850" y="4822825"/>
          <p14:tracePt t="12549" x="3367088" y="4818063"/>
          <p14:tracePt t="12551" x="3360738" y="4811713"/>
          <p14:tracePt t="12555" x="3355975" y="4811713"/>
          <p14:tracePt t="12558" x="3349625" y="4806950"/>
          <p14:tracePt t="12559" x="3344863" y="4806950"/>
          <p14:tracePt t="12562" x="3338513" y="4806950"/>
          <p14:tracePt t="12564" x="3338513" y="4800600"/>
          <p14:tracePt t="12565" x="3333750" y="4800600"/>
          <p14:tracePt t="12567" x="3327400" y="4800600"/>
          <p14:tracePt t="12569" x="3322638" y="4800600"/>
          <p14:tracePt t="12570" x="3322638" y="4794250"/>
          <p14:tracePt t="12572" x="3316288" y="4794250"/>
          <p14:tracePt t="12573" x="3316288" y="4789488"/>
          <p14:tracePt t="12574" x="3311525" y="4789488"/>
          <p14:tracePt t="12577" x="3305175" y="4789488"/>
          <p14:tracePt t="12580" x="3298825" y="4783138"/>
          <p14:tracePt t="12581" x="3294063" y="4783138"/>
          <p14:tracePt t="12583" x="3287713" y="4783138"/>
          <p14:tracePt t="12586" x="3282950" y="4778375"/>
          <p14:tracePt t="12588" x="3276600" y="4778375"/>
          <p14:tracePt t="12590" x="3271838" y="4772025"/>
          <p14:tracePt t="12591" x="3265488" y="4772025"/>
          <p14:tracePt t="12594" x="3260725" y="4772025"/>
          <p14:tracePt t="12596" x="3254375" y="4767263"/>
          <p14:tracePt t="12602" x="3238500" y="4760913"/>
          <p14:tracePt t="12603" x="3232150" y="4756150"/>
          <p14:tracePt t="12606" x="3225800" y="4756150"/>
          <p14:tracePt t="12607" x="3221038" y="4756150"/>
          <p14:tracePt t="12609" x="3214688" y="4749800"/>
          <p14:tracePt t="12610" x="3209925" y="4749800"/>
          <p14:tracePt t="12611" x="3209925" y="4745038"/>
          <p14:tracePt t="12613" x="3203575" y="4745038"/>
          <p14:tracePt t="12615" x="3198813" y="4745038"/>
          <p14:tracePt t="12616" x="3192463" y="4745038"/>
          <p14:tracePt t="12618" x="3187700" y="4738688"/>
          <p14:tracePt t="12621" x="3176588" y="4738688"/>
          <p14:tracePt t="12623" x="3163888" y="4733925"/>
          <p14:tracePt t="12625" x="3159125" y="4733925"/>
          <p14:tracePt t="12627" x="3152775" y="4733925"/>
          <p14:tracePt t="12630" x="3141663" y="4733925"/>
          <p14:tracePt t="12632" x="3136900" y="4727575"/>
          <p14:tracePt t="12634" x="3125788" y="4721225"/>
          <p14:tracePt t="12636" x="3119438" y="4721225"/>
          <p14:tracePt t="12637" x="3114675" y="4721225"/>
          <p14:tracePt t="12639" x="3108325" y="4721225"/>
          <p14:tracePt t="12640" x="3103563" y="4721225"/>
          <p14:tracePt t="12642" x="3097213" y="4721225"/>
          <p14:tracePt t="12643" x="3090863" y="4716463"/>
          <p14:tracePt t="12644" x="3086100" y="4716463"/>
          <p14:tracePt t="12645" x="3079750" y="4716463"/>
          <p14:tracePt t="12647" x="3074988" y="4716463"/>
          <p14:tracePt t="12649" x="3063875" y="4716463"/>
          <p14:tracePt t="12651" x="3057525" y="4710113"/>
          <p14:tracePt t="12652" x="3052763" y="4710113"/>
          <p14:tracePt t="12653" x="3046413" y="4710113"/>
          <p14:tracePt t="12655" x="3041650" y="4710113"/>
          <p14:tracePt t="12656" x="3035300" y="4710113"/>
          <p14:tracePt t="12659" x="3024188" y="4705350"/>
          <p14:tracePt t="12661" x="3017838" y="4699000"/>
          <p14:tracePt t="12664" x="3001963" y="4699000"/>
          <p14:tracePt t="12666" x="2995613" y="4699000"/>
          <p14:tracePt t="12667" x="2990850" y="4699000"/>
          <p14:tracePt t="12669" x="2984500" y="4694238"/>
          <p14:tracePt t="12671" x="2973388" y="4694238"/>
          <p14:tracePt t="12672" x="2968625" y="4694238"/>
          <p14:tracePt t="12674" x="2962275" y="4694238"/>
          <p14:tracePt t="12677" x="2951163" y="4687888"/>
          <p14:tracePt t="12678" x="2944813" y="4683125"/>
          <p14:tracePt t="12680" x="2940050" y="4683125"/>
          <p14:tracePt t="12682" x="2928938" y="4683125"/>
          <p14:tracePt t="12684" x="2922588" y="4683125"/>
          <p14:tracePt t="12685" x="2917825" y="4683125"/>
          <p14:tracePt t="12686" x="2917825" y="4676775"/>
          <p14:tracePt t="12687" x="2911475" y="4676775"/>
          <p14:tracePt t="12691" x="2900363" y="4676775"/>
          <p14:tracePt t="12693" x="2889250" y="4676775"/>
          <p14:tracePt t="12695" x="2882900" y="4672013"/>
          <p14:tracePt t="12698" x="2871788" y="4672013"/>
          <p14:tracePt t="12700" x="2867025" y="4672013"/>
          <p14:tracePt t="12702" x="2860675" y="4672013"/>
          <p14:tracePt t="12704" x="2855913" y="4665663"/>
          <p14:tracePt t="12706" x="2849563" y="4665663"/>
          <p14:tracePt t="12707" x="2844800" y="4665663"/>
          <p14:tracePt t="12709" x="2838450" y="4665663"/>
          <p14:tracePt t="12711" x="2833688" y="4659313"/>
          <p14:tracePt t="12713" x="2827338" y="4659313"/>
          <p14:tracePt t="12714" x="2820988" y="4659313"/>
          <p14:tracePt t="12716" x="2816225" y="4659313"/>
          <p14:tracePt t="12721" x="2805113" y="4659313"/>
          <p14:tracePt t="12723" x="2794000" y="4659313"/>
          <p14:tracePt t="12726" x="2782888" y="4659313"/>
          <p14:tracePt t="12728" x="2776538" y="4659313"/>
          <p14:tracePt t="12730" x="2771775" y="4659313"/>
          <p14:tracePt t="12732" x="2765425" y="4659313"/>
          <p14:tracePt t="12733" x="2760663" y="4659313"/>
          <p14:tracePt t="12735" x="2754313" y="4659313"/>
          <p14:tracePt t="12737" x="2747963" y="4659313"/>
          <p14:tracePt t="12740" x="2736850" y="4659313"/>
          <p14:tracePt t="12742" x="2732088" y="4659313"/>
          <p14:tracePt t="12745" x="2725738" y="4659313"/>
          <p14:tracePt t="12747" x="2720975" y="4659313"/>
          <p14:tracePt t="12748" x="2714625" y="4659313"/>
          <p14:tracePt t="12750" x="2709863" y="4659313"/>
          <p14:tracePt t="12752" x="2709863" y="4665663"/>
          <p14:tracePt t="12753" x="2703513" y="4665663"/>
          <p14:tracePt t="12755" x="2698750" y="4665663"/>
          <p14:tracePt t="12758" x="2687638" y="4665663"/>
          <p14:tracePt t="12759" x="2687638" y="4672013"/>
          <p14:tracePt t="12761" x="2681288" y="4672013"/>
          <p14:tracePt t="12763" x="2674938" y="4672013"/>
          <p14:tracePt t="12764" x="2670175" y="4672013"/>
          <p14:tracePt t="12766" x="2670175" y="4676775"/>
          <p14:tracePt t="12767" x="2663825" y="4676775"/>
          <p14:tracePt t="12769" x="2659063" y="4676775"/>
          <p14:tracePt t="12771" x="2652713" y="4683125"/>
          <p14:tracePt t="12773" x="2647950" y="4683125"/>
          <p14:tracePt t="12774" x="2641600" y="4687888"/>
          <p14:tracePt t="12778" x="2636838" y="4687888"/>
          <p14:tracePt t="12779" x="2630488" y="4694238"/>
          <p14:tracePt t="12780" x="2625725" y="4694238"/>
          <p14:tracePt t="12782" x="2619375" y="4694238"/>
          <p14:tracePt t="12784" x="2613025" y="4699000"/>
          <p14:tracePt t="12786" x="2608263" y="4699000"/>
          <p14:tracePt t="12789" x="2597150" y="4705350"/>
          <p14:tracePt t="12791" x="2590800" y="4705350"/>
          <p14:tracePt t="12792" x="2586038" y="4705350"/>
          <p14:tracePt t="12793" x="2579688" y="4710113"/>
          <p14:tracePt t="12795" x="2574925" y="4716463"/>
          <p14:tracePt t="12797" x="2568575" y="4716463"/>
          <p14:tracePt t="12800" x="2557463" y="4721225"/>
          <p14:tracePt t="12801" x="2552700" y="4721225"/>
          <p14:tracePt t="12802" x="2546350" y="4727575"/>
          <p14:tracePt t="12803" x="2540000" y="4733925"/>
          <p14:tracePt t="12804" x="2535238" y="4733925"/>
          <p14:tracePt t="12806" x="2524125" y="4738688"/>
          <p14:tracePt t="12808" x="2517775" y="4738688"/>
          <p14:tracePt t="12809" x="2513013" y="4745038"/>
          <p14:tracePt t="12810" x="2506663" y="4745038"/>
          <p14:tracePt t="12811" x="2501900" y="4749800"/>
          <p14:tracePt t="12813" x="2490788" y="4749800"/>
          <p14:tracePt t="12815" x="2478088" y="4756150"/>
          <p14:tracePt t="12817" x="2473325" y="4760913"/>
          <p14:tracePt t="12818" x="2462213" y="4767263"/>
          <p14:tracePt t="12819" x="2455863" y="4767263"/>
          <p14:tracePt t="12820" x="2451100" y="4767263"/>
          <p14:tracePt t="12821" x="2444750" y="4772025"/>
          <p14:tracePt t="12822" x="2439988" y="4778375"/>
          <p14:tracePt t="12823" x="2428875" y="4778375"/>
          <p14:tracePt t="12824" x="2428875" y="4783138"/>
          <p14:tracePt t="12825" x="2422525" y="4783138"/>
          <p14:tracePt t="12826" x="2411413" y="4789488"/>
          <p14:tracePt t="12828" x="2400300" y="4794250"/>
          <p14:tracePt t="12829" x="2393950" y="4794250"/>
          <p14:tracePt t="12831" x="2382838" y="4800600"/>
          <p14:tracePt t="12832" x="2378075" y="4806950"/>
          <p14:tracePt t="12833" x="2371725" y="4806950"/>
          <p14:tracePt t="12834" x="2366963" y="4806950"/>
          <p14:tracePt t="12835" x="2360613" y="4811713"/>
          <p14:tracePt t="12836" x="2349500" y="4818063"/>
          <p14:tracePt t="12837" x="2344738" y="4818063"/>
          <p14:tracePt t="12838" x="2338388" y="4822825"/>
          <p14:tracePt t="12839" x="2332038" y="4829175"/>
          <p14:tracePt t="12840" x="2327275" y="4829175"/>
          <p14:tracePt t="12841" x="2320925" y="4829175"/>
          <p14:tracePt t="12843" x="2309813" y="4840288"/>
          <p14:tracePt t="12844" x="2305050" y="4840288"/>
          <p14:tracePt t="12846" x="2293938" y="4845050"/>
          <p14:tracePt t="12847" x="2287588" y="4845050"/>
          <p14:tracePt t="12848" x="2282825" y="4851400"/>
          <p14:tracePt t="12849" x="2276475" y="4851400"/>
          <p14:tracePt t="12850" x="2270125" y="4856163"/>
          <p14:tracePt t="12851" x="2265363" y="4856163"/>
          <p14:tracePt t="12852" x="2259013" y="4856163"/>
          <p14:tracePt t="12853" x="2254250" y="4862513"/>
          <p14:tracePt t="12854" x="2247900" y="4862513"/>
          <p14:tracePt t="12856" x="2236788" y="4867275"/>
          <p14:tracePt t="12857" x="2232025" y="4873625"/>
          <p14:tracePt t="12858" x="2225675" y="4873625"/>
          <p14:tracePt t="12859" x="2220913" y="4873625"/>
          <p14:tracePt t="12860" x="2220913" y="4879975"/>
          <p14:tracePt t="12861" x="2209800" y="4884738"/>
          <p14:tracePt t="12864" x="2197100" y="4891088"/>
          <p14:tracePt t="12866" x="2185988" y="4891088"/>
          <p14:tracePt t="12867" x="2185988" y="4895850"/>
          <p14:tracePt t="12868" x="2174875" y="4895850"/>
          <p14:tracePt t="12870" x="2170113" y="4902200"/>
          <p14:tracePt t="12871" x="2163763" y="4906963"/>
          <p14:tracePt t="12873" x="2152650" y="4906963"/>
          <p14:tracePt t="12875" x="2147888" y="4913313"/>
          <p14:tracePt t="12877" x="2136775" y="4913313"/>
          <p14:tracePt t="12878" x="2136775" y="4918075"/>
          <p14:tracePt t="12879" x="2130425" y="4918075"/>
          <p14:tracePt t="12880" x="2124075" y="4924425"/>
          <p14:tracePt t="12881" x="2119313" y="4924425"/>
          <p14:tracePt t="12884" x="2108200" y="4929188"/>
          <p14:tracePt t="12886" x="2101850" y="4929188"/>
          <p14:tracePt t="12887" x="2097088" y="4935538"/>
          <p14:tracePt t="12889" x="2090738" y="4941888"/>
          <p14:tracePt t="12890" x="2085975" y="4941888"/>
          <p14:tracePt t="12891" x="2079625" y="4941888"/>
          <p14:tracePt t="12892" x="2079625" y="4946650"/>
          <p14:tracePt t="12894" x="2074863" y="4946650"/>
          <p14:tracePt t="12895" x="2062163" y="4946650"/>
          <p14:tracePt t="12896" x="2062163" y="4953000"/>
          <p14:tracePt t="12897" x="2057400" y="4953000"/>
          <p14:tracePt t="12899" x="2051050" y="4957763"/>
          <p14:tracePt t="12900" x="2046288" y="4957763"/>
          <p14:tracePt t="12901" x="2046288" y="4964113"/>
          <p14:tracePt t="12902" x="2039938" y="4964113"/>
          <p14:tracePt t="12903" x="2035175" y="4964113"/>
          <p14:tracePt t="12905" x="2028825" y="4968875"/>
          <p14:tracePt t="12906" x="2024063" y="4968875"/>
          <p14:tracePt t="12907" x="2024063" y="4975225"/>
          <p14:tracePt t="12908" x="2017713" y="4975225"/>
          <p14:tracePt t="12910" x="2012950" y="4979988"/>
          <p14:tracePt t="12911" x="2012950" y="4986338"/>
          <p14:tracePt t="12914" x="2001838" y="4991100"/>
          <p14:tracePt t="12916" x="1989138" y="4991100"/>
          <p14:tracePt t="12917" x="1984375" y="4997450"/>
          <p14:tracePt t="12919" x="1978025" y="5002213"/>
          <p14:tracePt t="12921" x="1973263" y="5008563"/>
          <p14:tracePt t="12922" x="1966913" y="5008563"/>
          <p14:tracePt t="12924" x="1962150" y="5014913"/>
          <p14:tracePt t="12927" x="1951038" y="5019675"/>
          <p14:tracePt t="12929" x="1944688" y="5030788"/>
          <p14:tracePt t="12931" x="1933575" y="5037138"/>
          <p14:tracePt t="12933" x="1927225" y="5041900"/>
          <p14:tracePt t="12935" x="1922463" y="5048250"/>
          <p14:tracePt t="12936" x="1916113" y="5053013"/>
          <p14:tracePt t="12937" x="1911350" y="5053013"/>
          <p14:tracePt t="12939" x="1911350" y="5059363"/>
          <p14:tracePt t="12940" x="1905000" y="5064125"/>
          <p14:tracePt t="12942" x="1900238" y="5070475"/>
          <p14:tracePt t="12943" x="1893888" y="5070475"/>
          <p14:tracePt t="12944" x="1893888" y="5076825"/>
          <p14:tracePt t="12945" x="1889125" y="5076825"/>
          <p14:tracePt t="12946" x="1882775" y="5081588"/>
          <p14:tracePt t="12948" x="1882775" y="5087938"/>
          <p14:tracePt t="12949" x="1878013" y="5092700"/>
          <p14:tracePt t="12950" x="1871663" y="5092700"/>
          <p14:tracePt t="12952" x="1866900" y="5099050"/>
          <p14:tracePt t="12956" x="1854200" y="5110163"/>
          <p14:tracePt t="12957" x="1854200" y="5114925"/>
          <p14:tracePt t="12959" x="1849438" y="5121275"/>
          <p14:tracePt t="12960" x="1849438" y="5126038"/>
          <p14:tracePt t="12961" x="1843088" y="5126038"/>
          <p14:tracePt t="12963" x="1843088" y="5132388"/>
          <p14:tracePt t="12964" x="1838325" y="5132388"/>
          <p14:tracePt t="12965" x="1838325" y="5137150"/>
          <p14:tracePt t="12966" x="1831975" y="5137150"/>
          <p14:tracePt t="12967" x="1831975" y="5143500"/>
          <p14:tracePt t="12968" x="1831975" y="5149850"/>
          <p14:tracePt t="12969" x="1827213" y="5149850"/>
          <p14:tracePt t="12971" x="1827213" y="5154613"/>
          <p14:tracePt t="12973" x="1820863" y="5160963"/>
          <p14:tracePt t="12975" x="1820863" y="5165725"/>
          <p14:tracePt t="12977" x="1820863" y="5172075"/>
          <p14:tracePt t="12978" x="1816100" y="5172075"/>
          <p14:tracePt t="12979" x="1816100" y="5176838"/>
          <p14:tracePt t="12982" x="1816100" y="5183188"/>
          <p14:tracePt t="12986" x="1809750" y="5194300"/>
          <p14:tracePt t="12990" x="1804988" y="5199063"/>
          <p14:tracePt t="12992" x="1804988" y="5205413"/>
          <p14:tracePt t="12996" x="1804988" y="5210175"/>
          <p14:tracePt t="12997" x="1804988" y="5216525"/>
          <p14:tracePt t="13000" x="1804988" y="5222875"/>
          <p14:tracePt t="13004" x="1804988" y="5227638"/>
          <p14:tracePt t="13007" x="1804988" y="5233988"/>
          <p14:tracePt t="13009" x="1804988" y="5238750"/>
          <p14:tracePt t="13012" x="1804988" y="5245100"/>
          <p14:tracePt t="13018" x="1809750" y="5256213"/>
          <p14:tracePt t="13019" x="1816100" y="5256213"/>
          <p14:tracePt t="13023" x="1820863" y="5267325"/>
          <p14:tracePt t="13024" x="1820863" y="5272088"/>
          <p14:tracePt t="13025" x="1827213" y="5272088"/>
          <p14:tracePt t="13028" x="1838325" y="5278438"/>
          <p14:tracePt t="13029" x="1838325" y="5284788"/>
          <p14:tracePt t="13030" x="1843088" y="5289550"/>
          <p14:tracePt t="13032" x="1849438" y="5295900"/>
          <p14:tracePt t="13033" x="1854200" y="5295900"/>
          <p14:tracePt t="13034" x="1854200" y="5300663"/>
          <p14:tracePt t="13035" x="1860550" y="5307013"/>
          <p14:tracePt t="13038" x="1866900" y="5311775"/>
          <p14:tracePt t="13040" x="1878013" y="5318125"/>
          <p14:tracePt t="13042" x="1882775" y="5322888"/>
          <p14:tracePt t="13044" x="1893888" y="5329238"/>
          <p14:tracePt t="13046" x="1893888" y="5334000"/>
          <p14:tracePt t="13047" x="1900238" y="5340350"/>
          <p14:tracePt t="13048" x="1905000" y="5340350"/>
          <p14:tracePt t="13050" x="1911350" y="5351463"/>
          <p14:tracePt t="13052" x="1916113" y="5357813"/>
          <p14:tracePt t="13054" x="1922463" y="5362575"/>
          <p14:tracePt t="13055" x="1927225" y="5362575"/>
          <p14:tracePt t="13057" x="1933575" y="5373688"/>
          <p14:tracePt t="13058" x="1939925" y="5373688"/>
          <p14:tracePt t="13059" x="1944688" y="5380038"/>
          <p14:tracePt t="13063" x="1955800" y="5391150"/>
          <p14:tracePt t="13065" x="1962150" y="5395913"/>
          <p14:tracePt t="13066" x="1966913" y="5402263"/>
          <p14:tracePt t="13067" x="1973263" y="5402263"/>
          <p14:tracePt t="13068" x="1973263" y="5407025"/>
          <p14:tracePt t="13069" x="1978025" y="5407025"/>
          <p14:tracePt t="13070" x="1978025" y="5413375"/>
          <p14:tracePt t="13071" x="1984375" y="5413375"/>
          <p14:tracePt t="13072" x="1989138" y="5419725"/>
          <p14:tracePt t="13073" x="1989138" y="5424488"/>
          <p14:tracePt t="13074" x="1995488" y="5424488"/>
          <p14:tracePt t="13075" x="1995488" y="5430838"/>
          <p14:tracePt t="13076" x="2001838" y="5430838"/>
          <p14:tracePt t="13077" x="2001838" y="5435600"/>
          <p14:tracePt t="13078" x="2006600" y="5435600"/>
          <p14:tracePt t="13079" x="2012950" y="5441950"/>
          <p14:tracePt t="13080" x="2012950" y="5446713"/>
          <p14:tracePt t="13081" x="2017713" y="5453063"/>
          <p14:tracePt t="13083" x="2024063" y="5457825"/>
          <p14:tracePt t="13084" x="2024063" y="5464175"/>
          <p14:tracePt t="13085" x="2028825" y="5464175"/>
          <p14:tracePt t="13086" x="2035175" y="5468938"/>
          <p14:tracePt t="13088" x="2039938" y="5475288"/>
          <p14:tracePt t="13090" x="2051050" y="5480050"/>
          <p14:tracePt t="13091" x="2051050" y="5486400"/>
          <p14:tracePt t="13094" x="2062163" y="5497513"/>
          <p14:tracePt t="13094" x="2062163" y="5503863"/>
          <p14:tracePt t="13096" x="2068513" y="5503863"/>
          <p14:tracePt t="13097" x="2074863" y="5508625"/>
          <p14:tracePt t="13098" x="2079625" y="5508625"/>
          <p14:tracePt t="13099" x="2079625" y="5514975"/>
          <p14:tracePt t="13100" x="2085975" y="5519738"/>
          <p14:tracePt t="13101" x="2090738" y="5519738"/>
          <p14:tracePt t="13102" x="2090738" y="5526088"/>
          <p14:tracePt t="13103" x="2097088" y="5526088"/>
          <p14:tracePt t="13104" x="2097088" y="5530850"/>
          <p14:tracePt t="13105" x="2108200" y="5537200"/>
          <p14:tracePt t="13106" x="2108200" y="5541963"/>
          <p14:tracePt t="13107" x="2112963" y="5541963"/>
          <p14:tracePt t="13108" x="2112963" y="5548313"/>
          <p14:tracePt t="13109" x="2124075" y="5548313"/>
          <p14:tracePt t="13110" x="2124075" y="5553075"/>
          <p14:tracePt t="13111" x="2130425" y="5559425"/>
          <p14:tracePt t="13112" x="2136775" y="5565775"/>
          <p14:tracePt t="13114" x="2141538" y="5565775"/>
          <p14:tracePt t="13115" x="2141538" y="5570538"/>
          <p14:tracePt t="13116" x="2147888" y="5576888"/>
          <p14:tracePt t="13117" x="2152650" y="5576888"/>
          <p14:tracePt t="13118" x="2152650" y="5581650"/>
          <p14:tracePt t="13119" x="2159000" y="5581650"/>
          <p14:tracePt t="13120" x="2163763" y="5588000"/>
          <p14:tracePt t="13122" x="2170113" y="5588000"/>
          <p14:tracePt t="13123" x="2174875" y="5592763"/>
          <p14:tracePt t="13125" x="2181225" y="5599113"/>
          <p14:tracePt t="13126" x="2185988" y="5603875"/>
          <p14:tracePt t="13128" x="2197100" y="5610225"/>
          <p14:tracePt t="13129" x="2197100" y="5614988"/>
          <p14:tracePt t="13130" x="2203450" y="5614988"/>
          <p14:tracePt t="13132" x="2209800" y="5621338"/>
          <p14:tracePt t="13134" x="2214563" y="5627688"/>
          <p14:tracePt t="13135" x="2220913" y="5627688"/>
          <p14:tracePt t="13137" x="2225675" y="5632450"/>
          <p14:tracePt t="13138" x="2225675" y="5638800"/>
          <p14:tracePt t="13139" x="2232025" y="5638800"/>
          <p14:tracePt t="13141" x="2243138" y="5643563"/>
          <p14:tracePt t="13143" x="2247900" y="5649913"/>
          <p14:tracePt t="13145" x="2254250" y="5649913"/>
          <p14:tracePt t="13147" x="2259013" y="5654675"/>
          <p14:tracePt t="13148" x="2265363" y="5661025"/>
          <p14:tracePt t="13150" x="2270125" y="5665788"/>
          <p14:tracePt t="13151" x="2276475" y="5665788"/>
          <p14:tracePt t="13152" x="2282825" y="5665788"/>
          <p14:tracePt t="13153" x="2282825" y="5672138"/>
          <p14:tracePt t="13156" x="2293938" y="5676900"/>
          <p14:tracePt t="13158" x="2298700" y="5683250"/>
          <p14:tracePt t="13159" x="2305050" y="5683250"/>
          <p14:tracePt t="13160" x="2309813" y="5683250"/>
          <p14:tracePt t="13162" x="2316163" y="5688013"/>
          <p14:tracePt t="13165" x="2327275" y="5694363"/>
          <p14:tracePt t="13166" x="2332038" y="5694363"/>
          <p14:tracePt t="13167" x="2332038" y="5700713"/>
          <p14:tracePt t="13168" x="2338388" y="5700713"/>
          <p14:tracePt t="13169" x="2344738" y="5705475"/>
          <p14:tracePt t="13171" x="2349500" y="5711825"/>
          <p14:tracePt t="13172" x="2355850" y="5711825"/>
          <p14:tracePt t="13174" x="2366963" y="5711825"/>
          <p14:tracePt t="13175" x="2366963" y="5716588"/>
          <p14:tracePt t="13176" x="2371725" y="5722938"/>
          <p14:tracePt t="13177" x="2378075" y="5722938"/>
          <p14:tracePt t="13178" x="2382838" y="5722938"/>
          <p14:tracePt t="13179" x="2382838" y="5727700"/>
          <p14:tracePt t="13180" x="2389188" y="5727700"/>
          <p14:tracePt t="13181" x="2393950" y="5727700"/>
          <p14:tracePt t="13182" x="2400300" y="5734050"/>
          <p14:tracePt t="13184" x="2405063" y="5734050"/>
          <p14:tracePt t="13186" x="2417763" y="5745163"/>
          <p14:tracePt t="13187" x="2422525" y="5745163"/>
          <p14:tracePt t="13189" x="2433638" y="5749925"/>
          <p14:tracePt t="13191" x="2444750" y="5756275"/>
          <p14:tracePt t="13193" x="2451100" y="5756275"/>
          <p14:tracePt t="13195" x="2462213" y="5762625"/>
          <p14:tracePt t="13196" x="2466975" y="5762625"/>
          <p14:tracePt t="13198" x="2478088" y="5767388"/>
          <p14:tracePt t="13199" x="2484438" y="5773738"/>
          <p14:tracePt t="13201" x="2495550" y="5773738"/>
          <p14:tracePt t="13202" x="2495550" y="5778500"/>
          <p14:tracePt t="13204" x="2513013" y="5778500"/>
          <p14:tracePt t="13205" x="0" y="0"/>
        </p14:tracePtLst>
        <p14:tracePtLst>
          <p14:tracePt t="13773" x="3360738" y="4856163"/>
          <p14:tracePt t="13775" x="3360738" y="4851400"/>
          <p14:tracePt t="13783" x="3355975" y="4851400"/>
          <p14:tracePt t="13786" x="3355975" y="4845050"/>
          <p14:tracePt t="13793" x="3349625" y="4845050"/>
          <p14:tracePt t="13796" x="3349625" y="4840288"/>
          <p14:tracePt t="13802" x="3338513" y="4840288"/>
          <p14:tracePt t="13805" x="3338513" y="4833938"/>
          <p14:tracePt t="13809" x="3333750" y="4829175"/>
          <p14:tracePt t="13814" x="3327400" y="4829175"/>
          <p14:tracePt t="13816" x="3327400" y="4822825"/>
          <p14:tracePt t="13818" x="3322638" y="4822825"/>
          <p14:tracePt t="13821" x="3316288" y="4818063"/>
          <p14:tracePt t="13825" x="3311525" y="4818063"/>
          <p14:tracePt t="13826" x="3305175" y="4811713"/>
          <p14:tracePt t="13828" x="3305175" y="4806950"/>
          <p14:tracePt t="13829" x="3298825" y="4806950"/>
          <p14:tracePt t="13831" x="3294063" y="4800600"/>
          <p14:tracePt t="13832" x="3287713" y="4800600"/>
          <p14:tracePt t="13837" x="3276600" y="4794250"/>
          <p14:tracePt t="13840" x="3271838" y="4789488"/>
          <p14:tracePt t="13842" x="3265488" y="4783138"/>
          <p14:tracePt t="13844" x="3260725" y="4783138"/>
          <p14:tracePt t="13845" x="3260725" y="4778375"/>
          <p14:tracePt t="13846" x="3254375" y="4778375"/>
          <p14:tracePt t="13847" x="3249613" y="4778375"/>
          <p14:tracePt t="13848" x="3249613" y="4772025"/>
          <p14:tracePt t="13851" x="3243263" y="4772025"/>
          <p14:tracePt t="13852" x="3238500" y="4767263"/>
          <p14:tracePt t="13855" x="3232150" y="4760913"/>
          <p14:tracePt t="13857" x="3221038" y="4760913"/>
          <p14:tracePt t="13859" x="3214688" y="4756150"/>
          <p14:tracePt t="13864" x="3203575" y="4756150"/>
          <p14:tracePt t="13866" x="3198813" y="4749800"/>
          <p14:tracePt t="13869" x="3187700" y="4745038"/>
          <p14:tracePt t="13873" x="3176588" y="4745038"/>
          <p14:tracePt t="13874" x="3170238" y="4745038"/>
          <p14:tracePt t="13875" x="3170238" y="4738688"/>
          <p14:tracePt t="13876" x="3163888" y="4738688"/>
          <p14:tracePt t="13877" x="3159125" y="4738688"/>
          <p14:tracePt t="13879" x="3152775" y="4733925"/>
          <p14:tracePt t="13881" x="3148013" y="4733925"/>
          <p14:tracePt t="13884" x="3141663" y="4733925"/>
          <p14:tracePt t="13888" x="3125788" y="4727575"/>
          <p14:tracePt t="13892" x="3108325" y="4727575"/>
          <p14:tracePt t="13894" x="3103563" y="4727575"/>
          <p14:tracePt t="13895" x="3097213" y="4721225"/>
          <p14:tracePt t="13896" x="3090863" y="4721225"/>
          <p14:tracePt t="13898" x="3086100" y="4721225"/>
          <p14:tracePt t="13900" x="3074988" y="4716463"/>
          <p14:tracePt t="13902" x="3068638" y="4716463"/>
          <p14:tracePt t="13903" x="3063875" y="4716463"/>
          <p14:tracePt t="13904" x="3057525" y="4716463"/>
          <p14:tracePt t="13905" x="3052763" y="4716463"/>
          <p14:tracePt t="13907" x="3046413" y="4710113"/>
          <p14:tracePt t="13908" x="3041650" y="4710113"/>
          <p14:tracePt t="13909" x="3035300" y="4710113"/>
          <p14:tracePt t="13910" x="3028950" y="4710113"/>
          <p14:tracePt t="13914" x="3013075" y="4705350"/>
          <p14:tracePt t="13915" x="3006725" y="4705350"/>
          <p14:tracePt t="13916" x="3001963" y="4705350"/>
          <p14:tracePt t="13919" x="2984500" y="4705350"/>
          <p14:tracePt t="13920" x="2984500" y="4699000"/>
          <p14:tracePt t="13921" x="2979738" y="4699000"/>
          <p14:tracePt t="13922" x="2973388" y="4699000"/>
          <p14:tracePt t="13923" x="2968625" y="4694238"/>
          <p14:tracePt t="13924" x="2962275" y="4694238"/>
          <p14:tracePt t="13928" x="2944813" y="4694238"/>
          <p14:tracePt t="13930" x="2933700" y="4687888"/>
          <p14:tracePt t="13931" x="2928938" y="4687888"/>
          <p14:tracePt t="13934" x="2911475" y="4687888"/>
          <p14:tracePt t="13936" x="2906713" y="4683125"/>
          <p14:tracePt t="13937" x="2900363" y="4683125"/>
          <p14:tracePt t="13938" x="2895600" y="4683125"/>
          <p14:tracePt t="13940" x="2889250" y="4683125"/>
          <p14:tracePt t="13941" x="2882900" y="4676775"/>
          <p14:tracePt t="13942" x="2878138" y="4676775"/>
          <p14:tracePt t="13946" x="2867025" y="4676775"/>
          <p14:tracePt t="13951" x="2844800" y="4676775"/>
          <p14:tracePt t="13953" x="2838450" y="4672013"/>
          <p14:tracePt t="13956" x="2833688" y="4672013"/>
          <p14:tracePt t="13958" x="2827338" y="4672013"/>
          <p14:tracePt t="13961" x="2820988" y="4672013"/>
          <p14:tracePt t="13962" x="2816225" y="4672013"/>
          <p14:tracePt t="13964" x="2809875" y="4672013"/>
          <p14:tracePt t="13968" x="2805113" y="4672013"/>
          <p14:tracePt t="13970" x="2798763" y="4672013"/>
          <p14:tracePt t="13971" x="2794000" y="4672013"/>
          <p14:tracePt t="13974" x="2787650" y="4672013"/>
          <p14:tracePt t="13977" x="2782888" y="4672013"/>
          <p14:tracePt t="13982" x="2771775" y="4672013"/>
          <p14:tracePt t="13984" x="2765425" y="4672013"/>
          <p14:tracePt t="13987" x="2760663" y="4672013"/>
          <p14:tracePt t="13990" x="2754313" y="4672013"/>
          <p14:tracePt t="13991" x="2747963" y="4672013"/>
          <p14:tracePt t="13995" x="2743200" y="4672013"/>
          <p14:tracePt t="13997" x="2736850" y="4672013"/>
          <p14:tracePt t="14005" x="2714625" y="4672013"/>
          <p14:tracePt t="14007" x="2709863" y="4672013"/>
          <p14:tracePt t="14009" x="2703513" y="4672013"/>
          <p14:tracePt t="14013" x="2692400" y="4672013"/>
          <p14:tracePt t="14016" x="2681288" y="4672013"/>
          <p14:tracePt t="14017" x="2681288" y="4676775"/>
          <p14:tracePt t="14020" x="2670175" y="4676775"/>
          <p14:tracePt t="14026" x="2652713" y="4683125"/>
          <p14:tracePt t="14028" x="2647950" y="4683125"/>
          <p14:tracePt t="14031" x="2636838" y="4687888"/>
          <p14:tracePt t="14034" x="2630488" y="4687888"/>
          <p14:tracePt t="14035" x="2625725" y="4687888"/>
          <p14:tracePt t="14038" x="2619375" y="4694238"/>
          <p14:tracePt t="14041" x="2613025" y="4694238"/>
          <p14:tracePt t="14044" x="2601913" y="4694238"/>
          <p14:tracePt t="14045" x="2597150" y="4699000"/>
          <p14:tracePt t="14047" x="2590800" y="4699000"/>
          <p14:tracePt t="14048" x="2586038" y="4699000"/>
          <p14:tracePt t="14051" x="2579688" y="4705350"/>
          <p14:tracePt t="14054" x="2568575" y="4705350"/>
          <p14:tracePt t="14055" x="2563813" y="4710113"/>
          <p14:tracePt t="14058" x="2557463" y="4710113"/>
          <p14:tracePt t="14059" x="2552700" y="4710113"/>
          <p14:tracePt t="14060" x="2546350" y="4716463"/>
          <p14:tracePt t="14062" x="2540000" y="4716463"/>
          <p14:tracePt t="14064" x="2535238" y="4716463"/>
          <p14:tracePt t="14066" x="2528888" y="4721225"/>
          <p14:tracePt t="14067" x="2524125" y="4727575"/>
          <p14:tracePt t="14068" x="2517775" y="4727575"/>
          <p14:tracePt t="14070" x="2513013" y="4733925"/>
          <p14:tracePt t="14074" x="2495550" y="4738688"/>
          <p14:tracePt t="14076" x="2490788" y="4738688"/>
          <p14:tracePt t="14077" x="2484438" y="4745038"/>
          <p14:tracePt t="14078" x="2478088" y="4745038"/>
          <p14:tracePt t="14079" x="2478088" y="4749800"/>
          <p14:tracePt t="14080" x="2473325" y="4749800"/>
          <p14:tracePt t="14082" x="2466975" y="4756150"/>
          <p14:tracePt t="14083" x="2462213" y="4756150"/>
          <p14:tracePt t="14084" x="2455863" y="4760913"/>
          <p14:tracePt t="14086" x="2444750" y="4767263"/>
          <p14:tracePt t="14088" x="2439988" y="4772025"/>
          <p14:tracePt t="14089" x="2433638" y="4772025"/>
          <p14:tracePt t="14091" x="2428875" y="4783138"/>
          <p14:tracePt t="14092" x="2422525" y="4783138"/>
          <p14:tracePt t="14093" x="2417763" y="4783138"/>
          <p14:tracePt t="14094" x="2417763" y="4789488"/>
          <p14:tracePt t="14095" x="2411413" y="4789488"/>
          <p14:tracePt t="14096" x="2405063" y="4794250"/>
          <p14:tracePt t="14097" x="2405063" y="4800600"/>
          <p14:tracePt t="14098" x="2400300" y="4800600"/>
          <p14:tracePt t="14099" x="2393950" y="4806950"/>
          <p14:tracePt t="14100" x="2389188" y="4806950"/>
          <p14:tracePt t="14101" x="2389188" y="4811713"/>
          <p14:tracePt t="14102" x="2382838" y="4811713"/>
          <p14:tracePt t="14103" x="2378075" y="4818063"/>
          <p14:tracePt t="14104" x="2371725" y="4822825"/>
          <p14:tracePt t="14107" x="2360613" y="4829175"/>
          <p14:tracePt t="14109" x="2349500" y="4840288"/>
          <p14:tracePt t="14110" x="2344738" y="4845050"/>
          <p14:tracePt t="14111" x="2338388" y="4851400"/>
          <p14:tracePt t="14112" x="2332038" y="4851400"/>
          <p14:tracePt t="14114" x="2320925" y="4862513"/>
          <p14:tracePt t="14119" x="2293938" y="4891088"/>
          <p14:tracePt t="14120" x="2287588" y="4891088"/>
          <p14:tracePt t="14121" x="2282825" y="4902200"/>
          <p14:tracePt t="14122" x="2276475" y="4902200"/>
          <p14:tracePt t="14123" x="2270125" y="4913313"/>
          <p14:tracePt t="14124" x="2265363" y="4913313"/>
          <p14:tracePt t="14125" x="2259013" y="4924425"/>
          <p14:tracePt t="14126" x="2254250" y="4924425"/>
          <p14:tracePt t="14127" x="2247900" y="4929188"/>
          <p14:tracePt t="14129" x="2232025" y="4946650"/>
          <p14:tracePt t="14130" x="2225675" y="4946650"/>
          <p14:tracePt t="14132" x="2214563" y="4957763"/>
          <p14:tracePt t="14133" x="2203450" y="4968875"/>
          <p14:tracePt t="14134" x="2203450" y="4975225"/>
          <p14:tracePt t="14135" x="2192338" y="4979988"/>
          <p14:tracePt t="14136" x="2192338" y="4986338"/>
          <p14:tracePt t="14137" x="2181225" y="4991100"/>
          <p14:tracePt t="14138" x="2174875" y="5002213"/>
          <p14:tracePt t="14139" x="2170113" y="5002213"/>
          <p14:tracePt t="14140" x="2163763" y="5014913"/>
          <p14:tracePt t="14141" x="2159000" y="5019675"/>
          <p14:tracePt t="14143" x="2147888" y="5030788"/>
          <p14:tracePt t="14144" x="2141538" y="5030788"/>
          <p14:tracePt t="14145" x="2136775" y="5041900"/>
          <p14:tracePt t="14146" x="2130425" y="5048250"/>
          <p14:tracePt t="14150" x="2108200" y="5076825"/>
          <p14:tracePt t="14151" x="2101850" y="5081588"/>
          <p14:tracePt t="14152" x="2097088" y="5087938"/>
          <p14:tracePt t="14153" x="2090738" y="5092700"/>
          <p14:tracePt t="14155" x="2085975" y="5110163"/>
          <p14:tracePt t="14156" x="2074863" y="5110163"/>
          <p14:tracePt t="14157" x="2074863" y="5121275"/>
          <p14:tracePt t="14158" x="2068513" y="5121275"/>
          <p14:tracePt t="14159" x="2068513" y="5132388"/>
          <p14:tracePt t="14160" x="2062163" y="5137150"/>
          <p14:tracePt t="14161" x="2051050" y="5143500"/>
          <p14:tracePt t="14164" x="2046288" y="5149850"/>
          <p14:tracePt t="14165" x="2039938" y="5165725"/>
          <p14:tracePt t="14167" x="2028825" y="5176838"/>
          <p14:tracePt t="14169" x="2024063" y="5187950"/>
          <p14:tracePt t="14171" x="2017713" y="5199063"/>
          <p14:tracePt t="14172" x="2012950" y="5199063"/>
          <p14:tracePt t="14173" x="2012950" y="5205413"/>
          <p14:tracePt t="14174" x="2012950" y="5210175"/>
          <p14:tracePt t="14177" x="2006600" y="5227638"/>
          <p14:tracePt t="14179" x="1995488" y="5233988"/>
          <p14:tracePt t="14180" x="1995488" y="5238750"/>
          <p14:tracePt t="14181" x="1995488" y="5245100"/>
          <p14:tracePt t="14182" x="1995488" y="5249863"/>
          <p14:tracePt t="14183" x="1989138" y="5249863"/>
          <p14:tracePt t="14184" x="1989138" y="5256213"/>
          <p14:tracePt t="14186" x="1989138" y="5260975"/>
          <p14:tracePt t="14187" x="1984375" y="5272088"/>
          <p14:tracePt t="14188" x="1984375" y="5278438"/>
          <p14:tracePt t="14189" x="1978025" y="5278438"/>
          <p14:tracePt t="14190" x="1978025" y="5284788"/>
          <p14:tracePt t="14191" x="1978025" y="5289550"/>
          <p14:tracePt t="14193" x="1978025" y="5295900"/>
          <p14:tracePt t="14194" x="1973263" y="5300663"/>
          <p14:tracePt t="14195" x="1973263" y="5307013"/>
          <p14:tracePt t="14198" x="1973263" y="5318125"/>
          <p14:tracePt t="14200" x="1973263" y="5322888"/>
          <p14:tracePt t="14201" x="1973263" y="5329238"/>
          <p14:tracePt t="14202" x="1966913" y="5329238"/>
          <p14:tracePt t="14204" x="1966913" y="5340350"/>
          <p14:tracePt t="14206" x="1966913" y="5345113"/>
          <p14:tracePt t="14208" x="1966913" y="5351463"/>
          <p14:tracePt t="14212" x="1966913" y="5368925"/>
          <p14:tracePt t="14214" x="1962150" y="5373688"/>
          <p14:tracePt t="14215" x="1962150" y="5380038"/>
          <p14:tracePt t="14218" x="1962150" y="5384800"/>
          <p14:tracePt t="14219" x="1962150" y="5391150"/>
          <p14:tracePt t="14221" x="1955800" y="5395913"/>
          <p14:tracePt t="14222" x="1955800" y="5402263"/>
          <p14:tracePt t="14225" x="1955800" y="5407025"/>
          <p14:tracePt t="14226" x="1955800" y="5413375"/>
          <p14:tracePt t="14228" x="1955800" y="5424488"/>
          <p14:tracePt t="14230" x="1955800" y="5430838"/>
          <p14:tracePt t="14232" x="1955800" y="5435600"/>
          <p14:tracePt t="14233" x="1955800" y="5441950"/>
          <p14:tracePt t="14234" x="1955800" y="5446713"/>
          <p14:tracePt t="14236" x="1955800" y="5453063"/>
          <p14:tracePt t="14238" x="1955800" y="5457825"/>
          <p14:tracePt t="14239" x="1955800" y="5464175"/>
          <p14:tracePt t="14241" x="1955800" y="5468938"/>
          <p14:tracePt t="14243" x="1955800" y="5475288"/>
          <p14:tracePt t="14245" x="1955800" y="5486400"/>
          <p14:tracePt t="14247" x="1955800" y="5492750"/>
          <p14:tracePt t="14248" x="1955800" y="5497513"/>
          <p14:tracePt t="14250" x="1955800" y="5503863"/>
          <p14:tracePt t="14252" x="1955800" y="5508625"/>
          <p14:tracePt t="14254" x="1955800" y="5514975"/>
          <p14:tracePt t="14258" x="1955800" y="5526088"/>
          <p14:tracePt t="14261" x="1962150" y="5530850"/>
          <p14:tracePt t="14262" x="1962150" y="5537200"/>
          <p14:tracePt t="14266" x="1962150" y="5541963"/>
          <p14:tracePt t="14268" x="1966913" y="5548313"/>
          <p14:tracePt t="14270" x="1966913" y="5553075"/>
          <p14:tracePt t="14275" x="1966913" y="5559425"/>
          <p14:tracePt t="14276" x="1973263" y="5559425"/>
          <p14:tracePt t="14278" x="1973263" y="5565775"/>
          <p14:tracePt t="14280" x="1973263" y="5570538"/>
          <p14:tracePt t="14283" x="1978025" y="5570538"/>
          <p14:tracePt t="14284" x="1978025" y="5576888"/>
          <p14:tracePt t="14286" x="1984375" y="5576888"/>
          <p14:tracePt t="14289" x="1984375" y="5581650"/>
          <p14:tracePt t="14294" x="1989138" y="5588000"/>
          <p14:tracePt t="14296" x="1989138" y="5592763"/>
          <p14:tracePt t="14297" x="1995488" y="5592763"/>
          <p14:tracePt t="14301" x="1995488" y="5599113"/>
          <p14:tracePt t="14303" x="2001838" y="5599113"/>
          <p14:tracePt t="14305" x="2006600" y="5599113"/>
          <p14:tracePt t="14306" x="2006600" y="5603875"/>
          <p14:tracePt t="14309" x="2012950" y="5603875"/>
          <p14:tracePt t="14311" x="2017713" y="5610225"/>
          <p14:tracePt t="14314" x="2017713" y="5614988"/>
          <p14:tracePt t="14315" x="2024063" y="5614988"/>
          <p14:tracePt t="14319" x="2028825" y="5614988"/>
          <p14:tracePt t="14320" x="2035175" y="5614988"/>
          <p14:tracePt t="14323" x="2039938" y="5621338"/>
          <p14:tracePt t="14326" x="2046288" y="5621338"/>
          <p14:tracePt t="14329" x="2051050" y="5627688"/>
          <p14:tracePt t="14330" x="2057400" y="5627688"/>
          <p14:tracePt t="14334" x="2062163" y="5627688"/>
          <p14:tracePt t="14338" x="2074863" y="5632450"/>
          <p14:tracePt t="14340" x="2079625" y="5632450"/>
          <p14:tracePt t="14343" x="2085975" y="5638800"/>
          <p14:tracePt t="14345" x="2090738" y="5638800"/>
          <p14:tracePt t="14349" x="2101850" y="5638800"/>
          <p14:tracePt t="14353" x="2108200" y="5638800"/>
          <p14:tracePt t="14355" x="2112963" y="5638800"/>
          <p14:tracePt t="14357" x="2119313" y="5643563"/>
          <p14:tracePt t="14358" x="2124075" y="5643563"/>
          <p14:tracePt t="14361" x="2130425" y="5643563"/>
          <p14:tracePt t="14364" x="2136775" y="5643563"/>
          <p14:tracePt t="14369" x="2147888" y="5643563"/>
          <p14:tracePt t="14374" x="2159000" y="5649913"/>
          <p14:tracePt t="14378" x="2170113" y="5649913"/>
          <p14:tracePt t="14379" x="2174875" y="5649913"/>
          <p14:tracePt t="14381" x="2174875" y="5654675"/>
          <p14:tracePt t="14382" x="2181225" y="5654675"/>
          <p14:tracePt t="14384" x="2185988" y="5654675"/>
          <p14:tracePt t="14386" x="2192338" y="5661025"/>
          <p14:tracePt t="14387" x="2197100" y="5661025"/>
          <p14:tracePt t="14389" x="2203450" y="5661025"/>
          <p14:tracePt t="14392" x="2209800" y="5661025"/>
          <p14:tracePt t="14393" x="2214563" y="5661025"/>
          <p14:tracePt t="14394" x="2220913" y="5661025"/>
          <p14:tracePt t="14395" x="2220913" y="5665788"/>
          <p14:tracePt t="14396" x="2225675" y="5665788"/>
          <p14:tracePt t="14398" x="2236788" y="5665788"/>
          <p14:tracePt t="14400" x="2243138" y="5665788"/>
          <p14:tracePt t="14401" x="2247900" y="5665788"/>
          <p14:tracePt t="14402" x="2247900" y="5672138"/>
          <p14:tracePt t="14403" x="2254250" y="5672138"/>
          <p14:tracePt t="14404" x="2259013" y="5672138"/>
          <p14:tracePt t="14406" x="2265363" y="5672138"/>
          <p14:tracePt t="14407" x="2270125" y="5672138"/>
          <p14:tracePt t="14408" x="2276475" y="5672138"/>
          <p14:tracePt t="14409" x="2282825" y="5676900"/>
          <p14:tracePt t="14412" x="2293938" y="5676900"/>
          <p14:tracePt t="14416" x="2309813" y="5683250"/>
          <p14:tracePt t="14417" x="2316163" y="5683250"/>
          <p14:tracePt t="14419" x="2327275" y="5688013"/>
          <p14:tracePt t="14421" x="2332038" y="5688013"/>
          <p14:tracePt t="14422" x="2338388" y="5688013"/>
          <p14:tracePt t="14424" x="2349500" y="5688013"/>
          <p14:tracePt t="14428" x="2366963" y="5694363"/>
          <p14:tracePt t="14430" x="2378075" y="5694363"/>
          <p14:tracePt t="14432" x="2389188" y="5700713"/>
          <p14:tracePt t="14433" x="2393950" y="5700713"/>
          <p14:tracePt t="14435" x="2400300" y="5700713"/>
          <p14:tracePt t="14436" x="2405063" y="5700713"/>
          <p14:tracePt t="14437" x="2417763" y="5700713"/>
          <p14:tracePt t="14438" x="2417763" y="5705475"/>
          <p14:tracePt t="14440" x="2428875" y="5705475"/>
          <p14:tracePt t="14441" x="2433638" y="5705475"/>
          <p14:tracePt t="14442" x="2439988" y="5705475"/>
          <p14:tracePt t="14443" x="2444750" y="5705475"/>
          <p14:tracePt t="14446" x="2455863" y="5705475"/>
          <p14:tracePt t="14449" x="2473325" y="5705475"/>
          <p14:tracePt t="14450" x="2484438" y="5705475"/>
          <p14:tracePt t="14452" x="2490788" y="5711825"/>
          <p14:tracePt t="14453" x="2495550" y="5711825"/>
          <p14:tracePt t="14454" x="2501900" y="5711825"/>
          <p14:tracePt t="14456" x="2506663" y="5711825"/>
          <p14:tracePt t="14457" x="2513013" y="5711825"/>
          <p14:tracePt t="14459" x="2524125" y="5711825"/>
          <p14:tracePt t="14461" x="2528888" y="5711825"/>
          <p14:tracePt t="14462" x="2535238" y="5711825"/>
          <p14:tracePt t="14463" x="2540000" y="5711825"/>
          <p14:tracePt t="14465" x="2546350" y="5711825"/>
          <p14:tracePt t="14468" x="2563813" y="5711825"/>
          <p14:tracePt t="14470" x="2568575" y="5711825"/>
          <p14:tracePt t="14471" x="2574925" y="5711825"/>
          <p14:tracePt t="14472" x="2579688" y="5711825"/>
          <p14:tracePt t="14474" x="2590800" y="5711825"/>
          <p14:tracePt t="14477" x="2601913" y="5711825"/>
          <p14:tracePt t="14478" x="2608263" y="5711825"/>
          <p14:tracePt t="14481" x="2619375" y="5711825"/>
          <p14:tracePt t="14483" x="2630488" y="5711825"/>
          <p14:tracePt t="14485" x="2636838" y="5711825"/>
          <p14:tracePt t="14486" x="2641600" y="5711825"/>
          <p14:tracePt t="14489" x="2659063" y="5711825"/>
          <p14:tracePt t="14490" x="2663825" y="5711825"/>
          <p14:tracePt t="14492" x="2670175" y="5711825"/>
          <p14:tracePt t="14493" x="2681288" y="5711825"/>
          <p14:tracePt t="14495" x="2687638" y="5711825"/>
          <p14:tracePt t="14496" x="2692400" y="5711825"/>
          <p14:tracePt t="14497" x="2698750" y="5711825"/>
          <p14:tracePt t="14498" x="2703513" y="5711825"/>
          <p14:tracePt t="14500" x="2709863" y="5711825"/>
          <p14:tracePt t="14503" x="2732088" y="5711825"/>
          <p14:tracePt t="14505" x="2736850" y="5711825"/>
          <p14:tracePt t="14510" x="2765425" y="5711825"/>
          <p14:tracePt t="14511" x="2771775" y="5711825"/>
          <p14:tracePt t="14512" x="2776538" y="5711825"/>
          <p14:tracePt t="14513" x="2782888" y="5711825"/>
          <p14:tracePt t="14516" x="2798763" y="5711825"/>
          <p14:tracePt t="14518" x="2805113" y="5711825"/>
          <p14:tracePt t="14519" x="2809875" y="5705475"/>
          <p14:tracePt t="14520" x="2816225" y="5705475"/>
          <p14:tracePt t="14522" x="2827338" y="5705475"/>
          <p14:tracePt t="14525" x="2838450" y="5700713"/>
          <p14:tracePt t="14526" x="2844800" y="5700713"/>
          <p14:tracePt t="14527" x="2849563" y="5700713"/>
          <p14:tracePt t="14528" x="2855913" y="5700713"/>
          <p14:tracePt t="14530" x="2867025" y="5694363"/>
          <p14:tracePt t="14532" x="2871788" y="5694363"/>
          <p14:tracePt t="14533" x="2882900" y="5694363"/>
          <p14:tracePt t="14535" x="2889250" y="5688013"/>
          <p14:tracePt t="14539" x="2906713" y="5683250"/>
          <p14:tracePt t="14541" x="2917825" y="5676900"/>
          <p14:tracePt t="14542" x="2922588" y="5676900"/>
          <p14:tracePt t="14543" x="2928938" y="5676900"/>
          <p14:tracePt t="14544" x="2933700" y="5676900"/>
          <p14:tracePt t="14545" x="2940050" y="5672138"/>
          <p14:tracePt t="14546" x="2940050" y="5665788"/>
          <p14:tracePt t="14547" x="2951163" y="5665788"/>
          <p14:tracePt t="14549" x="2955925" y="5661025"/>
          <p14:tracePt t="14551" x="2968625" y="5654675"/>
          <p14:tracePt t="14553" x="2973388" y="5649913"/>
          <p14:tracePt t="14554" x="2984500" y="5649913"/>
          <p14:tracePt t="14555" x="2984500" y="5643563"/>
          <p14:tracePt t="14556" x="2990850" y="5643563"/>
          <p14:tracePt t="14557" x="3001963" y="5638800"/>
          <p14:tracePt t="14559" x="3013075" y="5632450"/>
          <p14:tracePt t="14560" x="3017838" y="5632450"/>
          <p14:tracePt t="14561" x="3024188" y="5627688"/>
          <p14:tracePt t="14562" x="3028950" y="5621338"/>
          <p14:tracePt t="14563" x="3035300" y="5621338"/>
          <p14:tracePt t="14565" x="3046413" y="5614988"/>
          <p14:tracePt t="14569" x="3074988" y="5603875"/>
          <p14:tracePt t="14572" x="3090863" y="5588000"/>
          <p14:tracePt t="14574" x="3108325" y="5581650"/>
          <p14:tracePt t="14576" x="3108325" y="5576888"/>
          <p14:tracePt t="14576" x="3114675" y="5570538"/>
          <p14:tracePt t="14577" x="3125788" y="5570538"/>
          <p14:tracePt t="14579" x="3136900" y="5559425"/>
          <p14:tracePt t="14581" x="3141663" y="5553075"/>
          <p14:tracePt t="14582" x="3152775" y="5553075"/>
          <p14:tracePt t="14583" x="3152775" y="5548313"/>
          <p14:tracePt t="14584" x="3163888" y="5541963"/>
          <p14:tracePt t="14586" x="3170238" y="5537200"/>
          <p14:tracePt t="14588" x="3176588" y="5537200"/>
          <p14:tracePt t="14588" x="3181350" y="5530850"/>
          <p14:tracePt t="14589" x="3187700" y="5526088"/>
          <p14:tracePt t="14591" x="3198813" y="5519738"/>
          <p14:tracePt t="14592" x="3203575" y="5519738"/>
          <p14:tracePt t="14593" x="3209925" y="5514975"/>
          <p14:tracePt t="14594" x="3209925" y="5508625"/>
          <p14:tracePt t="14595" x="3214688" y="5508625"/>
          <p14:tracePt t="14596" x="3221038" y="5503863"/>
          <p14:tracePt t="14598" x="3232150" y="5497513"/>
          <p14:tracePt t="14599" x="3232150" y="5492750"/>
          <p14:tracePt t="14601" x="3238500" y="5486400"/>
          <p14:tracePt t="14602" x="3243263" y="5486400"/>
          <p14:tracePt t="14603" x="3249613" y="5480050"/>
          <p14:tracePt t="14604" x="3254375" y="5480050"/>
          <p14:tracePt t="14606" x="3260725" y="5468938"/>
          <p14:tracePt t="14607" x="3265488" y="5468938"/>
          <p14:tracePt t="14609" x="3271838" y="5464175"/>
          <p14:tracePt t="14611" x="3276600" y="5457825"/>
          <p14:tracePt t="14612" x="3276600" y="5453063"/>
          <p14:tracePt t="14617" x="3294063" y="5441950"/>
          <p14:tracePt t="14620" x="3298825" y="5435600"/>
          <p14:tracePt t="14621" x="3298825" y="5430838"/>
          <p14:tracePt t="14622" x="3305175" y="5430838"/>
          <p14:tracePt t="14624" x="3311525" y="5424488"/>
          <p14:tracePt t="14626" x="3311525" y="5419725"/>
          <p14:tracePt t="14628" x="3316288" y="5419725"/>
          <p14:tracePt t="14629" x="3316288" y="5413375"/>
          <p14:tracePt t="14631" x="3322638" y="5413375"/>
          <p14:tracePt t="14634" x="3327400" y="5402263"/>
          <p14:tracePt t="14635" x="3333750" y="5402263"/>
          <p14:tracePt t="14637" x="3333750" y="5395913"/>
          <p14:tracePt t="14640" x="3338513" y="5395913"/>
          <p14:tracePt t="14641" x="3338513" y="5391150"/>
          <p14:tracePt t="14643" x="3344863" y="5391150"/>
          <p14:tracePt t="14644" x="3344863" y="5384800"/>
          <p14:tracePt t="14648" x="3355975" y="5380038"/>
          <p14:tracePt t="14650" x="3355975" y="5373688"/>
          <p14:tracePt t="14654" x="3360738" y="5373688"/>
          <p14:tracePt t="14656" x="3360738" y="5368925"/>
          <p14:tracePt t="14657" x="3367088" y="5362575"/>
          <p14:tracePt t="14660" x="3367088" y="5357813"/>
          <p14:tracePt t="14662" x="3371850" y="5357813"/>
          <p14:tracePt t="14665" x="3371850" y="5351463"/>
          <p14:tracePt t="14666" x="3378200" y="5351463"/>
          <p14:tracePt t="14667" x="3378200" y="5345113"/>
          <p14:tracePt t="14668" x="3384550" y="5345113"/>
          <p14:tracePt t="14670" x="3384550" y="5340350"/>
          <p14:tracePt t="14671" x="3384550" y="5334000"/>
          <p14:tracePt t="14672" x="3389313" y="5334000"/>
          <p14:tracePt t="14679" x="3400425" y="5322888"/>
          <p14:tracePt t="14681" x="3406775" y="5318125"/>
          <p14:tracePt t="14684" x="3411538" y="5311775"/>
          <p14:tracePt t="14686" x="3411538" y="5307013"/>
          <p14:tracePt t="14689" x="3417888" y="5300663"/>
          <p14:tracePt t="14692" x="3429000" y="5289550"/>
          <p14:tracePt t="14696" x="3433763" y="5284788"/>
          <p14:tracePt t="14699" x="3440113" y="5278438"/>
          <p14:tracePt t="14700" x="3440113" y="5272088"/>
          <p14:tracePt t="14701" x="3451225" y="5267325"/>
          <p14:tracePt t="14704" x="3457575" y="5260975"/>
          <p14:tracePt t="14706" x="3457575" y="5256213"/>
          <p14:tracePt t="14707" x="3462338" y="5249863"/>
          <p14:tracePt t="14711" x="3473450" y="5245100"/>
          <p14:tracePt t="14713" x="3479800" y="5238750"/>
          <p14:tracePt t="14714" x="3479800" y="5233988"/>
          <p14:tracePt t="14715" x="3479800" y="5227638"/>
          <p14:tracePt t="14716" x="3484563" y="5227638"/>
          <p14:tracePt t="14717" x="3490913" y="5227638"/>
          <p14:tracePt t="14718" x="3490913" y="5222875"/>
          <p14:tracePt t="14720" x="3495675" y="5216525"/>
          <p14:tracePt t="14722" x="3502025" y="5210175"/>
          <p14:tracePt t="14728" x="3513138" y="5194300"/>
          <p14:tracePt t="14729" x="3513138" y="5187950"/>
          <p14:tracePt t="14730" x="3519488" y="5187950"/>
          <p14:tracePt t="14731" x="3519488" y="5183188"/>
          <p14:tracePt t="14733" x="3524250" y="5176838"/>
          <p14:tracePt t="14735" x="3524250" y="5172075"/>
          <p14:tracePt t="14736" x="3524250" y="5165725"/>
          <p14:tracePt t="14738" x="3530600" y="5160963"/>
          <p14:tracePt t="14742" x="3535363" y="5149850"/>
          <p14:tracePt t="14745" x="3541713" y="5137150"/>
          <p14:tracePt t="14747" x="3541713" y="5132388"/>
          <p14:tracePt t="14748" x="3546475" y="5132388"/>
          <p14:tracePt t="14750" x="3546475" y="5121275"/>
          <p14:tracePt t="14753" x="3546475" y="5114925"/>
          <p14:tracePt t="14754" x="3546475" y="5110163"/>
          <p14:tracePt t="14757" x="3552825" y="5103813"/>
          <p14:tracePt t="14758" x="3552825" y="5099050"/>
          <p14:tracePt t="14760" x="3552825" y="5092700"/>
          <p14:tracePt t="14761" x="3557588" y="5092700"/>
          <p14:tracePt t="14762" x="3557588" y="5087938"/>
          <p14:tracePt t="14764" x="3557588" y="5081588"/>
          <p14:tracePt t="14766" x="3557588" y="5076825"/>
          <p14:tracePt t="14767" x="3557588" y="5070475"/>
          <p14:tracePt t="14769" x="3557588" y="5064125"/>
          <p14:tracePt t="14775" x="3557588" y="5048250"/>
          <p14:tracePt t="14777" x="3557588" y="5041900"/>
          <p14:tracePt t="14780" x="3557588" y="5037138"/>
          <p14:tracePt t="14782" x="3557588" y="5030788"/>
          <p14:tracePt t="14783" x="3557588" y="5026025"/>
          <p14:tracePt t="14787" x="3557588" y="5019675"/>
          <p14:tracePt t="14788" x="3557588" y="5014913"/>
          <p14:tracePt t="14789" x="3552825" y="5014913"/>
          <p14:tracePt t="14790" x="3552825" y="5008563"/>
          <p14:tracePt t="14792" x="3552825" y="5002213"/>
          <p14:tracePt t="14794" x="3546475" y="4997450"/>
          <p14:tracePt t="14797" x="3546475" y="4991100"/>
          <p14:tracePt t="14799" x="3541713" y="4991100"/>
          <p14:tracePt t="14800" x="3541713" y="4986338"/>
          <p14:tracePt t="14801" x="3541713" y="4979988"/>
          <p14:tracePt t="14805" x="3535363" y="4975225"/>
          <p14:tracePt t="14806" x="3530600" y="4975225"/>
          <p14:tracePt t="14808" x="3530600" y="4968875"/>
          <p14:tracePt t="14810" x="3524250" y="4964113"/>
          <p14:tracePt t="14811" x="3524250" y="4957763"/>
          <p14:tracePt t="14813" x="3519488" y="4957763"/>
          <p14:tracePt t="14816" x="3513138" y="4953000"/>
          <p14:tracePt t="14817" x="3513138" y="4946650"/>
          <p14:tracePt t="14819" x="3506788" y="4946650"/>
          <p14:tracePt t="14821" x="3502025" y="4935538"/>
          <p14:tracePt t="14825" x="3495675" y="4929188"/>
          <p14:tracePt t="14827" x="3490913" y="4924425"/>
          <p14:tracePt t="14829" x="3484563" y="4918075"/>
          <p14:tracePt t="14831" x="3479800" y="4913313"/>
          <p14:tracePt t="14833" x="3479800" y="4906963"/>
          <p14:tracePt t="14834" x="3473450" y="4906963"/>
          <p14:tracePt t="14838" x="3468688" y="4895850"/>
          <p14:tracePt t="14840" x="3457575" y="4891088"/>
          <p14:tracePt t="14842" x="3457575" y="4884738"/>
          <p14:tracePt t="14843" x="3451225" y="4884738"/>
          <p14:tracePt t="14845" x="3446463" y="4879975"/>
          <p14:tracePt t="14847" x="3440113" y="4873625"/>
          <p14:tracePt t="14848" x="3433763" y="4873625"/>
          <p14:tracePt t="14849" x="3433763" y="4867275"/>
          <p14:tracePt t="14852" x="3429000" y="4862513"/>
          <p14:tracePt t="14853" x="3422650" y="4856163"/>
          <p14:tracePt t="14855" x="3417888" y="4851400"/>
          <p14:tracePt t="14856" x="3411538" y="4851400"/>
          <p14:tracePt t="14857" x="3411538" y="4845050"/>
          <p14:tracePt t="14859" x="3406775" y="4840288"/>
          <p14:tracePt t="14860" x="3400425" y="4840288"/>
          <p14:tracePt t="14861" x="3400425" y="4833938"/>
          <p14:tracePt t="14862" x="3395663" y="4833938"/>
          <p14:tracePt t="14864" x="3389313" y="4829175"/>
          <p14:tracePt t="14866" x="3384550" y="4822825"/>
          <p14:tracePt t="14868" x="3378200" y="4822825"/>
          <p14:tracePt t="14869" x="3371850" y="4818063"/>
          <p14:tracePt t="14872" x="3367088" y="4811713"/>
          <p14:tracePt t="14874" x="3360738" y="4811713"/>
          <p14:tracePt t="14875" x="3360738" y="4806950"/>
          <p14:tracePt t="14878" x="3349625" y="4806950"/>
          <p14:tracePt t="14879" x="3349625" y="4800600"/>
          <p14:tracePt t="14880" x="3344863" y="4800600"/>
          <p14:tracePt t="14881" x="3344863" y="4794250"/>
          <p14:tracePt t="14882" x="3338513" y="4794250"/>
          <p14:tracePt t="14884" x="3333750" y="4794250"/>
          <p14:tracePt t="14886" x="3327400" y="4789488"/>
          <p14:tracePt t="14887" x="3322638" y="4789488"/>
          <p14:tracePt t="14889" x="3316288" y="4783138"/>
          <p14:tracePt t="14891" x="3305175" y="4778375"/>
          <p14:tracePt t="14893" x="3298825" y="4778375"/>
          <p14:tracePt t="14896" x="3294063" y="4772025"/>
          <p14:tracePt t="14898" x="3282950" y="4772025"/>
          <p14:tracePt t="14901" x="3271838" y="4772025"/>
          <p14:tracePt t="14902" x="3265488" y="4767263"/>
          <p14:tracePt t="14905" x="3254375" y="4767263"/>
          <p14:tracePt t="14907" x="3243263" y="4767263"/>
          <p14:tracePt t="14908" x="3243263" y="4760913"/>
          <p14:tracePt t="14909" x="3238500" y="4760913"/>
          <p14:tracePt t="14910" x="3232150" y="4760913"/>
          <p14:tracePt t="14911" x="3225800" y="4760913"/>
          <p14:tracePt t="14912" x="3225800" y="4756150"/>
          <p14:tracePt t="14914" x="3221038" y="4756150"/>
          <p14:tracePt t="14915" x="3214688" y="4756150"/>
          <p14:tracePt t="14916" x="3209925" y="4756150"/>
          <p14:tracePt t="14917" x="3203575" y="4756150"/>
          <p14:tracePt t="14919" x="3198813" y="4756150"/>
          <p14:tracePt t="14920" x="3192463" y="4756150"/>
          <p14:tracePt t="14921" x="3187700" y="4756150"/>
          <p14:tracePt t="14922" x="3187700" y="4749800"/>
          <p14:tracePt t="14923" x="3181350" y="4749800"/>
          <p14:tracePt t="14924" x="3176588" y="4749800"/>
          <p14:tracePt t="14925" x="3170238" y="4749800"/>
          <p14:tracePt t="14927" x="3163888" y="4749800"/>
          <p14:tracePt t="14928" x="3159125" y="4749800"/>
          <p14:tracePt t="14930" x="3152775" y="4749800"/>
          <p14:tracePt t="14931" x="3148013" y="4749800"/>
          <p14:tracePt t="14933" x="3141663" y="4745038"/>
          <p14:tracePt t="14934" x="3136900" y="4745038"/>
          <p14:tracePt t="14935" x="3130550" y="4745038"/>
          <p14:tracePt t="14937" x="3125788" y="4745038"/>
          <p14:tracePt t="14938" x="3119438" y="4745038"/>
          <p14:tracePt t="14941" x="3114675" y="4738688"/>
          <p14:tracePt t="14942" x="3108325" y="4738688"/>
          <p14:tracePt t="14948" x="3090863" y="4738688"/>
          <p14:tracePt t="14949" x="3086100" y="4738688"/>
          <p14:tracePt t="14951" x="3079750" y="4738688"/>
          <p14:tracePt t="14952" x="3074988" y="4738688"/>
          <p14:tracePt t="14954" x="3068638" y="4733925"/>
          <p14:tracePt t="14957" x="3063875" y="4733925"/>
          <p14:tracePt t="14960" x="3052763" y="4733925"/>
          <p14:tracePt t="14963" x="3046413" y="4733925"/>
          <p14:tracePt t="14965" x="3041650" y="4733925"/>
          <p14:tracePt t="14968" x="3035300" y="4727575"/>
          <p14:tracePt t="14969" x="3028950" y="4727575"/>
          <p14:tracePt t="14972" x="3024188" y="4727575"/>
          <p14:tracePt t="14976" x="3017838" y="4727575"/>
          <p14:tracePt t="14977" x="3013075" y="4727575"/>
          <p14:tracePt t="14978" x="3006725" y="4727575"/>
          <p14:tracePt t="14981" x="3001963" y="4727575"/>
          <p14:tracePt t="14983" x="2995613" y="4727575"/>
          <p14:tracePt t="14984" x="2995613" y="4721225"/>
          <p14:tracePt t="14986" x="2990850" y="4721225"/>
          <p14:tracePt t="14990" x="2979738" y="4721225"/>
          <p14:tracePt t="14992" x="2973388" y="4721225"/>
          <p14:tracePt t="14994" x="2968625" y="4721225"/>
          <p14:tracePt t="14997" x="2962275" y="4716463"/>
          <p14:tracePt t="14999" x="2955925" y="4716463"/>
          <p14:tracePt t="15000" x="2951163" y="4716463"/>
          <p14:tracePt t="15002" x="2944813" y="4716463"/>
          <p14:tracePt t="15004" x="2940050" y="4716463"/>
          <p14:tracePt t="15007" x="2928938" y="4716463"/>
          <p14:tracePt t="15009" x="2917825" y="4716463"/>
          <p14:tracePt t="15011" x="2911475" y="4716463"/>
          <p14:tracePt t="15012" x="2906713" y="4716463"/>
          <p14:tracePt t="15014" x="2900363" y="4716463"/>
          <p14:tracePt t="15015" x="2895600" y="4716463"/>
          <p14:tracePt t="15017" x="2889250" y="4716463"/>
          <p14:tracePt t="15018" x="2882900" y="4716463"/>
          <p14:tracePt t="15020" x="2878138" y="4716463"/>
          <p14:tracePt t="15022" x="2871788" y="4716463"/>
          <p14:tracePt t="15024" x="2860675" y="4716463"/>
          <p14:tracePt t="15025" x="2855913" y="4716463"/>
          <p14:tracePt t="15027" x="2844800" y="4716463"/>
          <p14:tracePt t="15030" x="2833688" y="4716463"/>
          <p14:tracePt t="15031" x="2827338" y="4716463"/>
          <p14:tracePt t="15032" x="2820988" y="4716463"/>
          <p14:tracePt t="15034" x="2816225" y="4716463"/>
          <p14:tracePt t="15039" x="2798763" y="4716463"/>
          <p14:tracePt t="15040" x="2787650" y="4716463"/>
          <p14:tracePt t="15042" x="2782888" y="4716463"/>
          <p14:tracePt t="15044" x="2771775" y="4716463"/>
          <p14:tracePt t="15046" x="2765425" y="4716463"/>
          <p14:tracePt t="15048" x="2754313" y="4716463"/>
          <p14:tracePt t="15052" x="2743200" y="4716463"/>
          <p14:tracePt t="15054" x="2736850" y="4716463"/>
          <p14:tracePt t="15055" x="2732088" y="4716463"/>
          <p14:tracePt t="15056" x="2725738" y="4716463"/>
          <p14:tracePt t="15059" x="2720975" y="4716463"/>
          <p14:tracePt t="15060" x="2714625" y="4716463"/>
          <p14:tracePt t="15061" x="2709863" y="4721225"/>
          <p14:tracePt t="15063" x="2703513" y="4721225"/>
          <p14:tracePt t="15065" x="2698750" y="4721225"/>
          <p14:tracePt t="15068" x="2687638" y="4721225"/>
          <p14:tracePt t="15070" x="2681288" y="4721225"/>
          <p14:tracePt t="15072" x="2674938" y="4727575"/>
          <p14:tracePt t="15074" x="2670175" y="4727575"/>
          <p14:tracePt t="15075" x="2663825" y="4727575"/>
          <p14:tracePt t="15077" x="2659063" y="4727575"/>
          <p14:tracePt t="15079" x="2647950" y="4727575"/>
          <p14:tracePt t="15080" x="2647950" y="4733925"/>
          <p14:tracePt t="15081" x="2641600" y="4733925"/>
          <p14:tracePt t="15083" x="2636838" y="4733925"/>
          <p14:tracePt t="15086" x="2625725" y="4738688"/>
          <p14:tracePt t="15088" x="2619375" y="4738688"/>
          <p14:tracePt t="15089" x="2608263" y="4745038"/>
          <p14:tracePt t="15091" x="2601913" y="4745038"/>
          <p14:tracePt t="15093" x="2597150" y="4745038"/>
          <p14:tracePt t="15094" x="2590800" y="4749800"/>
          <p14:tracePt t="15095" x="2586038" y="4749800"/>
          <p14:tracePt t="15097" x="2579688" y="4749800"/>
          <p14:tracePt t="15099" x="2568575" y="4756150"/>
          <p14:tracePt t="15102" x="2557463" y="4760913"/>
          <p14:tracePt t="15103" x="2552700" y="4760913"/>
          <p14:tracePt t="15104" x="2546350" y="4760913"/>
          <p14:tracePt t="15105" x="2546350" y="4767263"/>
          <p14:tracePt t="15107" x="2535238" y="4767263"/>
          <p14:tracePt t="15108" x="2528888" y="4772025"/>
          <p14:tracePt t="15110" x="2524125" y="4778375"/>
          <p14:tracePt t="15111" x="2517775" y="4778375"/>
          <p14:tracePt t="15112" x="2513013" y="4778375"/>
          <p14:tracePt t="15115" x="2501900" y="4783138"/>
          <p14:tracePt t="15116" x="2495550" y="4783138"/>
          <p14:tracePt t="15117" x="2495550" y="4789488"/>
          <p14:tracePt t="15118" x="2490788" y="4789488"/>
          <p14:tracePt t="15119" x="2484438" y="4789488"/>
          <p14:tracePt t="15120" x="2478088" y="4794250"/>
          <p14:tracePt t="15121" x="2473325" y="4800600"/>
          <p14:tracePt t="15122" x="2466975" y="4800600"/>
          <p14:tracePt t="15124" x="2462213" y="4806950"/>
          <p14:tracePt t="15125" x="2451100" y="4806950"/>
          <p14:tracePt t="15127" x="2444750" y="4811713"/>
          <p14:tracePt t="15128" x="2439988" y="4818063"/>
          <p14:tracePt t="15129" x="2433638" y="4818063"/>
          <p14:tracePt t="15130" x="2428875" y="4818063"/>
          <p14:tracePt t="15132" x="2417763" y="4822825"/>
          <p14:tracePt t="15134" x="2411413" y="4829175"/>
          <p14:tracePt t="15135" x="2405063" y="4829175"/>
          <p14:tracePt t="15136" x="2400300" y="4833938"/>
          <p14:tracePt t="15137" x="2393950" y="4833938"/>
          <p14:tracePt t="15138" x="2393950" y="4840288"/>
          <p14:tracePt t="15139" x="2382838" y="4840288"/>
          <p14:tracePt t="15142" x="2371725" y="4851400"/>
          <p14:tracePt t="15144" x="2360613" y="4851400"/>
          <p14:tracePt t="15145" x="2360613" y="4856163"/>
          <p14:tracePt t="15146" x="2355850" y="4856163"/>
          <p14:tracePt t="15148" x="2344738" y="4862513"/>
          <p14:tracePt t="15149" x="2344738" y="4867275"/>
          <p14:tracePt t="15150" x="2332038" y="4867275"/>
          <p14:tracePt t="15152" x="2327275" y="4873625"/>
          <p14:tracePt t="15154" x="2316163" y="4873625"/>
          <p14:tracePt t="15157" x="2309813" y="4879975"/>
          <p14:tracePt t="15158" x="2305050" y="4884738"/>
          <p14:tracePt t="15159" x="2298700" y="4891088"/>
          <p14:tracePt t="15160" x="2293938" y="4891088"/>
          <p14:tracePt t="15162" x="2287588" y="4895850"/>
          <p14:tracePt t="15164" x="2282825" y="4895850"/>
          <p14:tracePt t="15165" x="2276475" y="4902200"/>
          <p14:tracePt t="15167" x="2270125" y="4906963"/>
          <p14:tracePt t="15169" x="2265363" y="4906963"/>
          <p14:tracePt t="15172" x="2259013" y="4913313"/>
          <p14:tracePt t="15172" x="2254250" y="4913313"/>
          <p14:tracePt t="15174" x="2247900" y="4918075"/>
          <p14:tracePt t="15179" x="2236788" y="4924425"/>
          <p14:tracePt t="15180" x="2232025" y="4924425"/>
          <p14:tracePt t="15184" x="2225675" y="4935538"/>
          <p14:tracePt t="15186" x="2220913" y="4935538"/>
          <p14:tracePt t="15187" x="2220913" y="4941888"/>
          <p14:tracePt t="15188" x="2214563" y="4941888"/>
          <p14:tracePt t="15190" x="2209800" y="4941888"/>
          <p14:tracePt t="15192" x="2203450" y="4946650"/>
          <p14:tracePt t="15194" x="2203450" y="4953000"/>
          <p14:tracePt t="15195" x="2197100" y="4953000"/>
          <p14:tracePt t="15197" x="2197100" y="4957763"/>
          <p14:tracePt t="15198" x="2192338" y="4957763"/>
          <p14:tracePt t="15200" x="2185988" y="4964113"/>
          <p14:tracePt t="15203" x="2181225" y="4968875"/>
          <p14:tracePt t="15207" x="2174875" y="4975225"/>
          <p14:tracePt t="15209" x="2174875" y="4979988"/>
          <p14:tracePt t="15210" x="2170113" y="4979988"/>
          <p14:tracePt t="15212" x="2163763" y="4986338"/>
          <p14:tracePt t="15217" x="2159000" y="4991100"/>
          <p14:tracePt t="15219" x="2159000" y="4997450"/>
          <p14:tracePt t="15220" x="2152650" y="5002213"/>
          <p14:tracePt t="15224" x="2147888" y="5008563"/>
          <p14:tracePt t="15226" x="2141538" y="5008563"/>
          <p14:tracePt t="15227" x="2141538" y="5014913"/>
          <p14:tracePt t="15231" x="2136775" y="5026025"/>
          <p14:tracePt t="15234" x="2130425" y="5030788"/>
          <p14:tracePt t="15236" x="2130425" y="5037138"/>
          <p14:tracePt t="15240" x="2124075" y="5041900"/>
          <p14:tracePt t="15243" x="2119313" y="5053013"/>
          <p14:tracePt t="15245" x="2112963" y="5059363"/>
          <p14:tracePt t="15248" x="2112963" y="5070475"/>
          <p14:tracePt t="15250" x="2108200" y="5076825"/>
          <p14:tracePt t="15252" x="2108200" y="5081588"/>
          <p14:tracePt t="15254" x="2108200" y="5087938"/>
          <p14:tracePt t="15256" x="2101850" y="5092700"/>
          <p14:tracePt t="15261" x="2097088" y="5103813"/>
          <p14:tracePt t="15263" x="2090738" y="5114925"/>
          <p14:tracePt t="15265" x="2090738" y="5121275"/>
          <p14:tracePt t="15269" x="2090738" y="5132388"/>
          <p14:tracePt t="15271" x="2085975" y="5137150"/>
          <p14:tracePt t="15275" x="2085975" y="5149850"/>
          <p14:tracePt t="15277" x="2085975" y="5154613"/>
          <p14:tracePt t="15278" x="2085975" y="5160963"/>
          <p14:tracePt t="15280" x="2079625" y="5160963"/>
          <p14:tracePt t="15282" x="2079625" y="5165725"/>
          <p14:tracePt t="15283" x="2079625" y="5172075"/>
          <p14:tracePt t="15285" x="2079625" y="5176838"/>
          <p14:tracePt t="15287" x="2079625" y="5183188"/>
          <p14:tracePt t="15289" x="2079625" y="5187950"/>
          <p14:tracePt t="15292" x="2079625" y="5194300"/>
          <p14:tracePt t="15295" x="2079625" y="5199063"/>
          <p14:tracePt t="15296" x="2079625" y="5205413"/>
          <p14:tracePt t="15299" x="2079625" y="5210175"/>
          <p14:tracePt t="15301" x="2079625" y="5216525"/>
          <p14:tracePt t="15304" x="2079625" y="5222875"/>
          <p14:tracePt t="15305" x="2079625" y="5227638"/>
          <p14:tracePt t="15308" x="2079625" y="5233988"/>
          <p14:tracePt t="15310" x="2079625" y="5238750"/>
          <p14:tracePt t="15312" x="2085975" y="5245100"/>
          <p14:tracePt t="15313" x="2085975" y="5249863"/>
          <p14:tracePt t="15316" x="2085975" y="5256213"/>
          <p14:tracePt t="15318" x="2090738" y="5260975"/>
          <p14:tracePt t="15320" x="2090738" y="5267325"/>
          <p14:tracePt t="15321" x="2097088" y="5272088"/>
          <p14:tracePt t="15323" x="2097088" y="5284788"/>
          <p14:tracePt t="15325" x="2101850" y="5289550"/>
          <p14:tracePt t="15327" x="2101850" y="5295900"/>
          <p14:tracePt t="15330" x="2108200" y="5307013"/>
          <p14:tracePt t="15331" x="2112963" y="5311775"/>
          <p14:tracePt t="15333" x="2112963" y="5318125"/>
          <p14:tracePt t="15336" x="2119313" y="5329238"/>
          <p14:tracePt t="15337" x="2119313" y="5334000"/>
          <p14:tracePt t="15338" x="2119313" y="5340350"/>
          <p14:tracePt t="15339" x="2124075" y="5345113"/>
          <p14:tracePt t="15341" x="2124075" y="5351463"/>
          <p14:tracePt t="15343" x="2130425" y="5362575"/>
          <p14:tracePt t="15345" x="2136775" y="5368925"/>
          <p14:tracePt t="15346" x="2136775" y="5373688"/>
          <p14:tracePt t="15347" x="2136775" y="5380038"/>
          <p14:tracePt t="15348" x="2136775" y="5384800"/>
          <p14:tracePt t="15349" x="2141538" y="5384800"/>
          <p14:tracePt t="15351" x="2141538" y="5395913"/>
          <p14:tracePt t="15352" x="2141538" y="5402263"/>
          <p14:tracePt t="15353" x="2147888" y="5407025"/>
          <p14:tracePt t="15354" x="2147888" y="5413375"/>
          <p14:tracePt t="15355" x="2152650" y="5413375"/>
          <p14:tracePt t="15357" x="2152650" y="5419725"/>
          <p14:tracePt t="15358" x="2152650" y="5424488"/>
          <p14:tracePt t="15359" x="2152650" y="5430838"/>
          <p14:tracePt t="15360" x="2159000" y="5435600"/>
          <p14:tracePt t="15362" x="2159000" y="5441950"/>
          <p14:tracePt t="15364" x="2159000" y="5446713"/>
          <p14:tracePt t="15365" x="2163763" y="5453063"/>
          <p14:tracePt t="15366" x="2163763" y="5457825"/>
          <p14:tracePt t="15367" x="2170113" y="5457825"/>
          <p14:tracePt t="15368" x="2170113" y="5464175"/>
          <p14:tracePt t="15370" x="2170113" y="5475288"/>
          <p14:tracePt t="15372" x="2174875" y="5480050"/>
          <p14:tracePt t="15374" x="2174875" y="5486400"/>
          <p14:tracePt t="15376" x="2174875" y="5492750"/>
          <p14:tracePt t="15377" x="2181225" y="5497513"/>
          <p14:tracePt t="15379" x="2185988" y="5503863"/>
          <p14:tracePt t="15381" x="2185988" y="5508625"/>
          <p14:tracePt t="15382" x="2185988" y="5514975"/>
          <p14:tracePt t="15383" x="2192338" y="5514975"/>
          <p14:tracePt t="15384" x="2192338" y="5519738"/>
          <p14:tracePt t="15386" x="2192338" y="5526088"/>
          <p14:tracePt t="15387" x="2197100" y="5526088"/>
          <p14:tracePt t="15388" x="2197100" y="5530850"/>
          <p14:tracePt t="15389" x="2197100" y="5537200"/>
          <p14:tracePt t="15391" x="2203450" y="5541963"/>
          <p14:tracePt t="15394" x="2203450" y="5548313"/>
          <p14:tracePt t="15395" x="2209800" y="5548313"/>
          <p14:tracePt t="15396" x="2209800" y="5553075"/>
          <p14:tracePt t="15397" x="2214563" y="5559425"/>
          <p14:tracePt t="15400" x="2220913" y="5565775"/>
          <p14:tracePt t="15403" x="2220913" y="5570538"/>
          <p14:tracePt t="15404" x="2225675" y="5570538"/>
          <p14:tracePt t="15406" x="2225675" y="5576888"/>
          <p14:tracePt t="15408" x="2232025" y="5581650"/>
          <p14:tracePt t="15410" x="2236788" y="5588000"/>
          <p14:tracePt t="15414" x="2243138" y="5592763"/>
          <p14:tracePt t="15417" x="2247900" y="5592763"/>
          <p14:tracePt t="15418" x="2247900" y="5599113"/>
          <p14:tracePt t="15420" x="2247900" y="5603875"/>
          <p14:tracePt t="15421" x="2254250" y="5603875"/>
          <p14:tracePt t="15423" x="2259013" y="5603875"/>
          <p14:tracePt t="15424" x="2259013" y="5610225"/>
          <p14:tracePt t="15427" x="2265363" y="5610225"/>
          <p14:tracePt t="15428" x="2265363" y="5614988"/>
          <p14:tracePt t="15430" x="2270125" y="5614988"/>
          <p14:tracePt t="15433" x="2276475" y="5621338"/>
          <p14:tracePt t="15435" x="2282825" y="5627688"/>
          <p14:tracePt t="15438" x="2287588" y="5627688"/>
          <p14:tracePt t="15439" x="2287588" y="5632450"/>
          <p14:tracePt t="15441" x="2293938" y="5632450"/>
          <p14:tracePt t="15444" x="2293938" y="5638800"/>
          <p14:tracePt t="15446" x="2305050" y="5638800"/>
          <p14:tracePt t="15449" x="2309813" y="5643563"/>
          <p14:tracePt t="15450" x="2309813" y="5649913"/>
          <p14:tracePt t="15453" x="2316163" y="5649913"/>
          <p14:tracePt t="15454" x="2316163" y="5654675"/>
          <p14:tracePt t="15455" x="2320925" y="5654675"/>
          <p14:tracePt t="15456" x="2327275" y="5654675"/>
          <p14:tracePt t="15458" x="2327275" y="5661025"/>
          <p14:tracePt t="15460" x="2332038" y="5661025"/>
          <p14:tracePt t="15461" x="2338388" y="5661025"/>
          <p14:tracePt t="15462" x="2338388" y="5665788"/>
          <p14:tracePt t="15464" x="2344738" y="5672138"/>
          <p14:tracePt t="15465" x="2349500" y="5672138"/>
          <p14:tracePt t="15468" x="2355850" y="5676900"/>
          <p14:tracePt t="15470" x="2360613" y="5676900"/>
          <p14:tracePt t="15473" x="2366963" y="5683250"/>
          <p14:tracePt t="15476" x="2378075" y="5688013"/>
          <p14:tracePt t="15478" x="2382838" y="5694363"/>
          <p14:tracePt t="15480" x="2389188" y="5694363"/>
          <p14:tracePt t="15482" x="2389188" y="5700713"/>
          <p14:tracePt t="15484" x="2400300" y="5700713"/>
          <p14:tracePt t="15486" x="2405063" y="5700713"/>
          <p14:tracePt t="15487" x="2405063" y="5705475"/>
          <p14:tracePt t="15489" x="2411413" y="5705475"/>
          <p14:tracePt t="15490" x="2417763" y="5705475"/>
          <p14:tracePt t="15491" x="2417763" y="5711825"/>
          <p14:tracePt t="15492" x="2422525" y="5711825"/>
          <p14:tracePt t="15496" x="2428875" y="5716588"/>
          <p14:tracePt t="15498" x="2433638" y="5716588"/>
          <p14:tracePt t="15499" x="2439988" y="5722938"/>
          <p14:tracePt t="15502" x="2444750" y="5722938"/>
          <p14:tracePt t="15505" x="2451100" y="5727700"/>
          <p14:tracePt t="15508" x="2455863" y="5727700"/>
          <p14:tracePt t="15509" x="2462213" y="5727700"/>
          <p14:tracePt t="15511" x="2466975" y="5734050"/>
          <p14:tracePt t="15513" x="2473325" y="5734050"/>
          <p14:tracePt t="15516" x="2478088" y="5734050"/>
          <p14:tracePt t="15518" x="2484438" y="5738813"/>
          <p14:tracePt t="15519" x="2490788" y="5745163"/>
          <p14:tracePt t="15521" x="2495550" y="5745163"/>
          <p14:tracePt t="15524" x="2501900" y="5745163"/>
          <p14:tracePt t="15526" x="2513013" y="5749925"/>
          <p14:tracePt t="15528" x="2517775" y="5749925"/>
          <p14:tracePt t="15530" x="2524125" y="5749925"/>
          <p14:tracePt t="15532" x="2528888" y="5756275"/>
          <p14:tracePt t="15534" x="2540000" y="5762625"/>
          <p14:tracePt t="15539" x="2557463" y="5762625"/>
          <p14:tracePt t="15541" x="2568575" y="5767388"/>
          <p14:tracePt t="15544" x="2574925" y="5767388"/>
          <p14:tracePt t="15546" x="2586038" y="5767388"/>
          <p14:tracePt t="15547" x="2590800" y="5767388"/>
          <p14:tracePt t="15548" x="2590800" y="5773738"/>
          <p14:tracePt t="15549" x="2597150" y="5773738"/>
          <p14:tracePt t="15551" x="2601913" y="5773738"/>
          <p14:tracePt t="15554" x="2619375" y="5773738"/>
          <p14:tracePt t="15555" x="2625725" y="5773738"/>
          <p14:tracePt t="15556" x="2625725" y="5778500"/>
          <p14:tracePt t="15558" x="2636838" y="5778500"/>
          <p14:tracePt t="15559" x="2641600" y="5778500"/>
          <p14:tracePt t="15560" x="2647950" y="5778500"/>
          <p14:tracePt t="15561" x="2652713" y="5784850"/>
          <p14:tracePt t="15563" x="2659063" y="5784850"/>
          <p14:tracePt t="15566" x="2670175" y="5784850"/>
          <p14:tracePt t="15567" x="2674938" y="5784850"/>
          <p14:tracePt t="15569" x="2687638" y="5784850"/>
          <p14:tracePt t="15570" x="2692400" y="5784850"/>
          <p14:tracePt t="15571" x="2692400" y="5789613"/>
          <p14:tracePt t="15572" x="2698750" y="5789613"/>
          <p14:tracePt t="15573" x="2703513" y="5789613"/>
          <p14:tracePt t="15574" x="2709863" y="5789613"/>
          <p14:tracePt t="15576" x="2714625" y="5789613"/>
          <p14:tracePt t="15577" x="2720975" y="5789613"/>
          <p14:tracePt t="15578" x="2725738" y="5789613"/>
          <p14:tracePt t="15580" x="2736850" y="5789613"/>
          <p14:tracePt t="15582" x="2743200" y="5789613"/>
          <p14:tracePt t="15583" x="2747963" y="5789613"/>
          <p14:tracePt t="15584" x="2747963" y="5795963"/>
          <p14:tracePt t="15588" x="2765425" y="5795963"/>
          <p14:tracePt t="15589" x="2776538" y="5795963"/>
          <p14:tracePt t="15591" x="2782888" y="5795963"/>
          <p14:tracePt t="15593" x="2794000" y="5800725"/>
          <p14:tracePt t="15595" x="2798763" y="5800725"/>
          <p14:tracePt t="15598" x="2809875" y="5800725"/>
          <p14:tracePt t="15599" x="2816225" y="5800725"/>
          <p14:tracePt t="15601" x="2827338" y="5800725"/>
          <p14:tracePt t="15604" x="2838450" y="5800725"/>
          <p14:tracePt t="15605" x="2844800" y="5800725"/>
          <p14:tracePt t="15607" x="2849563" y="5800725"/>
          <p14:tracePt t="15609" x="2860675" y="5800725"/>
          <p14:tracePt t="15611" x="2867025" y="5800725"/>
          <p14:tracePt t="15614" x="2878138" y="5800725"/>
          <p14:tracePt t="15616" x="2882900" y="5800725"/>
          <p14:tracePt t="15617" x="2889250" y="5800725"/>
          <p14:tracePt t="15621" x="2900363" y="5800725"/>
          <p14:tracePt t="15622" x="2906713" y="5800725"/>
          <p14:tracePt t="15623" x="2911475" y="5800725"/>
          <p14:tracePt t="15625" x="2917825" y="5800725"/>
          <p14:tracePt t="15627" x="2922588" y="5800725"/>
          <p14:tracePt t="15629" x="2933700" y="5800725"/>
          <p14:tracePt t="15631" x="2940050" y="5800725"/>
          <p14:tracePt t="15632" x="2944813" y="5800725"/>
          <p14:tracePt t="15634" x="2951163" y="5800725"/>
          <p14:tracePt t="15635" x="2955925" y="5800725"/>
          <p14:tracePt t="15636" x="2962275" y="5800725"/>
          <p14:tracePt t="15638" x="2968625" y="5800725"/>
          <p14:tracePt t="15641" x="2973388" y="5800725"/>
          <p14:tracePt t="15642" x="2984500" y="5800725"/>
          <p14:tracePt t="15644" x="2990850" y="5800725"/>
          <p14:tracePt t="15646" x="2995613" y="5800725"/>
          <p14:tracePt t="15649" x="3006725" y="5800725"/>
          <p14:tracePt t="15650" x="3013075" y="5800725"/>
          <p14:tracePt t="15652" x="3017838" y="5800725"/>
          <p14:tracePt t="15654" x="3024188" y="5795963"/>
          <p14:tracePt t="15656" x="3028950" y="5795963"/>
          <p14:tracePt t="15657" x="3035300" y="5795963"/>
          <p14:tracePt t="15661" x="3046413" y="5795963"/>
          <p14:tracePt t="15665" x="3057525" y="5795963"/>
          <p14:tracePt t="15667" x="3063875" y="5795963"/>
          <p14:tracePt t="15670" x="3074988" y="5795963"/>
          <p14:tracePt t="15671" x="3074988" y="5789613"/>
          <p14:tracePt t="15672" x="3079750" y="5789613"/>
          <p14:tracePt t="15677" x="3090863" y="5789613"/>
          <p14:tracePt t="15678" x="3097213" y="5789613"/>
          <p14:tracePt t="15681" x="3103563" y="5789613"/>
          <p14:tracePt t="15684" x="3108325" y="5789613"/>
          <p14:tracePt t="15685" x="3114675" y="5784850"/>
          <p14:tracePt t="15688" x="3119438" y="5784850"/>
          <p14:tracePt t="15692" x="3125788" y="5784850"/>
          <p14:tracePt t="15694" x="3130550" y="5784850"/>
          <p14:tracePt t="15696" x="3136900" y="5784850"/>
          <p14:tracePt t="15698" x="3136900" y="5778500"/>
          <p14:tracePt t="15700" x="0" y="0"/>
        </p14:tracePtLst>
        <p14:tracePtLst>
          <p14:tracePt t="17445" x="4243388" y="4665663"/>
          <p14:tracePt t="17502" x="4238625" y="4665663"/>
          <p14:tracePt t="17508" x="4232275" y="4665663"/>
          <p14:tracePt t="17511" x="4227513" y="4665663"/>
          <p14:tracePt t="17516" x="4221163" y="4665663"/>
          <p14:tracePt t="17517" x="4216400" y="4665663"/>
          <p14:tracePt t="17522" x="4205288" y="4665663"/>
          <p14:tracePt t="17526" x="4198938" y="4665663"/>
          <p14:tracePt t="17527" x="4192588" y="4665663"/>
          <p14:tracePt t="17529" x="4187825" y="4665663"/>
          <p14:tracePt t="17531" x="4181475" y="4665663"/>
          <p14:tracePt t="17533" x="4176713" y="4665663"/>
          <p14:tracePt t="17536" x="4165600" y="4665663"/>
          <p14:tracePt t="17538" x="4159250" y="4665663"/>
          <p14:tracePt t="17541" x="4143375" y="4665663"/>
          <p14:tracePt t="17543" x="4137025" y="4665663"/>
          <p14:tracePt t="17544" x="4130675" y="4665663"/>
          <p14:tracePt t="17546" x="4119563" y="4665663"/>
          <p14:tracePt t="17548" x="4108450" y="4665663"/>
          <p14:tracePt t="17549" x="4103688" y="4665663"/>
          <p14:tracePt t="17552" x="4092575" y="4665663"/>
          <p14:tracePt t="17553" x="4086225" y="4665663"/>
          <p14:tracePt t="17555" x="4075113" y="4665663"/>
          <p14:tracePt t="17556" x="4064000" y="4665663"/>
          <p14:tracePt t="17558" x="4057650" y="4665663"/>
          <p14:tracePt t="17560" x="4052888" y="4665663"/>
          <p14:tracePt t="17561" x="4041775" y="4665663"/>
          <p14:tracePt t="17562" x="4030663" y="4665663"/>
          <p14:tracePt t="17564" x="4019550" y="4665663"/>
          <p14:tracePt t="17565" x="4013200" y="4665663"/>
          <p14:tracePt t="17567" x="4002088" y="4665663"/>
          <p14:tracePt t="17568" x="3997325" y="4665663"/>
          <p14:tracePt t="17570" x="3984625" y="4659313"/>
          <p14:tracePt t="17571" x="3979863" y="4659313"/>
          <p14:tracePt t="17572" x="3973513" y="4659313"/>
          <p14:tracePt t="17573" x="3962400" y="4659313"/>
          <p14:tracePt t="17576" x="3946525" y="4659313"/>
          <p14:tracePt t="17578" x="3940175" y="4659313"/>
          <p14:tracePt t="17579" x="3929063" y="4659313"/>
          <p14:tracePt t="17581" x="3922713" y="4659313"/>
          <p14:tracePt t="17582" x="3911600" y="4659313"/>
          <p14:tracePt t="17584" x="3900488" y="4659313"/>
          <p14:tracePt t="17586" x="3895725" y="4659313"/>
          <p14:tracePt t="17587" x="3884613" y="4659313"/>
          <p14:tracePt t="17588" x="3878263" y="4659313"/>
          <p14:tracePt t="17589" x="3873500" y="4659313"/>
          <p14:tracePt t="17590" x="3867150" y="4659313"/>
          <p14:tracePt t="17591" x="3862388" y="4659313"/>
          <p14:tracePt t="17592" x="3856038" y="4659313"/>
          <p14:tracePt t="17593" x="3849688" y="4659313"/>
          <p14:tracePt t="17594" x="3844925" y="4654550"/>
          <p14:tracePt t="17595" x="3838575" y="4654550"/>
          <p14:tracePt t="17596" x="3833813" y="4654550"/>
          <p14:tracePt t="17598" x="3822700" y="4654550"/>
          <p14:tracePt t="17599" x="3816350" y="4654550"/>
          <p14:tracePt t="17601" x="3805238" y="4654550"/>
          <p14:tracePt t="17603" x="3800475" y="4654550"/>
          <p14:tracePt t="17604" x="3789363" y="4654550"/>
          <p14:tracePt t="17605" x="3783013" y="4654550"/>
          <p14:tracePt t="17606" x="3776663" y="4654550"/>
          <p14:tracePt t="17608" x="3771900" y="4654550"/>
          <p14:tracePt t="17609" x="3760788" y="4654550"/>
          <p14:tracePt t="17610" x="3754438" y="4654550"/>
          <p14:tracePt t="17612" x="3743325" y="4654550"/>
          <p14:tracePt t="17614" x="3738563" y="4654550"/>
          <p14:tracePt t="17615" x="3732213" y="4654550"/>
          <p14:tracePt t="17616" x="3727450" y="4648200"/>
          <p14:tracePt t="17617" x="3714750" y="4648200"/>
          <p14:tracePt t="17619" x="3709988" y="4648200"/>
          <p14:tracePt t="17620" x="3698875" y="4648200"/>
          <p14:tracePt t="17622" x="3692525" y="4648200"/>
          <p14:tracePt t="17623" x="3687763" y="4648200"/>
          <p14:tracePt t="17624" x="3681413" y="4643438"/>
          <p14:tracePt t="17625" x="3670300" y="4643438"/>
          <p14:tracePt t="17627" x="3665538" y="4643438"/>
          <p14:tracePt t="17629" x="3648075" y="4643438"/>
          <p14:tracePt t="17630" x="3641725" y="4643438"/>
          <p14:tracePt t="17631" x="3636963" y="4643438"/>
          <p14:tracePt t="17632" x="3630613" y="4643438"/>
          <p14:tracePt t="17633" x="3625850" y="4643438"/>
          <p14:tracePt t="17635" x="3608388" y="4637088"/>
          <p14:tracePt t="17637" x="3597275" y="4637088"/>
          <p14:tracePt t="17641" x="3568700" y="4632325"/>
          <p14:tracePt t="17643" x="3552825" y="4632325"/>
          <p14:tracePt t="17644" x="3541713" y="4632325"/>
          <p14:tracePt t="17645" x="3535363" y="4625975"/>
          <p14:tracePt t="17646" x="3530600" y="4625975"/>
          <p14:tracePt t="17648" x="3513138" y="4621213"/>
          <p14:tracePt t="17650" x="3495675" y="4621213"/>
          <p14:tracePt t="17651" x="3484563" y="4621213"/>
          <p14:tracePt t="17652" x="3479800" y="4621213"/>
          <p14:tracePt t="17653" x="3468688" y="4614863"/>
          <p14:tracePt t="17655" x="3451225" y="4614863"/>
          <p14:tracePt t="17656" x="3446463" y="4610100"/>
          <p14:tracePt t="17657" x="3433763" y="4610100"/>
          <p14:tracePt t="17658" x="3422650" y="4603750"/>
          <p14:tracePt t="17659" x="3417888" y="4603750"/>
          <p14:tracePt t="17660" x="3406775" y="4603750"/>
          <p14:tracePt t="17662" x="3384550" y="4598988"/>
          <p14:tracePt t="17664" x="3371850" y="4592638"/>
          <p14:tracePt t="17665" x="3360738" y="4592638"/>
          <p14:tracePt t="17666" x="3349625" y="4592638"/>
          <p14:tracePt t="17667" x="3338513" y="4592638"/>
          <p14:tracePt t="17668" x="3327400" y="4586288"/>
          <p14:tracePt t="17670" x="3311525" y="4581525"/>
          <p14:tracePt t="17671" x="3298825" y="4581525"/>
          <p14:tracePt t="17672" x="3287713" y="4575175"/>
          <p14:tracePt t="17673" x="3282950" y="4575175"/>
          <p14:tracePt t="17674" x="3265488" y="4575175"/>
          <p14:tracePt t="17675" x="3254375" y="4570413"/>
          <p14:tracePt t="17676" x="3249613" y="4570413"/>
          <p14:tracePt t="17677" x="3238500" y="4564063"/>
          <p14:tracePt t="17678" x="3232150" y="4564063"/>
          <p14:tracePt t="17679" x="3214688" y="4564063"/>
          <p14:tracePt t="17680" x="3203575" y="4564063"/>
          <p14:tracePt t="17681" x="3198813" y="4559300"/>
          <p14:tracePt t="17682" x="3187700" y="4552950"/>
          <p14:tracePt t="17683" x="3176588" y="4552950"/>
          <p14:tracePt t="17684" x="3163888" y="4548188"/>
          <p14:tracePt t="17685" x="3152775" y="4548188"/>
          <p14:tracePt t="17686" x="3141663" y="4548188"/>
          <p14:tracePt t="17687" x="3130550" y="4541838"/>
          <p14:tracePt t="17688" x="3119438" y="4537075"/>
          <p14:tracePt t="17689" x="3114675" y="4537075"/>
          <p14:tracePt t="17690" x="3103563" y="4537075"/>
          <p14:tracePt t="17691" x="3090863" y="4537075"/>
          <p14:tracePt t="17692" x="3079750" y="4530725"/>
          <p14:tracePt t="17693" x="3068638" y="4524375"/>
          <p14:tracePt t="17694" x="3063875" y="4524375"/>
          <p14:tracePt t="17695" x="3052763" y="4519613"/>
          <p14:tracePt t="17696" x="3041650" y="4519613"/>
          <p14:tracePt t="17697" x="3028950" y="4519613"/>
          <p14:tracePt t="17699" x="3013075" y="4513263"/>
          <p14:tracePt t="17700" x="2995613" y="4508500"/>
          <p14:tracePt t="17702" x="2984500" y="4508500"/>
          <p14:tracePt t="17703" x="2968625" y="4502150"/>
          <p14:tracePt t="17704" x="2962275" y="4497388"/>
          <p14:tracePt t="17705" x="2951163" y="4497388"/>
          <p14:tracePt t="17706" x="2940050" y="4491038"/>
          <p14:tracePt t="17707" x="2933700" y="4491038"/>
          <p14:tracePt t="17708" x="2922588" y="4491038"/>
          <p14:tracePt t="17709" x="2911475" y="4486275"/>
          <p14:tracePt t="17710" x="2906713" y="4479925"/>
          <p14:tracePt t="17711" x="2895600" y="4479925"/>
          <p14:tracePt t="17712" x="2882900" y="4479925"/>
          <p14:tracePt t="17713" x="2878138" y="4475163"/>
          <p14:tracePt t="17714" x="2867025" y="4475163"/>
          <p14:tracePt t="17715" x="2860675" y="4468813"/>
          <p14:tracePt t="17716" x="2849563" y="4468813"/>
          <p14:tracePt t="17717" x="2838450" y="4468813"/>
          <p14:tracePt t="17718" x="2827338" y="4464050"/>
          <p14:tracePt t="17719" x="2816225" y="4457700"/>
          <p14:tracePt t="17721" x="2805113" y="4457700"/>
          <p14:tracePt t="17722" x="2794000" y="4451350"/>
          <p14:tracePt t="17723" x="2782888" y="4446588"/>
          <p14:tracePt t="17724" x="2776538" y="4446588"/>
          <p14:tracePt t="17726" x="2760663" y="4440238"/>
          <p14:tracePt t="17727" x="2747963" y="4435475"/>
          <p14:tracePt t="17728" x="2743200" y="4429125"/>
          <p14:tracePt t="17729" x="2732088" y="4429125"/>
          <p14:tracePt t="17730" x="2725738" y="4424363"/>
          <p14:tracePt t="17731" x="2720975" y="4418013"/>
          <p14:tracePt t="17734" x="2692400" y="4413250"/>
          <p14:tracePt t="17735" x="2681288" y="4406900"/>
          <p14:tracePt t="17736" x="2674938" y="4402138"/>
          <p14:tracePt t="17737" x="2670175" y="4395788"/>
          <p14:tracePt t="17738" x="2659063" y="4391025"/>
          <p14:tracePt t="17739" x="2652713" y="4391025"/>
          <p14:tracePt t="17740" x="2647950" y="4391025"/>
          <p14:tracePt t="17741" x="2636838" y="4384675"/>
          <p14:tracePt t="17742" x="2630488" y="4378325"/>
          <p14:tracePt t="17743" x="2625725" y="4373563"/>
          <p14:tracePt t="17744" x="2613025" y="4373563"/>
          <p14:tracePt t="17744" x="2608263" y="4367213"/>
          <p14:tracePt t="17746" x="2601913" y="4367213"/>
          <p14:tracePt t="17747" x="2586038" y="4356100"/>
          <p14:tracePt t="17748" x="2586038" y="4351338"/>
          <p14:tracePt t="17749" x="2579688" y="4351338"/>
          <p14:tracePt t="17750" x="2568575" y="4344988"/>
          <p14:tracePt t="17751" x="2557463" y="4340225"/>
          <p14:tracePt t="17753" x="2546350" y="4333875"/>
          <p14:tracePt t="17754" x="2540000" y="4329113"/>
          <p14:tracePt t="17755" x="2528888" y="4329113"/>
          <p14:tracePt t="17756" x="2524125" y="4322763"/>
          <p14:tracePt t="17757" x="2517775" y="4316413"/>
          <p14:tracePt t="17758" x="2506663" y="4316413"/>
          <p14:tracePt t="17759" x="2506663" y="4311650"/>
          <p14:tracePt t="17760" x="2495550" y="4305300"/>
          <p14:tracePt t="17761" x="2490788" y="4305300"/>
          <p14:tracePt t="17762" x="2484438" y="4294188"/>
          <p14:tracePt t="17763" x="2478088" y="4294188"/>
          <p14:tracePt t="17765" x="2462213" y="4283075"/>
          <p14:tracePt t="17766" x="2455863" y="4283075"/>
          <p14:tracePt t="17767" x="2451100" y="4278313"/>
          <p14:tracePt t="17768" x="2439988" y="4271963"/>
          <p14:tracePt t="17769" x="2439988" y="4267200"/>
          <p14:tracePt t="17770" x="2433638" y="4267200"/>
          <p14:tracePt t="17772" x="2422525" y="4256088"/>
          <p14:tracePt t="17773" x="2411413" y="4249738"/>
          <p14:tracePt t="17774" x="2405063" y="4243388"/>
          <p14:tracePt t="17775" x="2400300" y="4238625"/>
          <p14:tracePt t="17776" x="2393950" y="4232275"/>
          <p14:tracePt t="17777" x="2389188" y="4227513"/>
          <p14:tracePt t="17778" x="2378075" y="4221163"/>
          <p14:tracePt t="17779" x="2371725" y="4216400"/>
          <p14:tracePt t="17780" x="2366963" y="4210050"/>
          <p14:tracePt t="17781" x="2360613" y="4205288"/>
          <p14:tracePt t="17782" x="2355850" y="4198938"/>
          <p14:tracePt t="17783" x="2344738" y="4194175"/>
          <p14:tracePt t="17784" x="2338388" y="4187825"/>
          <p14:tracePt t="17785" x="2327275" y="4181475"/>
          <p14:tracePt t="17787" x="2316163" y="4170363"/>
          <p14:tracePt t="17788" x="2305050" y="4159250"/>
          <p14:tracePt t="17790" x="2287588" y="4148138"/>
          <p14:tracePt t="17791" x="2282825" y="4143375"/>
          <p14:tracePt t="17792" x="2276475" y="4137025"/>
          <p14:tracePt t="17793" x="2265363" y="4125913"/>
          <p14:tracePt t="17794" x="2259013" y="4125913"/>
          <p14:tracePt t="17796" x="2243138" y="4108450"/>
          <p14:tracePt t="17797" x="2232025" y="4097338"/>
          <p14:tracePt t="17798" x="2220913" y="4097338"/>
          <p14:tracePt t="17799" x="2220913" y="4092575"/>
          <p14:tracePt t="17800" x="2209800" y="4086225"/>
          <p14:tracePt t="17801" x="2197100" y="4075113"/>
          <p14:tracePt t="17803" x="2185988" y="4070350"/>
          <p14:tracePt t="17804" x="2174875" y="4059238"/>
          <p14:tracePt t="17805" x="2170113" y="4052888"/>
          <p14:tracePt t="17806" x="2163763" y="4048125"/>
          <p14:tracePt t="17808" x="2152650" y="4035425"/>
          <p14:tracePt t="17810" x="2136775" y="4024313"/>
          <p14:tracePt t="17812" x="2119313" y="4008438"/>
          <p14:tracePt t="17813" x="2112963" y="4008438"/>
          <p14:tracePt t="17814" x="2108200" y="4002088"/>
          <p14:tracePt t="17815" x="2097088" y="3990975"/>
          <p14:tracePt t="17816" x="2090738" y="3986213"/>
          <p14:tracePt t="17818" x="2074863" y="3973513"/>
          <p14:tracePt t="17820" x="2057400" y="3962400"/>
          <p14:tracePt t="17821" x="2051050" y="3957638"/>
          <p14:tracePt t="17822" x="2039938" y="3951288"/>
          <p14:tracePt t="17823" x="2035175" y="3946525"/>
          <p14:tracePt t="17825" x="2024063" y="3929063"/>
          <p14:tracePt t="17826" x="2017713" y="3924300"/>
          <p14:tracePt t="17827" x="2006600" y="3917950"/>
          <p14:tracePt t="17828" x="2001838" y="3913188"/>
          <p14:tracePt t="17829" x="1995488" y="3906838"/>
          <p14:tracePt t="17831" x="1978025" y="3889375"/>
          <p14:tracePt t="17832" x="1973263" y="3884613"/>
          <p14:tracePt t="17833" x="1962150" y="3878263"/>
          <p14:tracePt t="17834" x="1955800" y="3873500"/>
          <p14:tracePt t="17835" x="1951038" y="3867150"/>
          <p14:tracePt t="17836" x="1944688" y="3862388"/>
          <p14:tracePt t="17837" x="1939925" y="3856038"/>
          <p14:tracePt t="17838" x="1927225" y="3844925"/>
          <p14:tracePt t="17840" x="1916113" y="3833813"/>
          <p14:tracePt t="17843" x="1900238" y="3816350"/>
          <p14:tracePt t="17844" x="1893888" y="3811588"/>
          <p14:tracePt t="17845" x="1882775" y="3800475"/>
          <p14:tracePt t="17847" x="1871663" y="3789363"/>
          <p14:tracePt t="17848" x="1866900" y="3778250"/>
          <p14:tracePt t="17849" x="1860550" y="3778250"/>
          <p14:tracePt t="17850" x="1849438" y="3765550"/>
          <p14:tracePt t="17851" x="1849438" y="3754438"/>
          <p14:tracePt t="17852" x="1838325" y="3749675"/>
          <p14:tracePt t="17853" x="1831975" y="3743325"/>
          <p14:tracePt t="17854" x="1827213" y="3732213"/>
          <p14:tracePt t="17855" x="1820863" y="3727450"/>
          <p14:tracePt t="17856" x="1809750" y="3716338"/>
          <p14:tracePt t="17857" x="1804988" y="3709988"/>
          <p14:tracePt t="17858" x="1793875" y="3698875"/>
          <p14:tracePt t="17859" x="1787525" y="3687763"/>
          <p14:tracePt t="17860" x="1781175" y="3681413"/>
          <p14:tracePt t="17861" x="1776413" y="3670300"/>
          <p14:tracePt t="17862" x="1765300" y="3659188"/>
          <p14:tracePt t="17863" x="1758950" y="3654425"/>
          <p14:tracePt t="17864" x="1754188" y="3643313"/>
          <p14:tracePt t="17865" x="1743075" y="3630613"/>
          <p14:tracePt t="17866" x="1736725" y="3625850"/>
          <p14:tracePt t="17867" x="1731963" y="3614738"/>
          <p14:tracePt t="17868" x="1725613" y="3603625"/>
          <p14:tracePt t="17869" x="1714500" y="3597275"/>
          <p14:tracePt t="17870" x="1708150" y="3581400"/>
          <p14:tracePt t="17871" x="1697038" y="3575050"/>
          <p14:tracePt t="17873" x="1681163" y="3557588"/>
          <p14:tracePt t="17874" x="1674813" y="3546475"/>
          <p14:tracePt t="17875" x="1670050" y="3541713"/>
          <p14:tracePt t="17876" x="1663700" y="3530600"/>
          <p14:tracePt t="17877" x="1646238" y="3519488"/>
          <p14:tracePt t="17878" x="1646238" y="3508375"/>
          <p14:tracePt t="17879" x="1635125" y="3495675"/>
          <p14:tracePt t="17880" x="1630363" y="3490913"/>
          <p14:tracePt t="17881" x="1619250" y="3479800"/>
          <p14:tracePt t="17882" x="1612900" y="3473450"/>
          <p14:tracePt t="17883" x="1608138" y="3462338"/>
          <p14:tracePt t="17884" x="1597025" y="3451225"/>
          <p14:tracePt t="17885" x="1590675" y="3446463"/>
          <p14:tracePt t="17886" x="1585913" y="3435350"/>
          <p14:tracePt t="17887" x="1579563" y="3429000"/>
          <p14:tracePt t="17888" x="1568450" y="3422650"/>
          <p14:tracePt t="17889" x="1562100" y="3411538"/>
          <p14:tracePt t="17891" x="1546225" y="3395663"/>
          <p14:tracePt t="17892" x="1546225" y="3389313"/>
          <p14:tracePt t="17893" x="1539875" y="3384550"/>
          <p14:tracePt t="17894" x="1528763" y="3367088"/>
          <p14:tracePt t="17896" x="1524000" y="3362325"/>
          <p14:tracePt t="17899" x="1506538" y="3333750"/>
          <p14:tracePt t="17901" x="1495425" y="3322638"/>
          <p14:tracePt t="17903" x="1489075" y="3311525"/>
          <p14:tracePt t="17905" x="1477963" y="3294063"/>
          <p14:tracePt t="17907" x="1473200" y="3276600"/>
          <p14:tracePt t="17909" x="1462088" y="3265488"/>
          <p14:tracePt t="17910" x="1462088" y="3260725"/>
          <p14:tracePt t="17911" x="1455738" y="3249613"/>
          <p14:tracePt t="17913" x="1450975" y="3232150"/>
          <p14:tracePt t="17914" x="1444625" y="3227388"/>
          <p14:tracePt t="17916" x="1433513" y="3209925"/>
          <p14:tracePt t="17917" x="1433513" y="3203575"/>
          <p14:tracePt t="17919" x="1422400" y="3187700"/>
          <p14:tracePt t="17921" x="1416050" y="3170238"/>
          <p14:tracePt t="17922" x="1411288" y="3165475"/>
          <p14:tracePt t="17923" x="1411288" y="3159125"/>
          <p14:tracePt t="17924" x="1404938" y="3148013"/>
          <p14:tracePt t="17926" x="1400175" y="3125788"/>
          <p14:tracePt t="17927" x="1393825" y="3119438"/>
          <p14:tracePt t="17928" x="1389063" y="3108325"/>
          <p14:tracePt t="17929" x="1382713" y="3103563"/>
          <p14:tracePt t="17930" x="1382713" y="3092450"/>
          <p14:tracePt t="17931" x="1376363" y="3079750"/>
          <p14:tracePt t="17932" x="1376363" y="3068638"/>
          <p14:tracePt t="17933" x="1371600" y="3063875"/>
          <p14:tracePt t="17936" x="1360488" y="3035300"/>
          <p14:tracePt t="17937" x="1360488" y="3030538"/>
          <p14:tracePt t="17938" x="1354138" y="3013075"/>
          <p14:tracePt t="17939" x="1354138" y="3006725"/>
          <p14:tracePt t="17940" x="1349375" y="2995613"/>
          <p14:tracePt t="17941" x="1343025" y="2984500"/>
          <p14:tracePt t="17942" x="1343025" y="2973388"/>
          <p14:tracePt t="17943" x="1343025" y="2968625"/>
          <p14:tracePt t="17944" x="1338263" y="2957513"/>
          <p14:tracePt t="17945" x="1331913" y="2944813"/>
          <p14:tracePt t="17946" x="1331913" y="2933700"/>
          <p14:tracePt t="17947" x="1331913" y="2928938"/>
          <p14:tracePt t="17948" x="1327150" y="2922588"/>
          <p14:tracePt t="17949" x="1320800" y="2906713"/>
          <p14:tracePt t="17950" x="1316038" y="2900363"/>
          <p14:tracePt t="17951" x="1316038" y="2889250"/>
          <p14:tracePt t="17952" x="1316038" y="2884488"/>
          <p14:tracePt t="17953" x="1309688" y="2867025"/>
          <p14:tracePt t="17954" x="1309688" y="2860675"/>
          <p14:tracePt t="17955" x="1303338" y="2855913"/>
          <p14:tracePt t="17956" x="1303338" y="2838450"/>
          <p14:tracePt t="17957" x="1303338" y="2833688"/>
          <p14:tracePt t="17958" x="1298575" y="2822575"/>
          <p14:tracePt t="17959" x="1292225" y="2816225"/>
          <p14:tracePt t="17960" x="1292225" y="2805113"/>
          <p14:tracePt t="17961" x="1287463" y="2794000"/>
          <p14:tracePt t="17962" x="1287463" y="2787650"/>
          <p14:tracePt t="17963" x="1287463" y="2782888"/>
          <p14:tracePt t="17965" x="1281113" y="2760663"/>
          <p14:tracePt t="17965" x="1276350" y="2754313"/>
          <p14:tracePt t="17967" x="1276350" y="2743200"/>
          <p14:tracePt t="17968" x="1276350" y="2736850"/>
          <p14:tracePt t="17969" x="1276350" y="2732088"/>
          <p14:tracePt t="17970" x="1270000" y="2720975"/>
          <p14:tracePt t="17971" x="1270000" y="2709863"/>
          <p14:tracePt t="17972" x="1270000" y="2703513"/>
          <p14:tracePt t="17973" x="1265238" y="2692400"/>
          <p14:tracePt t="17974" x="1265238" y="2687638"/>
          <p14:tracePt t="17975" x="1265238" y="2681288"/>
          <p14:tracePt t="17976" x="1265238" y="2670175"/>
          <p14:tracePt t="17977" x="1265238" y="2663825"/>
          <p14:tracePt t="17978" x="1258888" y="2652713"/>
          <p14:tracePt t="17979" x="1258888" y="2647950"/>
          <p14:tracePt t="17980" x="1258888" y="2641600"/>
          <p14:tracePt t="17981" x="1258888" y="2636838"/>
          <p14:tracePt t="17982" x="1254125" y="2625725"/>
          <p14:tracePt t="17983" x="1254125" y="2619375"/>
          <p14:tracePt t="17984" x="1254125" y="2614613"/>
          <p14:tracePt t="17985" x="1254125" y="2601913"/>
          <p14:tracePt t="17987" x="1254125" y="2597150"/>
          <p14:tracePt t="17989" x="1254125" y="2579688"/>
          <p14:tracePt t="17990" x="1254125" y="2574925"/>
          <p14:tracePt t="17992" x="1254125" y="2563813"/>
          <p14:tracePt t="17993" x="1254125" y="2557463"/>
          <p14:tracePt t="17994" x="1254125" y="2552700"/>
          <p14:tracePt t="17996" x="1254125" y="2541588"/>
          <p14:tracePt t="17998" x="1254125" y="2528888"/>
          <p14:tracePt t="17999" x="1254125" y="2524125"/>
          <p14:tracePt t="18000" x="1254125" y="2517775"/>
          <p14:tracePt t="18003" x="1254125" y="2495550"/>
          <p14:tracePt t="18005" x="1254125" y="2484438"/>
          <p14:tracePt t="18007" x="1254125" y="2479675"/>
          <p14:tracePt t="18008" x="1254125" y="2466975"/>
          <p14:tracePt t="18010" x="1254125" y="2455863"/>
          <p14:tracePt t="18012" x="1258888" y="2451100"/>
          <p14:tracePt t="18013" x="1258888" y="2444750"/>
          <p14:tracePt t="18014" x="1258888" y="2433638"/>
          <p14:tracePt t="18017" x="1265238" y="2422525"/>
          <p14:tracePt t="18018" x="1265238" y="2417763"/>
          <p14:tracePt t="18019" x="1265238" y="2411413"/>
          <p14:tracePt t="18020" x="1270000" y="2406650"/>
          <p14:tracePt t="18021" x="1270000" y="2400300"/>
          <p14:tracePt t="18022" x="1276350" y="2393950"/>
          <p14:tracePt t="18023" x="1276350" y="2389188"/>
          <p14:tracePt t="18024" x="1276350" y="2382838"/>
          <p14:tracePt t="18025" x="1276350" y="2378075"/>
          <p14:tracePt t="18026" x="1287463" y="2366963"/>
          <p14:tracePt t="18028" x="1287463" y="2360613"/>
          <p14:tracePt t="18029" x="1287463" y="2355850"/>
          <p14:tracePt t="18030" x="1292225" y="2349500"/>
          <p14:tracePt t="18031" x="1292225" y="2344738"/>
          <p14:tracePt t="18032" x="1292225" y="2338388"/>
          <p14:tracePt t="18033" x="1298575" y="2333625"/>
          <p14:tracePt t="18034" x="1303338" y="2333625"/>
          <p14:tracePt t="18035" x="1303338" y="2327275"/>
          <p14:tracePt t="18037" x="1309688" y="2316163"/>
          <p14:tracePt t="18038" x="1309688" y="2305050"/>
          <p14:tracePt t="18039" x="1316038" y="2305050"/>
          <p14:tracePt t="18040" x="1320800" y="2298700"/>
          <p14:tracePt t="18041" x="1320800" y="2293938"/>
          <p14:tracePt t="18042" x="1327150" y="2287588"/>
          <p14:tracePt t="18044" x="1331913" y="2276475"/>
          <p14:tracePt t="18045" x="1338263" y="2271713"/>
          <p14:tracePt t="18046" x="1338263" y="2265363"/>
          <p14:tracePt t="18047" x="1343025" y="2259013"/>
          <p14:tracePt t="18048" x="1343025" y="2254250"/>
          <p14:tracePt t="18049" x="1349375" y="2254250"/>
          <p14:tracePt t="18050" x="1354138" y="2243138"/>
          <p14:tracePt t="18052" x="1360488" y="2236788"/>
          <p14:tracePt t="18053" x="1360488" y="2232025"/>
          <p14:tracePt t="18054" x="1365250" y="2225675"/>
          <p14:tracePt t="18055" x="1371600" y="2220913"/>
          <p14:tracePt t="18056" x="1376363" y="2220913"/>
          <p14:tracePt t="18058" x="1382713" y="2209800"/>
          <p14:tracePt t="18059" x="1389063" y="2203450"/>
          <p14:tracePt t="18060" x="1389063" y="2198688"/>
          <p14:tracePt t="18061" x="1400175" y="2192338"/>
          <p14:tracePt t="18063" x="1404938" y="2181225"/>
          <p14:tracePt t="18064" x="1411288" y="2181225"/>
          <p14:tracePt t="18065" x="1411288" y="2174875"/>
          <p14:tracePt t="18066" x="1416050" y="2170113"/>
          <p14:tracePt t="18067" x="1422400" y="2163763"/>
          <p14:tracePt t="18068" x="1427163" y="2163763"/>
          <p14:tracePt t="18069" x="1427163" y="2152650"/>
          <p14:tracePt t="18070" x="1433513" y="2152650"/>
          <p14:tracePt t="18074" x="1450975" y="2136775"/>
          <p14:tracePt t="18076" x="1462088" y="2130425"/>
          <p14:tracePt t="18077" x="1462088" y="2124075"/>
          <p14:tracePt t="18078" x="1466850" y="2119313"/>
          <p14:tracePt t="18079" x="1473200" y="2112963"/>
          <p14:tracePt t="18081" x="1477963" y="2108200"/>
          <p14:tracePt t="18083" x="1489075" y="2101850"/>
          <p14:tracePt t="18085" x="1500188" y="2090738"/>
          <p14:tracePt t="18086" x="1506538" y="2085975"/>
          <p14:tracePt t="18089" x="1517650" y="2074863"/>
          <p14:tracePt t="18090" x="1524000" y="2074863"/>
          <p14:tracePt t="18091" x="1524000" y="2068513"/>
          <p14:tracePt t="18093" x="1535113" y="2057400"/>
          <p14:tracePt t="18094" x="1539875" y="2057400"/>
          <p14:tracePt t="18095" x="1539875" y="2051050"/>
          <p14:tracePt t="18096" x="1550988" y="2051050"/>
          <p14:tracePt t="18097" x="1550988" y="2046288"/>
          <p14:tracePt t="18098" x="1557338" y="2039938"/>
          <p14:tracePt t="18100" x="1568450" y="2035175"/>
          <p14:tracePt t="18102" x="1573213" y="2028825"/>
          <p14:tracePt t="18103" x="1579563" y="2024063"/>
          <p14:tracePt t="18105" x="1585913" y="2024063"/>
          <p14:tracePt t="18107" x="1597025" y="2017713"/>
          <p14:tracePt t="18108" x="1601788" y="2012950"/>
          <p14:tracePt t="18109" x="1601788" y="2006600"/>
          <p14:tracePt t="18110" x="1608138" y="2006600"/>
          <p14:tracePt t="18111" x="1612900" y="2001838"/>
          <p14:tracePt t="18112" x="1619250" y="2001838"/>
          <p14:tracePt t="18114" x="1624013" y="1995488"/>
          <p14:tracePt t="18115" x="1630363" y="1990725"/>
          <p14:tracePt t="18116" x="1635125" y="1990725"/>
          <p14:tracePt t="18117" x="1641475" y="1984375"/>
          <p14:tracePt t="18119" x="1652588" y="1984375"/>
          <p14:tracePt t="18121" x="1663700" y="1973263"/>
          <p14:tracePt t="18123" x="1670050" y="1973263"/>
          <p14:tracePt t="18124" x="1674813" y="1966913"/>
          <p14:tracePt t="18126" x="1685925" y="1966913"/>
          <p14:tracePt t="18127" x="1685925" y="1962150"/>
          <p14:tracePt t="18128" x="1697038" y="1955800"/>
          <p14:tracePt t="18129" x="1703388" y="1955800"/>
          <p14:tracePt t="18131" x="1714500" y="1951038"/>
          <p14:tracePt t="18132" x="1719263" y="1944688"/>
          <p14:tracePt t="18133" x="1725613" y="1944688"/>
          <p14:tracePt t="18134" x="1731963" y="1944688"/>
          <p14:tracePt t="18135" x="1731963" y="1939925"/>
          <p14:tracePt t="18137" x="1747838" y="1939925"/>
          <p14:tracePt t="18138" x="1754188" y="1933575"/>
          <p14:tracePt t="18139" x="1758950" y="1928813"/>
          <p14:tracePt t="18140" x="1765300" y="1928813"/>
          <p14:tracePt t="18141" x="1770063" y="1928813"/>
          <p14:tracePt t="18142" x="1776413" y="1922463"/>
          <p14:tracePt t="18143" x="1787525" y="1922463"/>
          <p14:tracePt t="18144" x="1793875" y="1916113"/>
          <p14:tracePt t="18145" x="1798638" y="1916113"/>
          <p14:tracePt t="18146" x="1804988" y="1911350"/>
          <p14:tracePt t="18147" x="1816100" y="1911350"/>
          <p14:tracePt t="18149" x="1820863" y="1905000"/>
          <p14:tracePt t="18150" x="1831975" y="1905000"/>
          <p14:tracePt t="18151" x="1838325" y="1900238"/>
          <p14:tracePt t="18152" x="1843088" y="1900238"/>
          <p14:tracePt t="18153" x="1854200" y="1900238"/>
          <p14:tracePt t="18154" x="1860550" y="1893888"/>
          <p14:tracePt t="18155" x="1866900" y="1893888"/>
          <p14:tracePt t="18156" x="1871663" y="1889125"/>
          <p14:tracePt t="18157" x="1878013" y="1889125"/>
          <p14:tracePt t="18158" x="1889125" y="1889125"/>
          <p14:tracePt t="18159" x="1893888" y="1882775"/>
          <p14:tracePt t="18160" x="1900238" y="1882775"/>
          <p14:tracePt t="18161" x="1911350" y="1878013"/>
          <p14:tracePt t="18162" x="1922463" y="1878013"/>
          <p14:tracePt t="18165" x="1939925" y="1871663"/>
          <p14:tracePt t="18167" x="1951038" y="1866900"/>
          <p14:tracePt t="18170" x="1973263" y="1866900"/>
          <p14:tracePt t="18171" x="1984375" y="1860550"/>
          <p14:tracePt t="18172" x="1995488" y="1855788"/>
          <p14:tracePt t="18174" x="2006600" y="1855788"/>
          <p14:tracePt t="18175" x="2017713" y="1855788"/>
          <p14:tracePt t="18176" x="2024063" y="1855788"/>
          <p14:tracePt t="18177" x="2028825" y="1849438"/>
          <p14:tracePt t="18178" x="2039938" y="1849438"/>
          <p14:tracePt t="18179" x="2046288" y="1843088"/>
          <p14:tracePt t="18180" x="2051050" y="1843088"/>
          <p14:tracePt t="18181" x="2062163" y="1843088"/>
          <p14:tracePt t="18182" x="2074863" y="1843088"/>
          <p14:tracePt t="18183" x="2079625" y="1838325"/>
          <p14:tracePt t="18184" x="2085975" y="1838325"/>
          <p14:tracePt t="18185" x="2097088" y="1831975"/>
          <p14:tracePt t="18186" x="2101850" y="1831975"/>
          <p14:tracePt t="18187" x="2112963" y="1827213"/>
          <p14:tracePt t="18188" x="2119313" y="1827213"/>
          <p14:tracePt t="18190" x="2136775" y="1827213"/>
          <p14:tracePt t="18191" x="2152650" y="1820863"/>
          <p14:tracePt t="18193" x="2163763" y="1820863"/>
          <p14:tracePt t="18195" x="2181225" y="1816100"/>
          <p14:tracePt t="18196" x="2185988" y="1816100"/>
          <p14:tracePt t="18197" x="2197100" y="1816100"/>
          <p14:tracePt t="18198" x="2203450" y="1816100"/>
          <p14:tracePt t="18200" x="2220913" y="1809750"/>
          <p14:tracePt t="18202" x="2236788" y="1804988"/>
          <p14:tracePt t="18204" x="2259013" y="1804988"/>
          <p14:tracePt t="18206" x="2270125" y="1804988"/>
          <p14:tracePt t="18207" x="2287588" y="1798638"/>
          <p14:tracePt t="18208" x="2293938" y="1798638"/>
          <p14:tracePt t="18209" x="2298700" y="1798638"/>
          <p14:tracePt t="18211" x="2320925" y="1793875"/>
          <p14:tracePt t="18212" x="2332038" y="1793875"/>
          <p14:tracePt t="18213" x="2338388" y="1787525"/>
          <p14:tracePt t="18215" x="2355850" y="1787525"/>
          <p14:tracePt t="18216" x="2371725" y="1787525"/>
          <p14:tracePt t="18219" x="2400300" y="1787525"/>
          <p14:tracePt t="18220" x="2411413" y="1787525"/>
          <p14:tracePt t="18221" x="2422525" y="1781175"/>
          <p14:tracePt t="18222" x="2433638" y="1781175"/>
          <p14:tracePt t="18223" x="2444750" y="1781175"/>
          <p14:tracePt t="18226" x="2478088" y="1776413"/>
          <p14:tracePt t="18227" x="2490788" y="1776413"/>
          <p14:tracePt t="18228" x="2501900" y="1776413"/>
          <p14:tracePt t="18229" x="2513013" y="1776413"/>
          <p14:tracePt t="18231" x="2535238" y="1776413"/>
          <p14:tracePt t="18232" x="2546350" y="1776413"/>
          <p14:tracePt t="18233" x="2563813" y="1776413"/>
          <p14:tracePt t="18234" x="2568575" y="1776413"/>
          <p14:tracePt t="18235" x="2590800" y="1776413"/>
          <p14:tracePt t="18236" x="2601913" y="1770063"/>
          <p14:tracePt t="18237" x="2619375" y="1770063"/>
          <p14:tracePt t="18238" x="2625725" y="1770063"/>
          <p14:tracePt t="18239" x="2641600" y="1770063"/>
          <p14:tracePt t="18240" x="2659063" y="1770063"/>
          <p14:tracePt t="18241" x="2670175" y="1770063"/>
          <p14:tracePt t="18242" x="2687638" y="1770063"/>
          <p14:tracePt t="18243" x="2703513" y="1765300"/>
          <p14:tracePt t="18244" x="2714625" y="1765300"/>
          <p14:tracePt t="18245" x="2732088" y="1765300"/>
          <p14:tracePt t="18246" x="2743200" y="1765300"/>
          <p14:tracePt t="18247" x="2754313" y="1765300"/>
          <p14:tracePt t="18248" x="2771775" y="1765300"/>
          <p14:tracePt t="18249" x="2782888" y="1765300"/>
          <p14:tracePt t="18250" x="2798763" y="1765300"/>
          <p14:tracePt t="18251" x="2816225" y="1765300"/>
          <p14:tracePt t="18252" x="2820988" y="1765300"/>
          <p14:tracePt t="18253" x="2838450" y="1765300"/>
          <p14:tracePt t="18254" x="2855913" y="1765300"/>
          <p14:tracePt t="18255" x="2871788" y="1765300"/>
          <p14:tracePt t="18256" x="2882900" y="1765300"/>
          <p14:tracePt t="18257" x="2900363" y="1765300"/>
          <p14:tracePt t="18259" x="2928938" y="1765300"/>
          <p14:tracePt t="18260" x="2940050" y="1765300"/>
          <p14:tracePt t="18261" x="2955925" y="1765300"/>
          <p14:tracePt t="18263" x="2984500" y="1765300"/>
          <p14:tracePt t="18264" x="2995613" y="1765300"/>
          <p14:tracePt t="18266" x="3028950" y="1765300"/>
          <p14:tracePt t="18267" x="3041650" y="1765300"/>
          <p14:tracePt t="18268" x="3057525" y="1765300"/>
          <p14:tracePt t="18269" x="3074988" y="1765300"/>
          <p14:tracePt t="18270" x="3079750" y="1765300"/>
          <p14:tracePt t="18271" x="3103563" y="1765300"/>
          <p14:tracePt t="18272" x="3114675" y="1765300"/>
          <p14:tracePt t="18273" x="3125788" y="1765300"/>
          <p14:tracePt t="18274" x="3141663" y="1765300"/>
          <p14:tracePt t="18275" x="3163888" y="1765300"/>
          <p14:tracePt t="18277" x="3181350" y="1765300"/>
          <p14:tracePt t="18278" x="3198813" y="1765300"/>
          <p14:tracePt t="18280" x="3225800" y="1765300"/>
          <p14:tracePt t="18281" x="3238500" y="1765300"/>
          <p14:tracePt t="18282" x="3249613" y="1765300"/>
          <p14:tracePt t="18283" x="3265488" y="1765300"/>
          <p14:tracePt t="18284" x="3276600" y="1765300"/>
          <p14:tracePt t="18285" x="3287713" y="1765300"/>
          <p14:tracePt t="18286" x="3305175" y="1765300"/>
          <p14:tracePt t="18288" x="3333750" y="1765300"/>
          <p14:tracePt t="18289" x="3349625" y="1765300"/>
          <p14:tracePt t="18290" x="3360738" y="1765300"/>
          <p14:tracePt t="18291" x="3378200" y="1765300"/>
          <p14:tracePt t="18292" x="3389313" y="1765300"/>
          <p14:tracePt t="18296" x="3440113" y="1765300"/>
          <p14:tracePt t="18297" x="3457575" y="1765300"/>
          <p14:tracePt t="18298" x="3473450" y="1770063"/>
          <p14:tracePt t="18299" x="3484563" y="1770063"/>
          <p14:tracePt t="18300" x="3502025" y="1770063"/>
          <p14:tracePt t="18301" x="3513138" y="1770063"/>
          <p14:tracePt t="18302" x="3530600" y="1770063"/>
          <p14:tracePt t="18303" x="3546475" y="1770063"/>
          <p14:tracePt t="18305" x="3575050" y="1770063"/>
          <p14:tracePt t="18306" x="3579813" y="1770063"/>
          <p14:tracePt t="18307" x="3597275" y="1770063"/>
          <p14:tracePt t="18309" x="3625850" y="1770063"/>
          <p14:tracePt t="18310" x="3641725" y="1770063"/>
          <p14:tracePt t="18311" x="3654425" y="1770063"/>
          <p14:tracePt t="18312" x="3670300" y="1770063"/>
          <p14:tracePt t="18313" x="3687763" y="1770063"/>
          <p14:tracePt t="18315" x="3721100" y="1776413"/>
          <p14:tracePt t="18316" x="3732213" y="1776413"/>
          <p14:tracePt t="18317" x="3743325" y="1776413"/>
          <p14:tracePt t="18318" x="3760788" y="1776413"/>
          <p14:tracePt t="18319" x="3771900" y="1776413"/>
          <p14:tracePt t="18320" x="3789363" y="1781175"/>
          <p14:tracePt t="18321" x="3800475" y="1781175"/>
          <p14:tracePt t="18322" x="3816350" y="1781175"/>
          <p14:tracePt t="18323" x="3833813" y="1781175"/>
          <p14:tracePt t="18325" x="3867150" y="1781175"/>
          <p14:tracePt t="18326" x="3878263" y="1787525"/>
          <p14:tracePt t="18327" x="3900488" y="1787525"/>
          <p14:tracePt t="18328" x="3906838" y="1787525"/>
          <p14:tracePt t="18329" x="3922713" y="1787525"/>
          <p14:tracePt t="18330" x="3940175" y="1787525"/>
          <p14:tracePt t="18331" x="3957638" y="1787525"/>
          <p14:tracePt t="18332" x="3973513" y="1787525"/>
          <p14:tracePt t="18333" x="3984625" y="1787525"/>
          <p14:tracePt t="18334" x="4002088" y="1787525"/>
          <p14:tracePt t="18336" x="4035425" y="1793875"/>
          <p14:tracePt t="18337" x="4046538" y="1793875"/>
          <p14:tracePt t="18338" x="4064000" y="1793875"/>
          <p14:tracePt t="18339" x="4081463" y="1798638"/>
          <p14:tracePt t="18340" x="4097338" y="1798638"/>
          <p14:tracePt t="18341" x="4114800" y="1798638"/>
          <p14:tracePt t="18342" x="4125913" y="1804988"/>
          <p14:tracePt t="18343" x="4148138" y="1804988"/>
          <p14:tracePt t="18344" x="4170363" y="1804988"/>
          <p14:tracePt t="18345" x="4187825" y="1804988"/>
          <p14:tracePt t="18346" x="4198938" y="1804988"/>
          <p14:tracePt t="18347" x="4216400" y="1804988"/>
          <p14:tracePt t="18348" x="4232275" y="1809750"/>
          <p14:tracePt t="18350" x="4265613" y="1809750"/>
          <p14:tracePt t="18351" x="4283075" y="1816100"/>
          <p14:tracePt t="18352" x="4300538" y="1816100"/>
          <p14:tracePt t="18353" x="4311650" y="1816100"/>
          <p14:tracePt t="18354" x="4327525" y="1820863"/>
          <p14:tracePt t="18355" x="4344988" y="1820863"/>
          <p14:tracePt t="18357" x="4373563" y="1827213"/>
          <p14:tracePt t="18358" x="4400550" y="1827213"/>
          <p14:tracePt t="18359" x="4418013" y="1827213"/>
          <p14:tracePt t="18360" x="4424363" y="1827213"/>
          <p14:tracePt t="18361" x="4446588" y="1827213"/>
          <p14:tracePt t="18362" x="4468813" y="1831975"/>
          <p14:tracePt t="18363" x="4486275" y="1831975"/>
          <p14:tracePt t="18364" x="4502150" y="1838325"/>
          <p14:tracePt t="18365" x="4519613" y="1838325"/>
          <p14:tracePt t="18366" x="4535488" y="1843088"/>
          <p14:tracePt t="18367" x="4552950" y="1843088"/>
          <p14:tracePt t="18368" x="4570413" y="1843088"/>
          <p14:tracePt t="18369" x="4586288" y="1843088"/>
          <p14:tracePt t="18370" x="4603750" y="1843088"/>
          <p14:tracePt t="18371" x="4621213" y="1849438"/>
          <p14:tracePt t="18372" x="4637088" y="1849438"/>
          <p14:tracePt t="18373" x="4648200" y="1855788"/>
          <p14:tracePt t="18374" x="4670425" y="1855788"/>
          <p14:tracePt t="18375" x="4681538" y="1855788"/>
          <p14:tracePt t="18376" x="4705350" y="1860550"/>
          <p14:tracePt t="18377" x="4721225" y="1860550"/>
          <p14:tracePt t="18378" x="4727575" y="1860550"/>
          <p14:tracePt t="18379" x="4749800" y="1860550"/>
          <p14:tracePt t="18380" x="4767263" y="1860550"/>
          <p14:tracePt t="18381" x="4789488" y="1866900"/>
          <p14:tracePt t="18382" x="4800600" y="1866900"/>
          <p14:tracePt t="18383" x="4822825" y="1871663"/>
          <p14:tracePt t="18383" x="4840288" y="1871663"/>
          <p14:tracePt t="18385" x="4851400" y="1871663"/>
          <p14:tracePt t="18386" x="4867275" y="1878013"/>
          <p14:tracePt t="18387" x="4884738" y="1878013"/>
          <p14:tracePt t="18389" x="4918075" y="1878013"/>
          <p14:tracePt t="18390" x="4935538" y="1878013"/>
          <p14:tracePt t="18391" x="4957763" y="1882775"/>
          <p14:tracePt t="18392" x="4975225" y="1882775"/>
          <p14:tracePt t="18393" x="4986338" y="1889125"/>
          <p14:tracePt t="18394" x="5008563" y="1889125"/>
          <p14:tracePt t="18395" x="5019675" y="1889125"/>
          <p14:tracePt t="18396" x="5037138" y="1893888"/>
          <p14:tracePt t="18398" x="5070475" y="1900238"/>
          <p14:tracePt t="18399" x="5086350" y="1900238"/>
          <p14:tracePt t="18400" x="5103813" y="1900238"/>
          <p14:tracePt t="18401" x="5126038" y="1900238"/>
          <p14:tracePt t="18402" x="5137150" y="1900238"/>
          <p14:tracePt t="18403" x="5154613" y="1900238"/>
          <p14:tracePt t="18407" x="5210175" y="1911350"/>
          <p14:tracePt t="18408" x="5245100" y="1911350"/>
          <p14:tracePt t="18409" x="5260975" y="1911350"/>
          <p14:tracePt t="18410" x="5272088" y="1916113"/>
          <p14:tracePt t="18411" x="5289550" y="1916113"/>
          <p14:tracePt t="18413" x="5322888" y="1916113"/>
          <p14:tracePt t="18414" x="5340350" y="1916113"/>
          <p14:tracePt t="18415" x="5351463" y="1916113"/>
          <p14:tracePt t="18416" x="5367338" y="1916113"/>
          <p14:tracePt t="18417" x="5391150" y="1922463"/>
          <p14:tracePt t="18418" x="5407025" y="1922463"/>
          <p14:tracePt t="18420" x="5446713" y="1928813"/>
          <p14:tracePt t="18421" x="5464175" y="1928813"/>
          <p14:tracePt t="18422" x="5475288" y="1933575"/>
          <p14:tracePt t="18423" x="5491163" y="1933575"/>
          <p14:tracePt t="18424" x="5508625" y="1933575"/>
          <p14:tracePt t="18425" x="5526088" y="1933575"/>
          <p14:tracePt t="18426" x="5541963" y="1933575"/>
          <p14:tracePt t="18428" x="5575300" y="1939925"/>
          <p14:tracePt t="18429" x="5592763" y="1944688"/>
          <p14:tracePt t="18430" x="5610225" y="1944688"/>
          <p14:tracePt t="18431" x="5626100" y="1944688"/>
          <p14:tracePt t="18432" x="5649913" y="1951038"/>
          <p14:tracePt t="18433" x="5661025" y="1955800"/>
          <p14:tracePt t="18434" x="5676900" y="1955800"/>
          <p14:tracePt t="18435" x="5705475" y="1955800"/>
          <p14:tracePt t="18436" x="5716588" y="1955800"/>
          <p14:tracePt t="18437" x="5738813" y="1955800"/>
          <p14:tracePt t="18438" x="5761038" y="1962150"/>
          <p14:tracePt t="18439" x="5778500" y="1962150"/>
          <p14:tracePt t="18440" x="5795963" y="1966913"/>
          <p14:tracePt t="18441" x="5818188" y="1973263"/>
          <p14:tracePt t="18442" x="5834063" y="1973263"/>
          <p14:tracePt t="18443" x="5857875" y="1978025"/>
          <p14:tracePt t="18444" x="5873750" y="1978025"/>
          <p14:tracePt t="18445" x="5895975" y="1978025"/>
          <p14:tracePt t="18447" x="5930900" y="1984375"/>
          <p14:tracePt t="18449" x="5969000" y="1990725"/>
          <p14:tracePt t="18450" x="5991225" y="1990725"/>
          <p14:tracePt t="18451" x="6003925" y="1995488"/>
          <p14:tracePt t="18452" x="6030913" y="2001838"/>
          <p14:tracePt t="18453" x="6048375" y="2001838"/>
          <p14:tracePt t="18454" x="6065838" y="2001838"/>
          <p14:tracePt t="18455" x="6092825" y="2001838"/>
          <p14:tracePt t="18456" x="6110288" y="2001838"/>
          <p14:tracePt t="18457" x="6132513" y="2006600"/>
          <p14:tracePt t="18458" x="6149975" y="2006600"/>
          <p14:tracePt t="18459" x="6165850" y="2012950"/>
          <p14:tracePt t="18461" x="6205538" y="2017713"/>
          <p14:tracePt t="18462" x="6223000" y="2017713"/>
          <p14:tracePt t="18463" x="6238875" y="2024063"/>
          <p14:tracePt t="18464" x="6267450" y="2024063"/>
          <p14:tracePt t="18465" x="6284913" y="2024063"/>
          <p14:tracePt t="18467" x="6323013" y="2024063"/>
          <p14:tracePt t="18468" x="6340475" y="2028825"/>
          <p14:tracePt t="18469" x="6357938" y="2028825"/>
          <p14:tracePt t="18470" x="6380163" y="2028825"/>
          <p14:tracePt t="18471" x="6396038" y="2035175"/>
          <p14:tracePt t="18472" x="6408738" y="2035175"/>
          <p14:tracePt t="18473" x="6430963" y="2039938"/>
          <p14:tracePt t="18474" x="6446838" y="2039938"/>
          <p14:tracePt t="18475" x="6464300" y="2046288"/>
          <p14:tracePt t="18476" x="6481763" y="2046288"/>
          <p14:tracePt t="18477" x="6503988" y="2046288"/>
          <p14:tracePt t="18478" x="6515100" y="2046288"/>
          <p14:tracePt t="18479" x="6537325" y="2046288"/>
          <p14:tracePt t="18480" x="6554788" y="2051050"/>
          <p14:tracePt t="18481" x="6570663" y="2051050"/>
          <p14:tracePt t="18482" x="6592888" y="2057400"/>
          <p14:tracePt t="18483" x="6604000" y="2057400"/>
          <p14:tracePt t="18484" x="6627813" y="2057400"/>
          <p14:tracePt t="18485" x="6643688" y="2063750"/>
          <p14:tracePt t="18486" x="6661150" y="2063750"/>
          <p14:tracePt t="18487" x="6677025" y="2063750"/>
          <p14:tracePt t="18488" x="6694488" y="2063750"/>
          <p14:tracePt t="18489" x="6705600" y="2063750"/>
          <p14:tracePt t="18490" x="6716713" y="2068513"/>
          <p14:tracePt t="18491" x="6738938" y="2068513"/>
          <p14:tracePt t="18492" x="6756400" y="2074863"/>
          <p14:tracePt t="18493" x="6784975" y="2074863"/>
          <p14:tracePt t="18494" x="6796088" y="2074863"/>
          <p14:tracePt t="18495" x="6811963" y="2079625"/>
          <p14:tracePt t="18496" x="6835775" y="2079625"/>
          <p14:tracePt t="18497" x="6851650" y="2085975"/>
          <p14:tracePt t="18499" x="6880225" y="2085975"/>
          <p14:tracePt t="18500" x="6897688" y="2085975"/>
          <p14:tracePt t="18501" x="6908800" y="2085975"/>
          <p14:tracePt t="18502" x="6931025" y="2085975"/>
          <p14:tracePt t="18503" x="6946900" y="2090738"/>
          <p14:tracePt t="18504" x="6964363" y="2090738"/>
          <p14:tracePt t="18505" x="6981825" y="2097088"/>
          <p14:tracePt t="18506" x="6997700" y="2097088"/>
          <p14:tracePt t="18507" x="7015163" y="2097088"/>
          <p14:tracePt t="18508" x="7026275" y="2097088"/>
          <p14:tracePt t="18509" x="7043738" y="2101850"/>
          <p14:tracePt t="18510" x="7059613" y="2101850"/>
          <p14:tracePt t="18511" x="7081838" y="2101850"/>
          <p14:tracePt t="18512" x="7092950" y="2101850"/>
          <p14:tracePt t="18513" x="7116763" y="2108200"/>
          <p14:tracePt t="18514" x="7132638" y="2108200"/>
          <p14:tracePt t="18515" x="7143750" y="2108200"/>
          <p14:tracePt t="18517" x="7178675" y="2112963"/>
          <p14:tracePt t="18519" x="7212013" y="2119313"/>
          <p14:tracePt t="18520" x="7227888" y="2119313"/>
          <p14:tracePt t="18521" x="7245350" y="2119313"/>
          <p14:tracePt t="18524" x="7296150" y="2124075"/>
          <p14:tracePt t="18525" x="7318375" y="2130425"/>
          <p14:tracePt t="18526" x="7324725" y="2130425"/>
          <p14:tracePt t="18527" x="7346950" y="2130425"/>
          <p14:tracePt t="18528" x="7369175" y="2136775"/>
          <p14:tracePt t="18531" x="7424738" y="2141538"/>
          <p14:tracePt t="18533" x="7459663" y="2141538"/>
          <p14:tracePt t="18534" x="7475538" y="2147888"/>
          <p14:tracePt t="18535" x="7493000" y="2147888"/>
          <p14:tracePt t="18537" x="7526338" y="2152650"/>
          <p14:tracePt t="18539" x="7559675" y="2159000"/>
          <p14:tracePt t="18540" x="7583488" y="2163763"/>
          <p14:tracePt t="18541" x="7594600" y="2163763"/>
          <p14:tracePt t="18542" x="7610475" y="2163763"/>
          <p14:tracePt t="18543" x="7632700" y="2163763"/>
          <p14:tracePt t="18544" x="7643813" y="2170113"/>
          <p14:tracePt t="18546" x="7689850" y="2174875"/>
          <p14:tracePt t="18547" x="7705725" y="2174875"/>
          <p14:tracePt t="18548" x="7723188" y="2181225"/>
          <p14:tracePt t="18549" x="7740650" y="2181225"/>
          <p14:tracePt t="18551" x="7773988" y="2185988"/>
          <p14:tracePt t="18552" x="7791450" y="2185988"/>
          <p14:tracePt t="18553" x="7807325" y="2192338"/>
          <p14:tracePt t="18554" x="7840663" y="2198688"/>
          <p14:tracePt t="18555" x="7853363" y="2198688"/>
          <p14:tracePt t="18556" x="7869238" y="2203450"/>
          <p14:tracePt t="18558" x="7908925" y="2203450"/>
          <p14:tracePt t="18559" x="7920038" y="2203450"/>
          <p14:tracePt t="18560" x="7942263" y="2209800"/>
          <p14:tracePt t="18561" x="7970838" y="2214563"/>
          <p14:tracePt t="18563" x="8004175" y="2220913"/>
          <p14:tracePt t="18565" x="8037513" y="2225675"/>
          <p14:tracePt t="18566" x="8054975" y="2225675"/>
          <p14:tracePt t="18567" x="8077200" y="2225675"/>
          <p14:tracePt t="18568" x="8094663" y="2225675"/>
          <p14:tracePt t="18569" x="8116888" y="2232025"/>
          <p14:tracePt t="18570" x="8128000" y="2232025"/>
          <p14:tracePt t="18571" x="8145463" y="2236788"/>
          <p14:tracePt t="18573" x="8167688" y="2236788"/>
          <p14:tracePt t="18573" x="8183563" y="2243138"/>
          <p14:tracePt t="18574" x="8207375" y="2243138"/>
          <p14:tracePt t="18575" x="8223250" y="2243138"/>
          <p14:tracePt t="18576" x="8240713" y="2243138"/>
          <p14:tracePt t="18577" x="8256588" y="2247900"/>
          <p14:tracePt t="18578" x="8274050" y="2247900"/>
          <p14:tracePt t="18579" x="8285163" y="2247900"/>
          <p14:tracePt t="18580" x="8296275" y="2254250"/>
          <p14:tracePt t="18581" x="8318500" y="2254250"/>
          <p14:tracePt t="18582" x="8335963" y="2259013"/>
          <p14:tracePt t="18583" x="8347075" y="2259013"/>
          <p14:tracePt t="18584" x="8364538" y="2259013"/>
          <p14:tracePt t="18585" x="8380413" y="2259013"/>
          <p14:tracePt t="18586" x="8402638" y="2259013"/>
          <p14:tracePt t="18587" x="8415338" y="2265363"/>
          <p14:tracePt t="18588" x="8426450" y="2265363"/>
          <p14:tracePt t="18589" x="8442325" y="2265363"/>
          <p14:tracePt t="18590" x="8459788" y="2271713"/>
          <p14:tracePt t="18591" x="8464550" y="2271713"/>
          <p14:tracePt t="18592" x="8482013" y="2271713"/>
          <p14:tracePt t="18593" x="8499475" y="2276475"/>
          <p14:tracePt t="18595" x="8526463" y="2276475"/>
          <p14:tracePt t="18596" x="8543925" y="2282825"/>
          <p14:tracePt t="18597" x="8555038" y="2282825"/>
          <p14:tracePt t="18598" x="8561388" y="2282825"/>
          <p14:tracePt t="18600" x="8588375" y="2282825"/>
          <p14:tracePt t="18601" x="8605838" y="2282825"/>
          <p14:tracePt t="18602" x="8616950" y="2287588"/>
          <p14:tracePt t="18603" x="8628063" y="2287588"/>
          <p14:tracePt t="18604" x="8645525" y="2293938"/>
          <p14:tracePt t="18605" x="8656638" y="2293938"/>
          <p14:tracePt t="18607" x="8678863" y="2293938"/>
          <p14:tracePt t="18608" x="8689975" y="2298700"/>
          <p14:tracePt t="18610" x="8718550" y="2298700"/>
          <p14:tracePt t="18611" x="8729663" y="2298700"/>
          <p14:tracePt t="18612" x="8740775" y="2298700"/>
          <p14:tracePt t="18614" x="8758238" y="2305050"/>
          <p14:tracePt t="18615" x="8780463" y="2309813"/>
          <p14:tracePt t="18617" x="8791575" y="2309813"/>
          <p14:tracePt t="18618" x="8807450" y="2309813"/>
          <p14:tracePt t="18619" x="8820150" y="2309813"/>
          <p14:tracePt t="18621" x="8842375" y="2316163"/>
          <p14:tracePt t="18622" x="8853488" y="2316163"/>
          <p14:tracePt t="18623" x="8858250" y="2320925"/>
          <p14:tracePt t="18624" x="8869363" y="2320925"/>
          <p14:tracePt t="18625" x="8886825" y="2327275"/>
          <p14:tracePt t="18627" x="8904288" y="2327275"/>
          <p14:tracePt t="18629" x="8920163" y="2327275"/>
          <p14:tracePt t="18630" x="8937625" y="2333625"/>
          <p14:tracePt t="18631" x="8948738" y="2333625"/>
          <p14:tracePt t="18632" x="8953500" y="2338388"/>
          <p14:tracePt t="18633" x="8966200" y="2338388"/>
          <p14:tracePt t="18635" x="8988425" y="2338388"/>
          <p14:tracePt t="18636" x="8999538" y="2344738"/>
          <p14:tracePt t="18637" x="9004300" y="2344738"/>
          <p14:tracePt t="18638" x="9010650" y="2349500"/>
          <p14:tracePt t="18639" x="9028113" y="2355850"/>
          <p14:tracePt t="18641" x="9039225" y="2355850"/>
          <p14:tracePt t="18643" x="9061450" y="2360613"/>
          <p14:tracePt t="18644" x="9072563" y="2366963"/>
          <p14:tracePt t="18646" x="9083675" y="2366963"/>
          <p14:tracePt t="18649" x="9105900" y="2378075"/>
          <p14:tracePt t="18650" x="9123363" y="2378075"/>
          <p14:tracePt t="18651" x="9128125" y="2382838"/>
          <p14:tracePt t="18652" x="9134475" y="2382838"/>
          <p14:tracePt t="18653" x="9139238" y="2389188"/>
          <p14:tracePt t="18654" x="9145588" y="2389188"/>
          <p14:tracePt t="18655" x="9150350" y="2389188"/>
          <p14:tracePt t="18658" x="9174163" y="2400300"/>
          <p14:tracePt t="18659" x="9185275" y="2400300"/>
          <p14:tracePt t="18660" x="9185275" y="2406650"/>
          <p14:tracePt t="18662" x="9196388" y="2411413"/>
          <p14:tracePt t="18663" x="9201150" y="2411413"/>
          <p14:tracePt t="18664" x="9207500" y="2417763"/>
          <p14:tracePt t="18665" x="9212263" y="2417763"/>
          <p14:tracePt t="18666" x="9218613" y="2417763"/>
          <p14:tracePt t="18667" x="9218613" y="2422525"/>
          <p14:tracePt t="18669" x="9223375" y="2428875"/>
          <p14:tracePt t="18670" x="9229725" y="2428875"/>
          <p14:tracePt t="18671" x="9236075" y="2433638"/>
          <p14:tracePt t="18672" x="9240838" y="2433638"/>
          <p14:tracePt t="18673" x="9240838" y="2439988"/>
          <p14:tracePt t="18674" x="9247188" y="2439988"/>
          <p14:tracePt t="18676" x="9251950" y="2444750"/>
          <p14:tracePt t="18678" x="9258300" y="2451100"/>
          <p14:tracePt t="18680" x="9258300" y="2455863"/>
          <p14:tracePt t="18681" x="9263063" y="2455863"/>
          <p14:tracePt t="18684" x="9269413" y="2462213"/>
          <p14:tracePt t="18687" x="9274175" y="2473325"/>
          <p14:tracePt t="18691" x="9280525" y="2479675"/>
          <p14:tracePt t="18692" x="9280525" y="2484438"/>
          <p14:tracePt t="18695" x="9280525" y="2490788"/>
          <p14:tracePt t="18698" x="9285288" y="2495550"/>
          <p14:tracePt t="18699" x="9291638" y="2501900"/>
          <p14:tracePt t="18701" x="9291638" y="2506663"/>
          <p14:tracePt t="18703" x="9291638" y="2513013"/>
          <p14:tracePt t="18705" x="9291638" y="2517775"/>
          <p14:tracePt t="18706" x="9296400" y="2524125"/>
          <p14:tracePt t="18708" x="9296400" y="2528888"/>
          <p14:tracePt t="18710" x="9296400" y="2535238"/>
          <p14:tracePt t="18711" x="9296400" y="2541588"/>
          <p14:tracePt t="18713" x="9296400" y="2546350"/>
          <p14:tracePt t="18715" x="9302750" y="2552700"/>
          <p14:tracePt t="18717" x="9302750" y="2557463"/>
          <p14:tracePt t="18719" x="9302750" y="2568575"/>
          <p14:tracePt t="18721" x="9302750" y="2579688"/>
          <p14:tracePt t="18723" x="9302750" y="2586038"/>
          <p14:tracePt t="18726" x="9309100" y="2597150"/>
          <p14:tracePt t="18727" x="9309100" y="2601913"/>
          <p14:tracePt t="18728" x="9309100" y="2608263"/>
          <p14:tracePt t="18729" x="9309100" y="2614613"/>
          <p14:tracePt t="18730" x="9309100" y="2619375"/>
          <p14:tracePt t="18731" x="9309100" y="2625725"/>
          <p14:tracePt t="18734" x="9313863" y="2641600"/>
          <p14:tracePt t="18735" x="9313863" y="2647950"/>
          <p14:tracePt t="18736" x="9313863" y="2659063"/>
          <p14:tracePt t="18738" x="9320213" y="2670175"/>
          <p14:tracePt t="18740" x="9320213" y="2681288"/>
          <p14:tracePt t="18741" x="9324975" y="2687638"/>
          <p14:tracePt t="18742" x="9324975" y="2698750"/>
          <p14:tracePt t="18743" x="9324975" y="2703513"/>
          <p14:tracePt t="18744" x="9324975" y="2709863"/>
          <p14:tracePt t="18746" x="9324975" y="2720975"/>
          <p14:tracePt t="18747" x="9331325" y="2725738"/>
          <p14:tracePt t="18748" x="9331325" y="2736850"/>
          <p14:tracePt t="18749" x="9336088" y="2743200"/>
          <p14:tracePt t="18750" x="9336088" y="2749550"/>
          <p14:tracePt t="18751" x="9336088" y="2760663"/>
          <p14:tracePt t="18753" x="9336088" y="2771775"/>
          <p14:tracePt t="18754" x="9342438" y="2782888"/>
          <p14:tracePt t="18756" x="9347200" y="2794000"/>
          <p14:tracePt t="18757" x="9347200" y="2798763"/>
          <p14:tracePt t="18758" x="9347200" y="2805113"/>
          <p14:tracePt t="18759" x="9347200" y="2809875"/>
          <p14:tracePt t="18760" x="9347200" y="2822575"/>
          <p14:tracePt t="18761" x="9347200" y="2827338"/>
          <p14:tracePt t="18762" x="9353550" y="2833688"/>
          <p14:tracePt t="18763" x="9353550" y="2838450"/>
          <p14:tracePt t="18765" x="9358313" y="2849563"/>
          <p14:tracePt t="18766" x="9358313" y="2855913"/>
          <p14:tracePt t="18767" x="9358313" y="2860675"/>
          <p14:tracePt t="18768" x="9358313" y="2871788"/>
          <p14:tracePt t="18769" x="9358313" y="2878138"/>
          <p14:tracePt t="18771" x="9364663" y="2889250"/>
          <p14:tracePt t="18772" x="9364663" y="2895600"/>
          <p14:tracePt t="18773" x="9364663" y="2900363"/>
          <p14:tracePt t="18774" x="9371013" y="2906713"/>
          <p14:tracePt t="18775" x="9371013" y="2917825"/>
          <p14:tracePt t="18777" x="9371013" y="2928938"/>
          <p14:tracePt t="18778" x="9371013" y="2933700"/>
          <p14:tracePt t="18780" x="9375775" y="2951163"/>
          <p14:tracePt t="18782" x="9375775" y="2957513"/>
          <p14:tracePt t="18783" x="9375775" y="2968625"/>
          <p14:tracePt t="18784" x="9382125" y="2973388"/>
          <p14:tracePt t="18785" x="9382125" y="2979738"/>
          <p14:tracePt t="18786" x="9382125" y="2990850"/>
          <p14:tracePt t="18788" x="9382125" y="2995613"/>
          <p14:tracePt t="18789" x="9382125" y="3006725"/>
          <p14:tracePt t="18790" x="9382125" y="3013075"/>
          <p14:tracePt t="18792" x="9386888" y="3024188"/>
          <p14:tracePt t="18795" x="9386888" y="3041650"/>
          <p14:tracePt t="18796" x="9386888" y="3052763"/>
          <p14:tracePt t="18797" x="9393238" y="3057525"/>
          <p14:tracePt t="18798" x="9393238" y="3063875"/>
          <p14:tracePt t="18799" x="9393238" y="3074988"/>
          <p14:tracePt t="18800" x="9393238" y="3079750"/>
          <p14:tracePt t="18801" x="9393238" y="3086100"/>
          <p14:tracePt t="18802" x="9393238" y="3092450"/>
          <p14:tracePt t="18803" x="9393238" y="3097213"/>
          <p14:tracePt t="18804" x="9393238" y="3103563"/>
          <p14:tracePt t="18805" x="9393238" y="3108325"/>
          <p14:tracePt t="18806" x="9393238" y="3119438"/>
          <p14:tracePt t="18807" x="9393238" y="3125788"/>
          <p14:tracePt t="18808" x="9393238" y="3130550"/>
          <p14:tracePt t="18809" x="9393238" y="3136900"/>
          <p14:tracePt t="18810" x="9393238" y="3141663"/>
          <p14:tracePt t="18811" x="9393238" y="3152775"/>
          <p14:tracePt t="18812" x="9393238" y="3159125"/>
          <p14:tracePt t="18813" x="9393238" y="3165475"/>
          <p14:tracePt t="18814" x="9393238" y="3170238"/>
          <p14:tracePt t="18815" x="9393238" y="3181350"/>
          <p14:tracePt t="18816" x="9393238" y="3187700"/>
          <p14:tracePt t="18817" x="9393238" y="3192463"/>
          <p14:tracePt t="18818" x="9393238" y="3198813"/>
          <p14:tracePt t="18819" x="9393238" y="3209925"/>
          <p14:tracePt t="18820" x="9393238" y="3221038"/>
          <p14:tracePt t="18822" x="9393238" y="3232150"/>
          <p14:tracePt t="18823" x="9393238" y="3238500"/>
          <p14:tracePt t="18824" x="9386888" y="3238500"/>
          <p14:tracePt t="18825" x="9386888" y="3249613"/>
          <p14:tracePt t="18827" x="9386888" y="3265488"/>
          <p14:tracePt t="18828" x="9386888" y="3271838"/>
          <p14:tracePt t="18829" x="9382125" y="3282950"/>
          <p14:tracePt t="18830" x="9382125" y="3287713"/>
          <p14:tracePt t="18831" x="9375775" y="3294063"/>
          <p14:tracePt t="18832" x="9375775" y="3305175"/>
          <p14:tracePt t="18833" x="9375775" y="3311525"/>
          <p14:tracePt t="18834" x="9375775" y="3316288"/>
          <p14:tracePt t="18835" x="9371013" y="3327400"/>
          <p14:tracePt t="18836" x="9371013" y="3333750"/>
          <p14:tracePt t="18837" x="9364663" y="3338513"/>
          <p14:tracePt t="18838" x="9364663" y="3349625"/>
          <p14:tracePt t="18839" x="9364663" y="3355975"/>
          <p14:tracePt t="18840" x="9358313" y="3367088"/>
          <p14:tracePt t="18841" x="9353550" y="3378200"/>
          <p14:tracePt t="18842" x="9353550" y="3384550"/>
          <p14:tracePt t="18843" x="9347200" y="3395663"/>
          <p14:tracePt t="18844" x="9347200" y="3400425"/>
          <p14:tracePt t="18845" x="9342438" y="3411538"/>
          <p14:tracePt t="18846" x="9342438" y="3417888"/>
          <p14:tracePt t="18847" x="9336088" y="3429000"/>
          <p14:tracePt t="18848" x="9336088" y="3440113"/>
          <p14:tracePt t="18850" x="9324975" y="3457575"/>
          <p14:tracePt t="18851" x="9324975" y="3462338"/>
          <p14:tracePt t="18852" x="9320213" y="3479800"/>
          <p14:tracePt t="18853" x="9313863" y="3484563"/>
          <p14:tracePt t="18854" x="9309100" y="3490913"/>
          <p14:tracePt t="18856" x="9296400" y="3513138"/>
          <p14:tracePt t="18859" x="9280525" y="3546475"/>
          <p14:tracePt t="18861" x="9269413" y="3557588"/>
          <p14:tracePt t="18862" x="9269413" y="3570288"/>
          <p14:tracePt t="18864" x="9258300" y="3586163"/>
          <p14:tracePt t="18866" x="9240838" y="3608388"/>
          <p14:tracePt t="18867" x="9236075" y="3614738"/>
          <p14:tracePt t="18868" x="9223375" y="3625850"/>
          <p14:tracePt t="18869" x="9218613" y="3630613"/>
          <p14:tracePt t="18870" x="9207500" y="3643313"/>
          <p14:tracePt t="18871" x="9201150" y="3654425"/>
          <p14:tracePt t="18872" x="9190038" y="3659188"/>
          <p14:tracePt t="18873" x="9178925" y="3670300"/>
          <p14:tracePt t="18875" x="9156700" y="3687763"/>
          <p14:tracePt t="18876" x="9150350" y="3698875"/>
          <p14:tracePt t="18877" x="9139238" y="3705225"/>
          <p14:tracePt t="18878" x="9128125" y="3716338"/>
          <p14:tracePt t="18879" x="9117013" y="3721100"/>
          <p14:tracePt t="18880" x="9105900" y="3732213"/>
          <p14:tracePt t="18881" x="9094788" y="3738563"/>
          <p14:tracePt t="18882" x="9083675" y="3749675"/>
          <p14:tracePt t="18883" x="9072563" y="3754438"/>
          <p14:tracePt t="18884" x="9055100" y="3771900"/>
          <p14:tracePt t="18885" x="9050338" y="3771900"/>
          <p14:tracePt t="18886" x="9032875" y="3783013"/>
          <p14:tracePt t="18887" x="9015413" y="3794125"/>
          <p14:tracePt t="18889" x="8988425" y="3805238"/>
          <p14:tracePt t="18890" x="8970963" y="3822700"/>
          <p14:tracePt t="18891" x="8959850" y="3827463"/>
          <p14:tracePt t="18892" x="8948738" y="3838575"/>
          <p14:tracePt t="18893" x="8926513" y="3844925"/>
          <p14:tracePt t="18894" x="8915400" y="3856038"/>
          <p14:tracePt t="18895" x="8897938" y="3862388"/>
          <p14:tracePt t="18896" x="8886825" y="3873500"/>
          <p14:tracePt t="18898" x="8847138" y="3889375"/>
          <p14:tracePt t="18900" x="8820150" y="3906838"/>
          <p14:tracePt t="18901" x="8802688" y="3913188"/>
          <p14:tracePt t="18902" x="8774113" y="3929063"/>
          <p14:tracePt t="18903" x="8763000" y="3935413"/>
          <p14:tracePt t="18905" x="8723313" y="3951288"/>
          <p14:tracePt t="18907" x="8685213" y="3968750"/>
          <p14:tracePt t="18908" x="8667750" y="3979863"/>
          <p14:tracePt t="18909" x="8645525" y="3990975"/>
          <p14:tracePt t="18910" x="8623300" y="3997325"/>
          <p14:tracePt t="18911" x="8605838" y="4002088"/>
          <p14:tracePt t="18913" x="8566150" y="4024313"/>
          <p14:tracePt t="18915" x="8526463" y="4035425"/>
          <p14:tracePt t="18916" x="8504238" y="4048125"/>
          <p14:tracePt t="18917" x="8482013" y="4052888"/>
          <p14:tracePt t="18920" x="8420100" y="4081463"/>
          <p14:tracePt t="18921" x="8402638" y="4081463"/>
          <p14:tracePt t="18922" x="8380413" y="4092575"/>
          <p14:tracePt t="18923" x="8364538" y="4103688"/>
          <p14:tracePt t="18924" x="8335963" y="4114800"/>
          <p14:tracePt t="18925" x="8318500" y="4114800"/>
          <p14:tracePt t="18926" x="8291513" y="4125913"/>
          <p14:tracePt t="18927" x="8274050" y="4132263"/>
          <p14:tracePt t="18928" x="8245475" y="4143375"/>
          <p14:tracePt t="18929" x="8223250" y="4148138"/>
          <p14:tracePt t="18930" x="8194675" y="4159250"/>
          <p14:tracePt t="18931" x="8178800" y="4159250"/>
          <p14:tracePt t="18932" x="8161338" y="4165600"/>
          <p14:tracePt t="18933" x="8128000" y="4176713"/>
          <p14:tracePt t="18934" x="8099425" y="4187825"/>
          <p14:tracePt t="18935" x="8083550" y="4194175"/>
          <p14:tracePt t="18936" x="8061325" y="4194175"/>
          <p14:tracePt t="18937" x="8032750" y="4198938"/>
          <p14:tracePt t="18938" x="8010525" y="4210050"/>
          <p14:tracePt t="18939" x="7993063" y="4216400"/>
          <p14:tracePt t="18940" x="7959725" y="4227513"/>
          <p14:tracePt t="18941" x="7937500" y="4232275"/>
          <p14:tracePt t="18942" x="7902575" y="4238625"/>
          <p14:tracePt t="18943" x="7886700" y="4238625"/>
          <p14:tracePt t="18944" x="7864475" y="4249738"/>
          <p14:tracePt t="18945" x="7824788" y="4256088"/>
          <p14:tracePt t="18946" x="7796213" y="4260850"/>
          <p14:tracePt t="18947" x="7778750" y="4267200"/>
          <p14:tracePt t="18948" x="7740650" y="4278313"/>
          <p14:tracePt t="18949" x="7718425" y="4283075"/>
          <p14:tracePt t="18950" x="7694613" y="4289425"/>
          <p14:tracePt t="18951" x="7661275" y="4294188"/>
          <p14:tracePt t="18952" x="7639050" y="4294188"/>
          <p14:tracePt t="18953" x="7605713" y="4300538"/>
          <p14:tracePt t="18954" x="7583488" y="4305300"/>
          <p14:tracePt t="18955" x="7548563" y="4311650"/>
          <p14:tracePt t="18956" x="7526338" y="4316413"/>
          <p14:tracePt t="18957" x="7497763" y="4322763"/>
          <p14:tracePt t="18958" x="7459663" y="4329113"/>
          <p14:tracePt t="18959" x="7424738" y="4333875"/>
          <p14:tracePt t="18960" x="7397750" y="4340225"/>
          <p14:tracePt t="18961" x="7375525" y="4344988"/>
          <p14:tracePt t="18962" x="7335838" y="4351338"/>
          <p14:tracePt t="18963" x="7313613" y="4351338"/>
          <p14:tracePt t="18964" x="7278688" y="4356100"/>
          <p14:tracePt t="18965" x="7245350" y="4362450"/>
          <p14:tracePt t="18966" x="7216775" y="4367213"/>
          <p14:tracePt t="18967" x="7183438" y="4373563"/>
          <p14:tracePt t="18968" x="7161213" y="4378325"/>
          <p14:tracePt t="18969" x="7127875" y="4378325"/>
          <p14:tracePt t="18970" x="7099300" y="4384675"/>
          <p14:tracePt t="18971" x="7059613" y="4391025"/>
          <p14:tracePt t="18972" x="7037388" y="4395788"/>
          <p14:tracePt t="18973" x="7004050" y="4395788"/>
          <p14:tracePt t="18974" x="6964363" y="4402138"/>
          <p14:tracePt t="18975" x="6953250" y="4406900"/>
          <p14:tracePt t="18976" x="6919913" y="4406900"/>
          <p14:tracePt t="18977" x="6880225" y="4413250"/>
          <p14:tracePt t="18978" x="6851650" y="4413250"/>
          <p14:tracePt t="18979" x="6818313" y="4418013"/>
          <p14:tracePt t="18980" x="6784975" y="4418013"/>
          <p14:tracePt t="18981" x="6762750" y="4424363"/>
          <p14:tracePt t="18982" x="6734175" y="4424363"/>
          <p14:tracePt t="18983" x="6700838" y="4429125"/>
          <p14:tracePt t="18984" x="6672263" y="4429125"/>
          <p14:tracePt t="18985" x="6638925" y="4435475"/>
          <p14:tracePt t="18986" x="6616700" y="4435475"/>
          <p14:tracePt t="18987" x="6581775" y="4440238"/>
          <p14:tracePt t="18988" x="6542088" y="4446588"/>
          <p14:tracePt t="18989" x="6515100" y="4446588"/>
          <p14:tracePt t="18990" x="6497638" y="4446588"/>
          <p14:tracePt t="18991" x="6457950" y="4451350"/>
          <p14:tracePt t="18992" x="6435725" y="4451350"/>
          <p14:tracePt t="18993" x="6408738" y="4457700"/>
          <p14:tracePt t="18994" x="6373813" y="4457700"/>
          <p14:tracePt t="18995" x="6340475" y="4457700"/>
          <p14:tracePt t="18996" x="6311900" y="4464050"/>
          <p14:tracePt t="18998" x="6256338" y="4468813"/>
          <p14:tracePt t="19003" x="6088063" y="4468813"/>
          <p14:tracePt t="19004" x="6070600" y="4468813"/>
          <p14:tracePt t="19005" x="6042025" y="4475163"/>
          <p14:tracePt t="19006" x="5997575" y="4475163"/>
          <p14:tracePt t="19007" x="5964238" y="4475163"/>
          <p14:tracePt t="19009" x="5902325" y="4479925"/>
          <p14:tracePt t="19010" x="5873750" y="4479925"/>
          <p14:tracePt t="19011" x="5840413" y="4479925"/>
          <p14:tracePt t="19012" x="5811838" y="4479925"/>
          <p14:tracePt t="19013" x="5778500" y="4486275"/>
          <p14:tracePt t="19014" x="5749925" y="4486275"/>
          <p14:tracePt t="19015" x="5716588" y="4486275"/>
          <p14:tracePt t="19016" x="5688013" y="4486275"/>
          <p14:tracePt t="19017" x="5665788" y="4491038"/>
          <p14:tracePt t="19018" x="5621338" y="4491038"/>
          <p14:tracePt t="19019" x="5603875" y="4491038"/>
          <p14:tracePt t="19020" x="5559425" y="4491038"/>
          <p14:tracePt t="19021" x="5530850" y="4491038"/>
          <p14:tracePt t="19024" x="5446713" y="4497388"/>
          <p14:tracePt t="19025" x="5418138" y="4497388"/>
          <p14:tracePt t="19026" x="5384800" y="4497388"/>
          <p14:tracePt t="19027" x="5356225" y="4497388"/>
          <p14:tracePt t="19029" x="5294313" y="4497388"/>
          <p14:tracePt t="19030" x="5272088" y="4497388"/>
          <p14:tracePt t="19031" x="5249863" y="4497388"/>
          <p14:tracePt t="19032" x="5210175" y="4497388"/>
          <p14:tracePt t="19033" x="5194300" y="4497388"/>
          <p14:tracePt t="19034" x="5165725" y="4497388"/>
          <p14:tracePt t="19035" x="5126038" y="4497388"/>
          <p14:tracePt t="19038" x="5053013" y="4497388"/>
          <p14:tracePt t="19039" x="5030788" y="4497388"/>
          <p14:tracePt t="19040" x="4997450" y="4497388"/>
          <p14:tracePt t="19041" x="4975225" y="4497388"/>
          <p14:tracePt t="19042" x="4951413" y="4497388"/>
          <p14:tracePt t="19044" x="4906963" y="4497388"/>
          <p14:tracePt t="19045" x="4884738" y="4497388"/>
          <p14:tracePt t="19046" x="4851400" y="4497388"/>
          <p14:tracePt t="19047" x="4829175" y="4497388"/>
          <p14:tracePt t="19048" x="4811713" y="4497388"/>
          <p14:tracePt t="19049" x="4783138" y="4497388"/>
          <p14:tracePt t="19050" x="4767263" y="4497388"/>
          <p14:tracePt t="19051" x="4749800" y="4497388"/>
          <p14:tracePt t="19052" x="4721225" y="4497388"/>
          <p14:tracePt t="19053" x="4705350" y="4497388"/>
          <p14:tracePt t="19054" x="4681538" y="4497388"/>
          <p14:tracePt t="19055" x="4665663" y="4497388"/>
          <p14:tracePt t="19056" x="4648200" y="4497388"/>
          <p14:tracePt t="19057" x="4625975" y="4497388"/>
          <p14:tracePt t="19058" x="4608513" y="4497388"/>
          <p14:tracePt t="19059" x="4592638" y="4497388"/>
          <p14:tracePt t="19061" x="4552950" y="4497388"/>
          <p14:tracePt t="19062" x="4541838" y="4497388"/>
          <p14:tracePt t="19063" x="4524375" y="4497388"/>
          <p14:tracePt t="19064" x="4502150" y="4497388"/>
          <p14:tracePt t="19065" x="4491038" y="4497388"/>
          <p14:tracePt t="19066" x="4473575" y="4497388"/>
          <p14:tracePt t="19067" x="4457700" y="4497388"/>
          <p14:tracePt t="19068" x="4446588" y="4497388"/>
          <p14:tracePt t="19069" x="4429125" y="4497388"/>
          <p14:tracePt t="19070" x="4418013" y="4497388"/>
          <p14:tracePt t="19072" x="4384675" y="4497388"/>
          <p14:tracePt t="19073" x="4373563" y="4497388"/>
          <p14:tracePt t="19074" x="4356100" y="4497388"/>
          <p14:tracePt t="19075" x="4344988" y="4497388"/>
          <p14:tracePt t="19076" x="4327525" y="4497388"/>
          <p14:tracePt t="19077" x="4322763" y="4497388"/>
          <p14:tracePt t="19079" x="4294188" y="4497388"/>
          <p14:tracePt t="19080" x="4283075" y="4497388"/>
          <p14:tracePt t="19081" x="4271963" y="4497388"/>
          <p14:tracePt t="19082" x="4260850" y="4497388"/>
          <p14:tracePt t="19083" x="4249738" y="4502150"/>
          <p14:tracePt t="19085" x="4232275" y="4502150"/>
          <p14:tracePt t="19086" x="4216400" y="4502150"/>
          <p14:tracePt t="19088" x="4198938" y="4502150"/>
          <p14:tracePt t="19089" x="4192588" y="4502150"/>
          <p14:tracePt t="19090" x="4181475" y="4502150"/>
          <p14:tracePt t="19093" x="4165600" y="4502150"/>
          <p14:tracePt t="19094" x="4148138" y="4502150"/>
          <p14:tracePt t="19095" x="4130675" y="4508500"/>
          <p14:tracePt t="19096" x="4125913" y="4508500"/>
          <p14:tracePt t="19097" x="4119563" y="4508500"/>
          <p14:tracePt t="19098" x="4114800" y="4508500"/>
          <p14:tracePt t="19099" x="4103688" y="4508500"/>
          <p14:tracePt t="19101" x="4086225" y="4508500"/>
          <p14:tracePt t="19102" x="4081463" y="4508500"/>
          <p14:tracePt t="19103" x="4070350" y="4513263"/>
          <p14:tracePt t="19104" x="4064000" y="4513263"/>
          <p14:tracePt t="19105" x="4057650" y="4513263"/>
          <p14:tracePt t="19106" x="4046538" y="4513263"/>
          <p14:tracePt t="19107" x="4035425" y="4513263"/>
          <p14:tracePt t="19108" x="4030663" y="4513263"/>
          <p14:tracePt t="19109" x="4024313" y="4513263"/>
          <p14:tracePt t="19110" x="4013200" y="4513263"/>
          <p14:tracePt t="19111" x="4008438" y="4513263"/>
          <p14:tracePt t="19112" x="4002088" y="4513263"/>
          <p14:tracePt t="19113" x="3997325" y="4513263"/>
          <p14:tracePt t="19114" x="3979863" y="4519613"/>
          <p14:tracePt t="19115" x="3973513" y="4519613"/>
          <p14:tracePt t="19116" x="3968750" y="4519613"/>
          <p14:tracePt t="19117" x="3957638" y="4519613"/>
          <p14:tracePt t="19118" x="3951288" y="4519613"/>
          <p14:tracePt t="19119" x="3940175" y="4524375"/>
          <p14:tracePt t="19120" x="3935413" y="4524375"/>
          <p14:tracePt t="19121" x="3922713" y="4524375"/>
          <p14:tracePt t="19122" x="3911600" y="4524375"/>
          <p14:tracePt t="19124" x="3895725" y="4524375"/>
          <p14:tracePt t="19125" x="3884613" y="4530725"/>
          <p14:tracePt t="19126" x="3873500" y="4530725"/>
          <p14:tracePt t="19127" x="3862388" y="4530725"/>
          <p14:tracePt t="19128" x="3849688" y="4530725"/>
          <p14:tracePt t="19129" x="3844925" y="4530725"/>
          <p14:tracePt t="19130" x="3833813" y="4530725"/>
          <p14:tracePt t="19132" x="3822700" y="4530725"/>
          <p14:tracePt t="19132" x="3805238" y="4530725"/>
          <p14:tracePt t="19135" x="3776663" y="4537075"/>
          <p14:tracePt t="19136" x="3760788" y="4537075"/>
          <p14:tracePt t="19137" x="3749675" y="4541838"/>
          <p14:tracePt t="19138" x="3738563" y="4541838"/>
          <p14:tracePt t="19139" x="3721100" y="4541838"/>
          <p14:tracePt t="19140" x="3709988" y="4541838"/>
          <p14:tracePt t="19141" x="3698875" y="4548188"/>
          <p14:tracePt t="19142" x="3687763" y="4548188"/>
          <p14:tracePt t="19143" x="3676650" y="4548188"/>
          <p14:tracePt t="19144" x="3665538" y="4548188"/>
          <p14:tracePt t="19145" x="3648075" y="4548188"/>
          <p14:tracePt t="19146" x="3636963" y="4548188"/>
          <p14:tracePt t="19148" x="3608388" y="4552950"/>
          <p14:tracePt t="19149" x="3603625" y="4552950"/>
          <p14:tracePt t="19150" x="3586163" y="4559300"/>
          <p14:tracePt t="19151" x="3575050" y="4559300"/>
          <p14:tracePt t="19152" x="3563938" y="4559300"/>
          <p14:tracePt t="19153" x="3546475" y="4564063"/>
          <p14:tracePt t="19154" x="3535363" y="4564063"/>
          <p14:tracePt t="19157" x="3502025" y="4564063"/>
          <p14:tracePt t="19158" x="3484563" y="4570413"/>
          <p14:tracePt t="19159" x="3473450" y="4570413"/>
          <p14:tracePt t="19160" x="3462338" y="4570413"/>
          <p14:tracePt t="19161" x="3457575" y="4575175"/>
          <p14:tracePt t="19162" x="3440113" y="4575175"/>
          <p14:tracePt t="19163" x="3433763" y="4575175"/>
          <p14:tracePt t="19164" x="3417888" y="4575175"/>
          <p14:tracePt t="19165" x="3400425" y="4575175"/>
          <p14:tracePt t="19166" x="3389313" y="4575175"/>
          <p14:tracePt t="19167" x="3384550" y="4575175"/>
          <p14:tracePt t="19168" x="3371850" y="4581525"/>
          <p14:tracePt t="19169" x="3360738" y="4581525"/>
          <p14:tracePt t="19170" x="3344863" y="4581525"/>
          <p14:tracePt t="19171" x="3333750" y="4581525"/>
          <p14:tracePt t="19172" x="3322638" y="4586288"/>
          <p14:tracePt t="19173" x="3311525" y="4586288"/>
          <p14:tracePt t="19174" x="3298825" y="4586288"/>
          <p14:tracePt t="19175" x="3287713" y="4586288"/>
          <p14:tracePt t="19176" x="3276600" y="4586288"/>
          <p14:tracePt t="19177" x="3260725" y="4586288"/>
          <p14:tracePt t="19178" x="3254375" y="4592638"/>
          <p14:tracePt t="19179" x="3238500" y="4592638"/>
          <p14:tracePt t="19180" x="3225800" y="4592638"/>
          <p14:tracePt t="19181" x="3221038" y="4592638"/>
          <p14:tracePt t="19183" x="3192463" y="4592638"/>
          <p14:tracePt t="19185" x="3163888" y="4592638"/>
          <p14:tracePt t="19187" x="3141663" y="4592638"/>
          <p14:tracePt t="19188" x="3136900" y="4592638"/>
          <p14:tracePt t="19189" x="3125788" y="4592638"/>
          <p14:tracePt t="19190" x="3108325" y="4592638"/>
          <p14:tracePt t="19191" x="3090863" y="4592638"/>
          <p14:tracePt t="19192" x="3079750" y="4592638"/>
          <p14:tracePt t="19193" x="3074988" y="4592638"/>
          <p14:tracePt t="19195" x="3046413" y="4592638"/>
          <p14:tracePt t="19197" x="3024188" y="4592638"/>
          <p14:tracePt t="19198" x="3006725" y="4592638"/>
          <p14:tracePt t="19199" x="2995613" y="4592638"/>
          <p14:tracePt t="19200" x="2979738" y="4592638"/>
          <p14:tracePt t="19201" x="2968625" y="4592638"/>
          <p14:tracePt t="19202" x="2955925" y="4592638"/>
          <p14:tracePt t="19204" x="2933700" y="4592638"/>
          <p14:tracePt t="19205" x="2917825" y="4592638"/>
          <p14:tracePt t="19206" x="2911475" y="4592638"/>
          <p14:tracePt t="19207" x="2895600" y="4592638"/>
          <p14:tracePt t="19208" x="2878138" y="4592638"/>
          <p14:tracePt t="19209" x="2860675" y="4592638"/>
          <p14:tracePt t="19210" x="2855913" y="4592638"/>
          <p14:tracePt t="19211" x="2838450" y="4592638"/>
          <p14:tracePt t="19212" x="2827338" y="4592638"/>
          <p14:tracePt t="19213" x="2816225" y="4592638"/>
          <p14:tracePt t="19214" x="2798763" y="4592638"/>
          <p14:tracePt t="19215" x="2787650" y="4592638"/>
          <p14:tracePt t="19216" x="2776538" y="4592638"/>
          <p14:tracePt t="19218" x="2747963" y="4592638"/>
          <p14:tracePt t="19219" x="2736850" y="4592638"/>
          <p14:tracePt t="19220" x="2720975" y="4592638"/>
          <p14:tracePt t="19221" x="2714625" y="4592638"/>
          <p14:tracePt t="19222" x="2698750" y="4592638"/>
          <p14:tracePt t="19223" x="2687638" y="4592638"/>
          <p14:tracePt t="19226" x="2647950" y="4592638"/>
          <p14:tracePt t="19227" x="2636838" y="4592638"/>
          <p14:tracePt t="19228" x="2625725" y="4592638"/>
          <p14:tracePt t="19229" x="2613025" y="4592638"/>
          <p14:tracePt t="19230" x="2601913" y="4592638"/>
          <p14:tracePt t="19232" x="2579688" y="4592638"/>
          <p14:tracePt t="19233" x="2563813" y="4592638"/>
          <p14:tracePt t="19234" x="2546350" y="4592638"/>
          <p14:tracePt t="19235" x="2540000" y="4592638"/>
          <p14:tracePt t="19236" x="2528888" y="4592638"/>
          <p14:tracePt t="19237" x="2517775" y="4592638"/>
          <p14:tracePt t="19239" x="2506663" y="4592638"/>
          <p14:tracePt t="19239" x="2495550" y="4592638"/>
          <p14:tracePt t="19241" x="2466975" y="4586288"/>
          <p14:tracePt t="19242" x="2455863" y="4586288"/>
          <p14:tracePt t="19243" x="2451100" y="4586288"/>
          <p14:tracePt t="19244" x="2439988" y="4586288"/>
          <p14:tracePt t="19245" x="2428875" y="4586288"/>
          <p14:tracePt t="19245" x="2411413" y="4586288"/>
          <p14:tracePt t="19247" x="2400300" y="4581525"/>
          <p14:tracePt t="19249" x="2378075" y="4581525"/>
          <p14:tracePt t="19250" x="2371725" y="4581525"/>
          <p14:tracePt t="19251" x="2360613" y="4581525"/>
          <p14:tracePt t="19252" x="2344738" y="4581525"/>
          <p14:tracePt t="19253" x="2338388" y="4581525"/>
          <p14:tracePt t="19254" x="2327275" y="4581525"/>
          <p14:tracePt t="19255" x="2316163" y="4581525"/>
          <p14:tracePt t="19256" x="2305050" y="4581525"/>
          <p14:tracePt t="19257" x="2293938" y="4575175"/>
          <p14:tracePt t="19258" x="2287588" y="4575175"/>
          <p14:tracePt t="19259" x="2276475" y="4575175"/>
          <p14:tracePt t="19260" x="2270125" y="4575175"/>
          <p14:tracePt t="19261" x="2254250" y="4570413"/>
          <p14:tracePt t="19262" x="2247900" y="4570413"/>
          <p14:tracePt t="19263" x="2236788" y="4570413"/>
          <p14:tracePt t="19264" x="2232025" y="4570413"/>
          <p14:tracePt t="19265" x="2214563" y="4570413"/>
          <p14:tracePt t="19266" x="2203450" y="4570413"/>
          <p14:tracePt t="19267" x="2197100" y="4564063"/>
          <p14:tracePt t="19268" x="2192338" y="4564063"/>
          <p14:tracePt t="19269" x="2181225" y="4564063"/>
          <p14:tracePt t="19270" x="2170113" y="4559300"/>
          <p14:tracePt t="19271" x="2163763" y="4559300"/>
          <p14:tracePt t="19273" x="2147888" y="4552950"/>
          <p14:tracePt t="19275" x="2130425" y="4552950"/>
          <p14:tracePt t="19276" x="2119313" y="4552950"/>
          <p14:tracePt t="19277" x="2112963" y="4552950"/>
          <p14:tracePt t="19278" x="2108200" y="4548188"/>
          <p14:tracePt t="19280" x="2090738" y="4541838"/>
          <p14:tracePt t="19282" x="2085975" y="4541838"/>
          <p14:tracePt t="19282" x="2079625" y="4541838"/>
          <p14:tracePt t="19283" x="2074863" y="4541838"/>
          <p14:tracePt t="19284" x="2068513" y="4541838"/>
          <p14:tracePt t="19285" x="2062163" y="4541838"/>
          <p14:tracePt t="19287" x="2051050" y="4537075"/>
          <p14:tracePt t="19289" x="2046288" y="4537075"/>
          <p14:tracePt t="19290" x="2035175" y="4537075"/>
          <p14:tracePt t="19291" x="2035175" y="4530725"/>
          <p14:tracePt t="19292" x="2028825" y="4530725"/>
          <p14:tracePt t="19294" x="2024063" y="4530725"/>
          <p14:tracePt t="19296" x="2012950" y="4524375"/>
          <p14:tracePt t="19297" x="2006600" y="4524375"/>
          <p14:tracePt t="19298" x="2001838" y="4524375"/>
          <p14:tracePt t="19299" x="1995488" y="4519613"/>
          <p14:tracePt t="19301" x="1989138" y="4519613"/>
          <p14:tracePt t="19303" x="1984375" y="4519613"/>
          <p14:tracePt t="19304" x="1984375" y="4513263"/>
          <p14:tracePt t="19305" x="1973263" y="4513263"/>
          <p14:tracePt t="19308" x="1966913" y="4508500"/>
          <p14:tracePt t="19309" x="1962150" y="4508500"/>
          <p14:tracePt t="19310" x="1955800" y="4502150"/>
          <p14:tracePt t="19312" x="1951038" y="4502150"/>
          <p14:tracePt t="19313" x="1944688" y="4502150"/>
          <p14:tracePt t="19314" x="1939925" y="4497388"/>
          <p14:tracePt t="19316" x="1933575" y="4497388"/>
          <p14:tracePt t="19318" x="1927225" y="4491038"/>
          <p14:tracePt t="19319" x="1922463" y="4491038"/>
          <p14:tracePt t="19320" x="1916113" y="4491038"/>
          <p14:tracePt t="19323" x="1911350" y="4486275"/>
          <p14:tracePt t="19324" x="1900238" y="4479925"/>
          <p14:tracePt t="19326" x="1893888" y="4479925"/>
          <p14:tracePt t="19327" x="1889125" y="4475163"/>
          <p14:tracePt t="19329" x="1882775" y="4475163"/>
          <p14:tracePt t="19330" x="1878013" y="4468813"/>
          <p14:tracePt t="19331" x="1871663" y="4464050"/>
          <p14:tracePt t="19332" x="1866900" y="4464050"/>
          <p14:tracePt t="19333" x="1860550" y="4464050"/>
          <p14:tracePt t="19335" x="1854200" y="4457700"/>
          <p14:tracePt t="19336" x="1849438" y="4457700"/>
          <p14:tracePt t="19337" x="1843088" y="4451350"/>
          <p14:tracePt t="19338" x="1838325" y="4451350"/>
          <p14:tracePt t="19339" x="1831975" y="4446588"/>
          <p14:tracePt t="19340" x="1827213" y="4446588"/>
          <p14:tracePt t="19341" x="1820863" y="4440238"/>
          <p14:tracePt t="19342" x="1816100" y="4440238"/>
          <p14:tracePt t="19344" x="1809750" y="4435475"/>
          <p14:tracePt t="19345" x="1798638" y="4429125"/>
          <p14:tracePt t="19347" x="1787525" y="4429125"/>
          <p14:tracePt t="19348" x="1781175" y="4424363"/>
          <p14:tracePt t="19349" x="1776413" y="4418013"/>
          <p14:tracePt t="19350" x="1770063" y="4418013"/>
          <p14:tracePt t="19352" x="1758950" y="4413250"/>
          <p14:tracePt t="19353" x="1754188" y="4406900"/>
          <p14:tracePt t="19354" x="1747838" y="4406900"/>
          <p14:tracePt t="19355" x="1743075" y="4402138"/>
          <p14:tracePt t="19357" x="1731963" y="4402138"/>
          <p14:tracePt t="19358" x="1725613" y="4395788"/>
          <p14:tracePt t="19359" x="1719263" y="4391025"/>
          <p14:tracePt t="19360" x="1708150" y="4391025"/>
          <p14:tracePt t="19360" x="0" y="0"/>
        </p14:tracePtLst>
        <p14:tracePtLst>
          <p14:tracePt t="21514" x="2371725" y="3338513"/>
          <p14:tracePt t="21541" x="2366963" y="3338513"/>
          <p14:tracePt t="21605" x="2371725" y="3338513"/>
          <p14:tracePt t="21608" x="2378075" y="3338513"/>
          <p14:tracePt t="21613" x="2389188" y="3338513"/>
          <p14:tracePt t="21617" x="2393950" y="3338513"/>
          <p14:tracePt t="21621" x="2400300" y="3338513"/>
          <p14:tracePt t="21624" x="2405063" y="3338513"/>
          <p14:tracePt t="21625" x="2411413" y="3338513"/>
          <p14:tracePt t="21628" x="2417763" y="3338513"/>
          <p14:tracePt t="21630" x="2422525" y="3338513"/>
          <p14:tracePt t="21637" x="2439988" y="3338513"/>
          <p14:tracePt t="21642" x="2444750" y="3338513"/>
          <p14:tracePt t="21644" x="2451100" y="3338513"/>
          <p14:tracePt t="21645" x="2455863" y="3338513"/>
          <p14:tracePt t="21648" x="2462213" y="3338513"/>
          <p14:tracePt t="21651" x="2466975" y="3338513"/>
          <p14:tracePt t="21656" x="2478088" y="3338513"/>
          <p14:tracePt t="21659" x="2484438" y="3338513"/>
          <p14:tracePt t="21665" x="2490788" y="3338513"/>
          <p14:tracePt t="21668" x="2495550" y="3338513"/>
          <p14:tracePt t="21669" x="2501900" y="3338513"/>
          <p14:tracePt t="21671" x="2506663" y="3338513"/>
          <p14:tracePt t="21674" x="2513013" y="3338513"/>
          <p14:tracePt t="21679" x="2517775" y="3338513"/>
          <p14:tracePt t="21680" x="2517775" y="3344863"/>
          <p14:tracePt t="21684" x="2524125" y="3344863"/>
          <p14:tracePt t="21688" x="2528888" y="3344863"/>
          <p14:tracePt t="21698" x="2535238" y="3344863"/>
          <p14:tracePt t="21767" x="2528888" y="3344863"/>
          <p14:tracePt t="21770" x="2524125" y="3344863"/>
          <p14:tracePt t="21777" x="2517775" y="3344863"/>
          <p14:tracePt t="21782" x="2513013" y="3344863"/>
          <p14:tracePt t="21789" x="2506663" y="3344863"/>
          <p14:tracePt t="21793" x="2501900" y="3344863"/>
          <p14:tracePt t="21797" x="2495550" y="3344863"/>
          <p14:tracePt t="21799" x="2490788" y="3344863"/>
          <p14:tracePt t="21803" x="2484438" y="3344863"/>
          <p14:tracePt t="21807" x="2473325" y="3344863"/>
          <p14:tracePt t="21810" x="2466975" y="3344863"/>
          <p14:tracePt t="21814" x="2462213" y="3344863"/>
          <p14:tracePt t="21816" x="2455863" y="3344863"/>
          <p14:tracePt t="21817" x="2451100" y="3344863"/>
          <p14:tracePt t="21819" x="2444750" y="3344863"/>
          <p14:tracePt t="21824" x="2433638" y="3344863"/>
          <p14:tracePt t="21825" x="2428875" y="3344863"/>
          <p14:tracePt t="21828" x="2422525" y="3344863"/>
          <p14:tracePt t="21830" x="2417763" y="3344863"/>
          <p14:tracePt t="21831" x="2411413" y="3344863"/>
          <p14:tracePt t="21832" x="2405063" y="3344863"/>
          <p14:tracePt t="21835" x="2400300" y="3344863"/>
          <p14:tracePt t="21838" x="2389188" y="3344863"/>
          <p14:tracePt t="21840" x="2382838" y="3344863"/>
          <p14:tracePt t="21842" x="2378075" y="3344863"/>
          <p14:tracePt t="21844" x="2371725" y="3344863"/>
          <p14:tracePt t="21848" x="2360613" y="3344863"/>
          <p14:tracePt t="21852" x="2355850" y="3344863"/>
          <p14:tracePt t="21856" x="2349500" y="3344863"/>
          <p14:tracePt t="21858" x="2344738" y="3344863"/>
          <p14:tracePt t="21862" x="2338388" y="3344863"/>
          <p14:tracePt t="21871" x="2332038" y="3344863"/>
          <p14:tracePt t="21966" x="2338388" y="3344863"/>
          <p14:tracePt t="21969" x="2344738" y="3344863"/>
          <p14:tracePt t="21976" x="2349500" y="3344863"/>
          <p14:tracePt t="21981" x="2355850" y="3344863"/>
          <p14:tracePt t="21986" x="2360613" y="3344863"/>
          <p14:tracePt t="21989" x="2366963" y="3344863"/>
          <p14:tracePt t="21995" x="2371725" y="3344863"/>
          <p14:tracePt t="21998" x="2378075" y="3344863"/>
          <p14:tracePt t="22005" x="2389188" y="3344863"/>
          <p14:tracePt t="22007" x="2393950" y="3344863"/>
          <p14:tracePt t="22010" x="2400300" y="3344863"/>
          <p14:tracePt t="22015" x="2405063" y="3344863"/>
          <p14:tracePt t="22017" x="2411413" y="3344863"/>
          <p14:tracePt t="22026" x="2417763" y="3344863"/>
          <p14:tracePt t="22030" x="2422525" y="3344863"/>
          <p14:tracePt t="22043" x="2422525" y="3338513"/>
          <p14:tracePt t="22050" x="2428875" y="3338513"/>
          <p14:tracePt t="22107" x="2433638" y="3338513"/>
          <p14:tracePt t="22113" x="2439988" y="3338513"/>
          <p14:tracePt t="22116" x="2444750" y="3338513"/>
          <p14:tracePt t="22120" x="2462213" y="3338513"/>
          <p14:tracePt t="22122" x="2466975" y="3338513"/>
          <p14:tracePt t="22124" x="2473325" y="3338513"/>
          <p14:tracePt t="22125" x="2478088" y="3338513"/>
          <p14:tracePt t="22127" x="2484438" y="3338513"/>
          <p14:tracePt t="22128" x="2490788" y="3338513"/>
          <p14:tracePt t="22132" x="2506663" y="3338513"/>
          <p14:tracePt t="22135" x="2524125" y="3338513"/>
          <p14:tracePt t="22139" x="2540000" y="3338513"/>
          <p14:tracePt t="22140" x="2546350" y="3338513"/>
          <p14:tracePt t="22141" x="2552700" y="3338513"/>
          <p14:tracePt t="22144" x="2563813" y="3338513"/>
          <p14:tracePt t="22145" x="2574925" y="3338513"/>
          <p14:tracePt t="22148" x="2590800" y="3338513"/>
          <p14:tracePt t="22151" x="2608263" y="3338513"/>
          <p14:tracePt t="22152" x="2613025" y="3338513"/>
          <p14:tracePt t="22153" x="2619375" y="3338513"/>
          <p14:tracePt t="22154" x="2630488" y="3338513"/>
          <p14:tracePt t="22156" x="2641600" y="3338513"/>
          <p14:tracePt t="22157" x="2647950" y="3338513"/>
          <p14:tracePt t="22159" x="2659063" y="3338513"/>
          <p14:tracePt t="22161" x="2674938" y="3338513"/>
          <p14:tracePt t="22162" x="2681288" y="3338513"/>
          <p14:tracePt t="22163" x="2687638" y="3338513"/>
          <p14:tracePt t="22170" x="2736850" y="3338513"/>
          <p14:tracePt t="22171" x="2743200" y="3338513"/>
          <p14:tracePt t="22174" x="2765425" y="3333750"/>
          <p14:tracePt t="22175" x="2771775" y="3333750"/>
          <p14:tracePt t="22176" x="2776538" y="3333750"/>
          <p14:tracePt t="22177" x="2787650" y="3333750"/>
          <p14:tracePt t="22178" x="2794000" y="3333750"/>
          <p14:tracePt t="22179" x="2798763" y="3333750"/>
          <p14:tracePt t="22181" x="2816225" y="3327400"/>
          <p14:tracePt t="22182" x="2820988" y="3327400"/>
          <p14:tracePt t="22183" x="2827338" y="3327400"/>
          <p14:tracePt t="22184" x="2838450" y="3327400"/>
          <p14:tracePt t="22186" x="2849563" y="3327400"/>
          <p14:tracePt t="22187" x="2855913" y="3327400"/>
          <p14:tracePt t="22188" x="2867025" y="3327400"/>
          <p14:tracePt t="22190" x="2878138" y="3327400"/>
          <p14:tracePt t="22191" x="2882900" y="3327400"/>
          <p14:tracePt t="22192" x="2889250" y="3327400"/>
          <p14:tracePt t="22193" x="2895600" y="3327400"/>
          <p14:tracePt t="22194" x="2906713" y="3327400"/>
          <p14:tracePt t="22197" x="2917825" y="3327400"/>
          <p14:tracePt t="22198" x="2922588" y="3327400"/>
          <p14:tracePt t="22199" x="2933700" y="3327400"/>
          <p14:tracePt t="22200" x="2940050" y="3327400"/>
          <p14:tracePt t="22202" x="2951163" y="3327400"/>
          <p14:tracePt t="22204" x="2955925" y="3327400"/>
          <p14:tracePt t="22205" x="2962275" y="3327400"/>
          <p14:tracePt t="22206" x="2968625" y="3327400"/>
          <p14:tracePt t="22207" x="2979738" y="3327400"/>
          <p14:tracePt t="22209" x="2984500" y="3327400"/>
          <p14:tracePt t="22211" x="2990850" y="3327400"/>
          <p14:tracePt t="22212" x="3001963" y="3322638"/>
          <p14:tracePt t="22214" x="3006725" y="3322638"/>
          <p14:tracePt t="22215" x="3013075" y="3322638"/>
          <p14:tracePt t="22216" x="3017838" y="3322638"/>
          <p14:tracePt t="22218" x="3024188" y="3322638"/>
          <p14:tracePt t="22220" x="3028950" y="3322638"/>
          <p14:tracePt t="22221" x="3035300" y="3322638"/>
          <p14:tracePt t="22222" x="3041650" y="3322638"/>
          <p14:tracePt t="22225" x="3046413" y="3322638"/>
          <p14:tracePt t="22229" x="3063875" y="3322638"/>
          <p14:tracePt t="22231" x="3068638" y="3322638"/>
          <p14:tracePt t="22234" x="3074988" y="3322638"/>
          <p14:tracePt t="22236" x="3079750" y="3322638"/>
          <p14:tracePt t="22238" x="3086100" y="3322638"/>
          <p14:tracePt t="22242" x="3090863" y="3322638"/>
          <p14:tracePt t="22247" x="3097213" y="3322638"/>
          <p14:tracePt t="22252" x="3103563" y="3322638"/>
          <p14:tracePt t="22258" x="3108325" y="3322638"/>
          <p14:tracePt t="22290" x="3114675" y="3322638"/>
          <p14:tracePt t="22412" x="3108325" y="3322638"/>
          <p14:tracePt t="22415" x="3103563" y="3322638"/>
          <p14:tracePt t="22423" x="3097213" y="3322638"/>
          <p14:tracePt t="22425" x="3097213" y="3327400"/>
          <p14:tracePt t="22430" x="3090863" y="3327400"/>
          <p14:tracePt t="22435" x="3086100" y="3327400"/>
          <p14:tracePt t="22437" x="0" y="0"/>
        </p14:tracePtLst>
        <p14:tracePtLst>
          <p14:tracePt t="23596" x="2867025" y="2933700"/>
          <p14:tracePt t="23598" x="2860675" y="2933700"/>
          <p14:tracePt t="23602" x="2855913" y="2933700"/>
          <p14:tracePt t="23609" x="2849563" y="2933700"/>
          <p14:tracePt t="23613" x="2844800" y="2933700"/>
          <p14:tracePt t="23614" x="2838450" y="2933700"/>
          <p14:tracePt t="23620" x="2833688" y="2933700"/>
          <p14:tracePt t="23624" x="2827338" y="2933700"/>
          <p14:tracePt t="23628" x="2820988" y="2933700"/>
          <p14:tracePt t="23630" x="2816225" y="2933700"/>
          <p14:tracePt t="23636" x="2809875" y="2933700"/>
          <p14:tracePt t="23641" x="2805113" y="2933700"/>
          <p14:tracePt t="23643" x="2798763" y="2933700"/>
          <p14:tracePt t="23646" x="2794000" y="2933700"/>
          <p14:tracePt t="23650" x="2787650" y="2933700"/>
          <p14:tracePt t="23655" x="2782888" y="2933700"/>
          <p14:tracePt t="23658" x="2776538" y="2933700"/>
          <p14:tracePt t="23660" x="2771775" y="2933700"/>
          <p14:tracePt t="23664" x="2765425" y="2933700"/>
          <p14:tracePt t="23671" x="2760663" y="2933700"/>
          <p14:tracePt t="23674" x="2754313" y="2933700"/>
          <p14:tracePt t="23676" x="2747963" y="2933700"/>
          <p14:tracePt t="23681" x="2743200" y="2933700"/>
          <p14:tracePt t="23685" x="2736850" y="2933700"/>
          <p14:tracePt t="23691" x="2732088" y="2933700"/>
          <p14:tracePt t="23697" x="2725738" y="2933700"/>
          <p14:tracePt t="23699" x="2720975" y="2933700"/>
          <p14:tracePt t="23706" x="2714625" y="2933700"/>
          <p14:tracePt t="23713" x="2709863" y="2933700"/>
          <p14:tracePt t="23721" x="2703513" y="2933700"/>
          <p14:tracePt t="23726" x="2698750" y="2933700"/>
          <p14:tracePt t="23731" x="2692400" y="2933700"/>
          <p14:tracePt t="23736" x="2687638" y="2933700"/>
          <p14:tracePt t="23741" x="2681288" y="2933700"/>
          <p14:tracePt t="23745" x="2674938" y="2933700"/>
          <p14:tracePt t="23750" x="2670175" y="2933700"/>
          <p14:tracePt t="23756" x="2663825" y="2933700"/>
          <p14:tracePt t="23761" x="2659063" y="2933700"/>
          <p14:tracePt t="23763" x="2652713" y="2933700"/>
          <p14:tracePt t="23770" x="2647950" y="2933700"/>
          <p14:tracePt t="23776" x="2641600" y="2933700"/>
          <p14:tracePt t="23782" x="2636838" y="2933700"/>
          <p14:tracePt t="23786" x="2630488" y="2933700"/>
          <p14:tracePt t="23792" x="2625725" y="2933700"/>
          <p14:tracePt t="23798" x="2619375" y="2933700"/>
          <p14:tracePt t="23799" x="2619375" y="2940050"/>
          <p14:tracePt t="23805" x="2613025" y="2940050"/>
          <p14:tracePt t="23809" x="2608263" y="2940050"/>
          <p14:tracePt t="23821" x="2601913" y="2940050"/>
          <p14:tracePt t="23897" x="2601913" y="2944813"/>
          <p14:tracePt t="23904" x="2608263" y="2944813"/>
          <p14:tracePt t="23908" x="2613025" y="2944813"/>
          <p14:tracePt t="23912" x="2619375" y="2944813"/>
          <p14:tracePt t="23919" x="2625725" y="2944813"/>
          <p14:tracePt t="23923" x="2630488" y="2944813"/>
          <p14:tracePt t="23925" x="2636838" y="2944813"/>
          <p14:tracePt t="23927" x="2641600" y="2944813"/>
          <p14:tracePt t="23931" x="2647950" y="2944813"/>
          <p14:tracePt t="23934" x="2659063" y="2951163"/>
          <p14:tracePt t="23936" x="2663825" y="2951163"/>
          <p14:tracePt t="23938" x="2670175" y="2951163"/>
          <p14:tracePt t="23940" x="2674938" y="2951163"/>
          <p14:tracePt t="23942" x="2681288" y="2951163"/>
          <p14:tracePt t="23945" x="2692400" y="2951163"/>
          <p14:tracePt t="23947" x="2698750" y="2951163"/>
          <p14:tracePt t="23948" x="2703513" y="2951163"/>
          <p14:tracePt t="23952" x="2714625" y="2957513"/>
          <p14:tracePt t="23953" x="2720975" y="2957513"/>
          <p14:tracePt t="23954" x="2725738" y="2957513"/>
          <p14:tracePt t="23957" x="2736850" y="2957513"/>
          <p14:tracePt t="23958" x="2743200" y="2957513"/>
          <p14:tracePt t="23961" x="2754313" y="2957513"/>
          <p14:tracePt t="23962" x="2760663" y="2957513"/>
          <p14:tracePt t="23964" x="2765425" y="2957513"/>
          <p14:tracePt t="23965" x="2771775" y="2957513"/>
          <p14:tracePt t="23966" x="2776538" y="2957513"/>
          <p14:tracePt t="23969" x="2794000" y="2962275"/>
          <p14:tracePt t="23970" x="2798763" y="2962275"/>
          <p14:tracePt t="23971" x="2805113" y="2962275"/>
          <p14:tracePt t="23973" x="2816225" y="2962275"/>
          <p14:tracePt t="23977" x="2833688" y="2962275"/>
          <p14:tracePt t="23979" x="2844800" y="2968625"/>
          <p14:tracePt t="23980" x="2849563" y="2968625"/>
          <p14:tracePt t="23981" x="2855913" y="2968625"/>
          <p14:tracePt t="23982" x="2860675" y="2968625"/>
          <p14:tracePt t="23983" x="2867025" y="2968625"/>
          <p14:tracePt t="23984" x="2871788" y="2968625"/>
          <p14:tracePt t="23985" x="2878138" y="2968625"/>
          <p14:tracePt t="23986" x="2882900" y="2968625"/>
          <p14:tracePt t="23987" x="2889250" y="2968625"/>
          <p14:tracePt t="23989" x="2900363" y="2968625"/>
          <p14:tracePt t="23990" x="2911475" y="2968625"/>
          <p14:tracePt t="23992" x="2922588" y="2968625"/>
          <p14:tracePt t="23993" x="2928938" y="2968625"/>
          <p14:tracePt t="23994" x="2933700" y="2968625"/>
          <p14:tracePt t="23995" x="2940050" y="2968625"/>
          <p14:tracePt t="23996" x="2944813" y="2968625"/>
          <p14:tracePt t="23997" x="2955925" y="2968625"/>
          <p14:tracePt t="23999" x="2968625" y="2973388"/>
          <p14:tracePt t="24000" x="2979738" y="2973388"/>
          <p14:tracePt t="24002" x="2990850" y="2973388"/>
          <p14:tracePt t="24004" x="3013075" y="2973388"/>
          <p14:tracePt t="24005" x="3017838" y="2973388"/>
          <p14:tracePt t="24006" x="3024188" y="2973388"/>
          <p14:tracePt t="24007" x="3035300" y="2973388"/>
          <p14:tracePt t="24008" x="3046413" y="2973388"/>
          <p14:tracePt t="24009" x="3052763" y="2973388"/>
          <p14:tracePt t="24010" x="3063875" y="2973388"/>
          <p14:tracePt t="24011" x="3068638" y="2973388"/>
          <p14:tracePt t="24012" x="3086100" y="2973388"/>
          <p14:tracePt t="24013" x="3097213" y="2973388"/>
          <p14:tracePt t="24014" x="3103563" y="2973388"/>
          <p14:tracePt t="24015" x="3114675" y="2973388"/>
          <p14:tracePt t="24016" x="3125788" y="2973388"/>
          <p14:tracePt t="24017" x="3136900" y="2979738"/>
          <p14:tracePt t="24018" x="3148013" y="2979738"/>
          <p14:tracePt t="24019" x="3163888" y="2979738"/>
          <p14:tracePt t="24021" x="3181350" y="2979738"/>
          <p14:tracePt t="24023" x="3209925" y="2979738"/>
          <p14:tracePt t="24024" x="3214688" y="2979738"/>
          <p14:tracePt t="24025" x="3232150" y="2979738"/>
          <p14:tracePt t="24026" x="3249613" y="2984500"/>
          <p14:tracePt t="24027" x="3260725" y="2984500"/>
          <p14:tracePt t="24028" x="3276600" y="2984500"/>
          <p14:tracePt t="24029" x="3287713" y="2984500"/>
          <p14:tracePt t="24030" x="3305175" y="2984500"/>
          <p14:tracePt t="24031" x="3311525" y="2984500"/>
          <p14:tracePt t="24032" x="3327400" y="2984500"/>
          <p14:tracePt t="24033" x="3344863" y="2984500"/>
          <p14:tracePt t="24034" x="3360738" y="2984500"/>
          <p14:tracePt t="24035" x="3371850" y="2984500"/>
          <p14:tracePt t="24037" x="3406775" y="2990850"/>
          <p14:tracePt t="24038" x="3422650" y="2990850"/>
          <p14:tracePt t="24039" x="3433763" y="2990850"/>
          <p14:tracePt t="24040" x="3457575" y="2990850"/>
          <p14:tracePt t="24041" x="3473450" y="2990850"/>
          <p14:tracePt t="24042" x="3484563" y="2990850"/>
          <p14:tracePt t="24045" x="3546475" y="2990850"/>
          <p14:tracePt t="24046" x="3563938" y="2990850"/>
          <p14:tracePt t="24047" x="3579813" y="2990850"/>
          <p14:tracePt t="24048" x="3597275" y="2990850"/>
          <p14:tracePt t="24049" x="3630613" y="2990850"/>
          <p14:tracePt t="24050" x="3641725" y="2990850"/>
          <p14:tracePt t="24051" x="3665538" y="2990850"/>
          <p14:tracePt t="24052" x="3692525" y="2990850"/>
          <p14:tracePt t="24053" x="3698875" y="2990850"/>
          <p14:tracePt t="24054" x="3732213" y="2995613"/>
          <p14:tracePt t="24055" x="3760788" y="2995613"/>
          <p14:tracePt t="24056" x="3783013" y="2995613"/>
          <p14:tracePt t="24058" x="3822700" y="2995613"/>
          <p14:tracePt t="24059" x="3844925" y="2995613"/>
          <p14:tracePt t="24060" x="3878263" y="2995613"/>
          <p14:tracePt t="24061" x="3900488" y="2995613"/>
          <p14:tracePt t="24062" x="3922713" y="2995613"/>
          <p14:tracePt t="24063" x="3946525" y="2995613"/>
          <p14:tracePt t="24065" x="4002088" y="2995613"/>
          <p14:tracePt t="24066" x="4024313" y="2995613"/>
          <p14:tracePt t="24067" x="4064000" y="2995613"/>
          <p14:tracePt t="24068" x="4081463" y="2995613"/>
          <p14:tracePt t="24070" x="4148138" y="3001963"/>
          <p14:tracePt t="24071" x="4176713" y="3001963"/>
          <p14:tracePt t="24073" x="4227513" y="3001963"/>
          <p14:tracePt t="24074" x="4254500" y="3001963"/>
          <p14:tracePt t="24075" x="4271963" y="3001963"/>
          <p14:tracePt t="24077" x="4344988" y="3001963"/>
          <p14:tracePt t="24078" x="4378325" y="3001963"/>
          <p14:tracePt t="24079" x="4406900" y="3001963"/>
          <p14:tracePt t="24080" x="4435475" y="3001963"/>
          <p14:tracePt t="24082" x="4508500" y="3001963"/>
          <p14:tracePt t="24083" x="4530725" y="3001963"/>
          <p14:tracePt t="24084" x="4559300" y="3001963"/>
          <p14:tracePt t="24085" x="4603750" y="3001963"/>
          <p14:tracePt t="24086" x="4614863" y="3001963"/>
          <p14:tracePt t="24087" x="4654550" y="3001963"/>
          <p14:tracePt t="24088" x="4705350" y="3001963"/>
          <p14:tracePt t="24089" x="4732338" y="3001963"/>
          <p14:tracePt t="24090" x="4760913" y="3001963"/>
          <p14:tracePt t="24091" x="4794250" y="3001963"/>
          <p14:tracePt t="24092" x="4833938" y="3001963"/>
          <p14:tracePt t="24093" x="4862513" y="3001963"/>
          <p14:tracePt t="24094" x="4889500" y="3001963"/>
          <p14:tracePt t="24095" x="4924425" y="3001963"/>
          <p14:tracePt t="24096" x="4964113" y="3001963"/>
          <p14:tracePt t="24097" x="4991100" y="3001963"/>
          <p14:tracePt t="24098" x="5019675" y="3001963"/>
          <p14:tracePt t="24099" x="5053013" y="3001963"/>
          <p14:tracePt t="24100" x="5099050" y="3001963"/>
          <p14:tracePt t="24101" x="5121275" y="3001963"/>
          <p14:tracePt t="24102" x="5159375" y="3001963"/>
          <p14:tracePt t="24103" x="5199063" y="3001963"/>
          <p14:tracePt t="24104" x="5227638" y="3001963"/>
          <p14:tracePt t="24107" x="5318125" y="3001963"/>
          <p14:tracePt t="24108" x="5334000" y="3001963"/>
          <p14:tracePt t="24109" x="5373688" y="3001963"/>
          <p14:tracePt t="24110" x="5407025" y="3001963"/>
          <p14:tracePt t="24111" x="5435600" y="3001963"/>
          <p14:tracePt t="24112" x="5468938" y="2995613"/>
          <p14:tracePt t="24114" x="5519738" y="2995613"/>
          <p14:tracePt t="24115" x="5564188" y="2995613"/>
          <p14:tracePt t="24116" x="5581650" y="2995613"/>
          <p14:tracePt t="24117" x="5621338" y="2995613"/>
          <p14:tracePt t="24118" x="5649913" y="2995613"/>
          <p14:tracePt t="24119" x="5665788" y="2995613"/>
          <p14:tracePt t="24120" x="5699125" y="2995613"/>
          <p14:tracePt t="24121" x="5734050" y="2995613"/>
          <p14:tracePt t="24122" x="5761038" y="2990850"/>
          <p14:tracePt t="24123" x="5783263" y="2990850"/>
          <p14:tracePt t="24124" x="5818188" y="2990850"/>
          <p14:tracePt t="24125" x="5845175" y="2990850"/>
          <p14:tracePt t="24126" x="5868988" y="2990850"/>
          <p14:tracePt t="24127" x="5924550" y="2990850"/>
          <p14:tracePt t="24129" x="5953125" y="2990850"/>
          <p14:tracePt t="24130" x="5980113" y="2984500"/>
          <p14:tracePt t="24131" x="6008688" y="2984500"/>
          <p14:tracePt t="24132" x="6037263" y="2984500"/>
          <p14:tracePt t="24133" x="6070600" y="2984500"/>
          <p14:tracePt t="24134" x="6088063" y="2984500"/>
          <p14:tracePt t="24135" x="6121400" y="2984500"/>
          <p14:tracePt t="24137" x="6165850" y="2984500"/>
          <p14:tracePt t="24138" x="6200775" y="2984500"/>
          <p14:tracePt t="24139" x="6223000" y="2984500"/>
          <p14:tracePt t="24140" x="6245225" y="2984500"/>
          <p14:tracePt t="24141" x="6273800" y="2979738"/>
          <p14:tracePt t="24142" x="6296025" y="2979738"/>
          <p14:tracePt t="24143" x="6323013" y="2979738"/>
          <p14:tracePt t="24144" x="6351588" y="2979738"/>
          <p14:tracePt t="24145" x="6373813" y="2973388"/>
          <p14:tracePt t="24146" x="6396038" y="2973388"/>
          <p14:tracePt t="24147" x="6424613" y="2973388"/>
          <p14:tracePt t="24148" x="6457950" y="2973388"/>
          <p14:tracePt t="24149" x="6469063" y="2973388"/>
          <p14:tracePt t="24150" x="6503988" y="2968625"/>
          <p14:tracePt t="24151" x="6526213" y="2968625"/>
          <p14:tracePt t="24152" x="6542088" y="2968625"/>
          <p14:tracePt t="24153" x="6570663" y="2962275"/>
          <p14:tracePt t="24155" x="6616700" y="2962275"/>
          <p14:tracePt t="24156" x="6643688" y="2962275"/>
          <p14:tracePt t="24157" x="6665913" y="2957513"/>
          <p14:tracePt t="24158" x="6689725" y="2957513"/>
          <p14:tracePt t="24159" x="6716713" y="2957513"/>
          <p14:tracePt t="24160" x="6734175" y="2957513"/>
          <p14:tracePt t="24163" x="6800850" y="2951163"/>
          <p14:tracePt t="24164" x="6818313" y="2951163"/>
          <p14:tracePt t="24165" x="6846888" y="2951163"/>
          <p14:tracePt t="24167" x="6884988" y="2944813"/>
          <p14:tracePt t="24168" x="6913563" y="2944813"/>
          <p14:tracePt t="24169" x="6935788" y="2944813"/>
          <p14:tracePt t="24170" x="6959600" y="2940050"/>
          <p14:tracePt t="24171" x="6981825" y="2940050"/>
          <p14:tracePt t="24172" x="6997700" y="2940050"/>
          <p14:tracePt t="24173" x="7019925" y="2940050"/>
          <p14:tracePt t="24174" x="7043738" y="2933700"/>
          <p14:tracePt t="24175" x="7059613" y="2933700"/>
          <p14:tracePt t="24176" x="7081838" y="2933700"/>
          <p14:tracePt t="24177" x="7110413" y="2928938"/>
          <p14:tracePt t="24178" x="7127875" y="2928938"/>
          <p14:tracePt t="24179" x="7143750" y="2928938"/>
          <p14:tracePt t="24180" x="7172325" y="2928938"/>
          <p14:tracePt t="24181" x="7194550" y="2928938"/>
          <p14:tracePt t="24183" x="7227888" y="2922588"/>
          <p14:tracePt t="24184" x="7251700" y="2922588"/>
          <p14:tracePt t="24185" x="7267575" y="2917825"/>
          <p14:tracePt t="24186" x="7289800" y="2917825"/>
          <p14:tracePt t="24187" x="7307263" y="2917825"/>
          <p14:tracePt t="24188" x="7329488" y="2917825"/>
          <p14:tracePt t="24189" x="7351713" y="2911475"/>
          <p14:tracePt t="24190" x="7369175" y="2911475"/>
          <p14:tracePt t="24191" x="7386638" y="2911475"/>
          <p14:tracePt t="24192" x="7413625" y="2911475"/>
          <p14:tracePt t="24193" x="7424738" y="2911475"/>
          <p14:tracePt t="24194" x="7448550" y="2906713"/>
          <p14:tracePt t="24195" x="7470775" y="2906713"/>
          <p14:tracePt t="24196" x="7486650" y="2906713"/>
          <p14:tracePt t="24198" x="7526338" y="2900363"/>
          <p14:tracePt t="24199" x="7543800" y="2900363"/>
          <p14:tracePt t="24200" x="7559675" y="2895600"/>
          <p14:tracePt t="24201" x="7577138" y="2895600"/>
          <p14:tracePt t="24202" x="7594600" y="2895600"/>
          <p14:tracePt t="24203" x="7610475" y="2895600"/>
          <p14:tracePt t="24204" x="7627938" y="2889250"/>
          <p14:tracePt t="24205" x="7639050" y="2889250"/>
          <p14:tracePt t="24206" x="7656513" y="2889250"/>
          <p14:tracePt t="24207" x="7672388" y="2889250"/>
          <p14:tracePt t="24208" x="7689850" y="2889250"/>
          <p14:tracePt t="24209" x="7705725" y="2889250"/>
          <p14:tracePt t="24210" x="7723188" y="2889250"/>
          <p14:tracePt t="24211" x="7729538" y="2884488"/>
          <p14:tracePt t="24212" x="7745413" y="2884488"/>
          <p14:tracePt t="24213" x="7762875" y="2884488"/>
          <p14:tracePt t="24214" x="7773988" y="2884488"/>
          <p14:tracePt t="24215" x="7791450" y="2884488"/>
          <p14:tracePt t="24216" x="7802563" y="2878138"/>
          <p14:tracePt t="24217" x="7818438" y="2878138"/>
          <p14:tracePt t="24218" x="7829550" y="2878138"/>
          <p14:tracePt t="24219" x="7840663" y="2878138"/>
          <p14:tracePt t="24220" x="7853363" y="2878138"/>
          <p14:tracePt t="24221" x="7864475" y="2871788"/>
          <p14:tracePt t="24222" x="7875588" y="2871788"/>
          <p14:tracePt t="24224" x="7902575" y="2871788"/>
          <p14:tracePt t="24225" x="7913688" y="2871788"/>
          <p14:tracePt t="24227" x="7937500" y="2871788"/>
          <p14:tracePt t="24228" x="7942263" y="2871788"/>
          <p14:tracePt t="24229" x="7953375" y="2871788"/>
          <p14:tracePt t="24230" x="7970838" y="2871788"/>
          <p14:tracePt t="24231" x="7975600" y="2871788"/>
          <p14:tracePt t="24232" x="7986713" y="2871788"/>
          <p14:tracePt t="24233" x="7993063" y="2871788"/>
          <p14:tracePt t="24234" x="8004175" y="2871788"/>
          <p14:tracePt t="24235" x="8015288" y="2871788"/>
          <p14:tracePt t="24236" x="8032750" y="2871788"/>
          <p14:tracePt t="24238" x="8043863" y="2871788"/>
          <p14:tracePt t="24239" x="8054975" y="2871788"/>
          <p14:tracePt t="24240" x="8066088" y="2871788"/>
          <p14:tracePt t="24241" x="8072438" y="2871788"/>
          <p14:tracePt t="24242" x="8083550" y="2871788"/>
          <p14:tracePt t="24243" x="8088313" y="2871788"/>
          <p14:tracePt t="24245" x="8110538" y="2871788"/>
          <p14:tracePt t="24246" x="8116888" y="2871788"/>
          <p14:tracePt t="24247" x="8121650" y="2871788"/>
          <p14:tracePt t="24248" x="8134350" y="2871788"/>
          <p14:tracePt t="24249" x="8145463" y="2871788"/>
          <p14:tracePt t="24250" x="8150225" y="2871788"/>
          <p14:tracePt t="24251" x="8156575" y="2871788"/>
          <p14:tracePt t="24252" x="8167688" y="2871788"/>
          <p14:tracePt t="24253" x="8172450" y="2871788"/>
          <p14:tracePt t="24254" x="8183563" y="2871788"/>
          <p14:tracePt t="24255" x="8189913" y="2871788"/>
          <p14:tracePt t="24256" x="8194675" y="2871788"/>
          <p14:tracePt t="24257" x="8207375" y="2871788"/>
          <p14:tracePt t="24259" x="8218488" y="2871788"/>
          <p14:tracePt t="24260" x="8223250" y="2871788"/>
          <p14:tracePt t="24261" x="8229600" y="2871788"/>
          <p14:tracePt t="24262" x="8240713" y="2871788"/>
          <p14:tracePt t="24264" x="8245475" y="2871788"/>
          <p14:tracePt t="24265" x="8256588" y="2871788"/>
          <p14:tracePt t="24267" x="8262938" y="2871788"/>
          <p14:tracePt t="24268" x="8269288" y="2871788"/>
          <p14:tracePt t="24269" x="8274050" y="2871788"/>
          <p14:tracePt t="24270" x="8280400" y="2871788"/>
          <p14:tracePt t="24271" x="8285163" y="2871788"/>
          <p14:tracePt t="24272" x="8291513" y="2871788"/>
          <p14:tracePt t="24273" x="8296275" y="2871788"/>
          <p14:tracePt t="24275" x="8307388" y="2871788"/>
          <p14:tracePt t="24277" x="8313738" y="2871788"/>
          <p14:tracePt t="24278" x="8318500" y="2871788"/>
          <p14:tracePt t="24280" x="8324850" y="2871788"/>
          <p14:tracePt t="24281" x="8329613" y="2871788"/>
          <p14:tracePt t="24282" x="8335963" y="2871788"/>
          <p14:tracePt t="24284" x="8342313" y="2871788"/>
          <p14:tracePt t="24285" x="8347075" y="2871788"/>
          <p14:tracePt t="24287" x="8353425" y="2871788"/>
          <p14:tracePt t="24288" x="8358188" y="2871788"/>
          <p14:tracePt t="24289" x="8364538" y="2871788"/>
          <p14:tracePt t="24290" x="8369300" y="2871788"/>
          <p14:tracePt t="24292" x="8375650" y="2871788"/>
          <p14:tracePt t="24295" x="8391525" y="2871788"/>
          <p14:tracePt t="24297" x="8402638" y="2871788"/>
          <p14:tracePt t="24298" x="8408988" y="2871788"/>
          <p14:tracePt t="24302" x="8426450" y="2871788"/>
          <p14:tracePt t="24303" x="8431213" y="2871788"/>
          <p14:tracePt t="24304" x="8437563" y="2871788"/>
          <p14:tracePt t="24305" x="8448675" y="2871788"/>
          <p14:tracePt t="24306" x="0" y="0"/>
        </p14:tracePtLst>
        <p14:tracePtLst>
          <p14:tracePt t="24676" x="9859963" y="2968625"/>
          <p14:tracePt t="24677" x="9847263" y="2962275"/>
          <p14:tracePt t="24678" x="9842500" y="2962275"/>
          <p14:tracePt t="24681" x="9836150" y="2951163"/>
          <p14:tracePt t="24685" x="9820275" y="2940050"/>
          <p14:tracePt t="24687" x="9813925" y="2940050"/>
          <p14:tracePt t="24688" x="9813925" y="2933700"/>
          <p14:tracePt t="24690" x="9809163" y="2928938"/>
          <p14:tracePt t="24694" x="9791700" y="2917825"/>
          <p14:tracePt t="24697" x="9774238" y="2911475"/>
          <p14:tracePt t="24699" x="9763125" y="2906713"/>
          <p14:tracePt t="24700" x="9763125" y="2900363"/>
          <p14:tracePt t="24701" x="9758363" y="2900363"/>
          <p14:tracePt t="24702" x="9752013" y="2900363"/>
          <p14:tracePt t="24704" x="9740900" y="2889250"/>
          <p14:tracePt t="24706" x="9729788" y="2884488"/>
          <p14:tracePt t="24708" x="9725025" y="2884488"/>
          <p14:tracePt t="24710" x="9713913" y="2871788"/>
          <p14:tracePt t="24712" x="9696450" y="2867025"/>
          <p14:tracePt t="24714" x="9690100" y="2860675"/>
          <p14:tracePt t="24715" x="9685338" y="2860675"/>
          <p14:tracePt t="24716" x="9674225" y="2855913"/>
          <p14:tracePt t="24717" x="9667875" y="2855913"/>
          <p14:tracePt t="24718" x="9663113" y="2855913"/>
          <p14:tracePt t="24720" x="9652000" y="2849563"/>
          <p14:tracePt t="24721" x="9645650" y="2844800"/>
          <p14:tracePt t="24722" x="9639300" y="2844800"/>
          <p14:tracePt t="24723" x="9634538" y="2844800"/>
          <p14:tracePt t="24728" x="9594850" y="2827338"/>
          <p14:tracePt t="24730" x="9583738" y="2822575"/>
          <p14:tracePt t="24731" x="9578975" y="2822575"/>
          <p14:tracePt t="24733" x="9555163" y="2816225"/>
          <p14:tracePt t="24734" x="9550400" y="2816225"/>
          <p14:tracePt t="24735" x="9544050" y="2809875"/>
          <p14:tracePt t="24736" x="9532938" y="2809875"/>
          <p14:tracePt t="24737" x="9528175" y="2809875"/>
          <p14:tracePt t="24738" x="9521825" y="2805113"/>
          <p14:tracePt t="24741" x="9493250" y="2798763"/>
          <p14:tracePt t="24742" x="9482138" y="2794000"/>
          <p14:tracePt t="24743" x="9471025" y="2794000"/>
          <p14:tracePt t="24744" x="9459913" y="2794000"/>
          <p14:tracePt t="24746" x="9437688" y="2787650"/>
          <p14:tracePt t="24748" x="9415463" y="2782888"/>
          <p14:tracePt t="24749" x="9404350" y="2782888"/>
          <p14:tracePt t="24750" x="9393238" y="2776538"/>
          <p14:tracePt t="24751" x="9382125" y="2776538"/>
          <p14:tracePt t="24752" x="9371013" y="2771775"/>
          <p14:tracePt t="24753" x="9358313" y="2765425"/>
          <p14:tracePt t="24755" x="9331325" y="2765425"/>
          <p14:tracePt t="24756" x="9313863" y="2765425"/>
          <p14:tracePt t="24757" x="9296400" y="2760663"/>
          <p14:tracePt t="24758" x="9291638" y="2760663"/>
          <p14:tracePt t="24760" x="9258300" y="2754313"/>
          <p14:tracePt t="24761" x="9247188" y="2749550"/>
          <p14:tracePt t="24762" x="9229725" y="2749550"/>
          <p14:tracePt t="24763" x="9212263" y="2749550"/>
          <p14:tracePt t="24764" x="9196388" y="2749550"/>
          <p14:tracePt t="24765" x="9178925" y="2749550"/>
          <p14:tracePt t="24766" x="9167813" y="2743200"/>
          <p14:tracePt t="24767" x="9150350" y="2743200"/>
          <p14:tracePt t="24768" x="9134475" y="2736850"/>
          <p14:tracePt t="24769" x="9123363" y="2736850"/>
          <p14:tracePt t="24770" x="9112250" y="2736850"/>
          <p14:tracePt t="24773" x="9066213" y="2732088"/>
          <p14:tracePt t="24774" x="9050338" y="2732088"/>
          <p14:tracePt t="24775" x="9032875" y="2732088"/>
          <p14:tracePt t="24776" x="9015413" y="2732088"/>
          <p14:tracePt t="24777" x="9004300" y="2732088"/>
          <p14:tracePt t="24778" x="8993188" y="2732088"/>
          <p14:tracePt t="24779" x="8977313" y="2732088"/>
          <p14:tracePt t="24780" x="8966200" y="2732088"/>
          <p14:tracePt t="24781" x="8953500" y="2732088"/>
          <p14:tracePt t="24782" x="8942388" y="2732088"/>
          <p14:tracePt t="24783" x="8926513" y="2732088"/>
          <p14:tracePt t="24784" x="8915400" y="2732088"/>
          <p14:tracePt t="24785" x="8897938" y="2732088"/>
          <p14:tracePt t="24786" x="8886825" y="2732088"/>
          <p14:tracePt t="24789" x="8853488" y="2732088"/>
          <p14:tracePt t="24790" x="8842375" y="2732088"/>
          <p14:tracePt t="24791" x="8831263" y="2732088"/>
          <p14:tracePt t="24792" x="8820150" y="2732088"/>
          <p14:tracePt t="24793" x="8807450" y="2732088"/>
          <p14:tracePt t="24794" x="8796338" y="2732088"/>
          <p14:tracePt t="24795" x="8791575" y="2732088"/>
          <p14:tracePt t="24796" x="8780463" y="2732088"/>
          <p14:tracePt t="24797" x="8769350" y="2732088"/>
          <p14:tracePt t="24798" x="8751888" y="2732088"/>
          <p14:tracePt t="24799" x="8745538" y="2732088"/>
          <p14:tracePt t="24801" x="8729663" y="2732088"/>
          <p14:tracePt t="24804" x="8696325" y="2732088"/>
          <p14:tracePt t="24805" x="8689975" y="2732088"/>
          <p14:tracePt t="24806" x="8678863" y="2732088"/>
          <p14:tracePt t="24807" x="8667750" y="2732088"/>
          <p14:tracePt t="24808" x="8661400" y="2736850"/>
          <p14:tracePt t="24809" x="8656638" y="2736850"/>
          <p14:tracePt t="24810" x="8645525" y="2736850"/>
          <p14:tracePt t="24811" x="8634413" y="2743200"/>
          <p14:tracePt t="24812" x="8628063" y="2743200"/>
          <p14:tracePt t="24813" x="8623300" y="2743200"/>
          <p14:tracePt t="24815" x="8599488" y="2749550"/>
          <p14:tracePt t="24816" x="8594725" y="2749550"/>
          <p14:tracePt t="24817" x="8588375" y="2749550"/>
          <p14:tracePt t="24818" x="8572500" y="2754313"/>
          <p14:tracePt t="24820" x="8555038" y="2754313"/>
          <p14:tracePt t="24821" x="8543925" y="2760663"/>
          <p14:tracePt t="24823" x="8532813" y="2765425"/>
          <p14:tracePt t="24824" x="8521700" y="2765425"/>
          <p14:tracePt t="24825" x="8510588" y="2771775"/>
          <p14:tracePt t="24826" x="8504238" y="2771775"/>
          <p14:tracePt t="24827" x="8493125" y="2776538"/>
          <p14:tracePt t="24829" x="8482013" y="2782888"/>
          <p14:tracePt t="24831" x="8459788" y="2787650"/>
          <p14:tracePt t="24832" x="8453438" y="2794000"/>
          <p14:tracePt t="24834" x="8437563" y="2798763"/>
          <p14:tracePt t="24836" x="8420100" y="2805113"/>
          <p14:tracePt t="24837" x="8415338" y="2805113"/>
          <p14:tracePt t="24838" x="8402638" y="2809875"/>
          <p14:tracePt t="24839" x="8397875" y="2816225"/>
          <p14:tracePt t="24840" x="8386763" y="2816225"/>
          <p14:tracePt t="24841" x="8380413" y="2822575"/>
          <p14:tracePt t="24843" x="8369300" y="2827338"/>
          <p14:tracePt t="24844" x="8364538" y="2833688"/>
          <p14:tracePt t="24845" x="8358188" y="2838450"/>
          <p14:tracePt t="24846" x="8347075" y="2838450"/>
          <p14:tracePt t="24847" x="8347075" y="2844800"/>
          <p14:tracePt t="24848" x="8335963" y="2849563"/>
          <p14:tracePt t="24849" x="8329613" y="2855913"/>
          <p14:tracePt t="24851" x="8318500" y="2860675"/>
          <p14:tracePt t="24852" x="8313738" y="2867025"/>
          <p14:tracePt t="24853" x="8307388" y="2867025"/>
          <p14:tracePt t="24854" x="8307388" y="2871788"/>
          <p14:tracePt t="24855" x="8302625" y="2871788"/>
          <p14:tracePt t="24856" x="8296275" y="2878138"/>
          <p14:tracePt t="24857" x="8291513" y="2884488"/>
          <p14:tracePt t="24858" x="8285163" y="2889250"/>
          <p14:tracePt t="24859" x="8280400" y="2889250"/>
          <p14:tracePt t="24860" x="8280400" y="2895600"/>
          <p14:tracePt t="24861" x="8274050" y="2900363"/>
          <p14:tracePt t="24862" x="8269288" y="2906713"/>
          <p14:tracePt t="24864" x="8262938" y="2911475"/>
          <p14:tracePt t="24865" x="8256588" y="2917825"/>
          <p14:tracePt t="24867" x="8256588" y="2922588"/>
          <p14:tracePt t="24868" x="8251825" y="2928938"/>
          <p14:tracePt t="24870" x="8245475" y="2933700"/>
          <p14:tracePt t="24871" x="8240713" y="2940050"/>
          <p14:tracePt t="24872" x="8240713" y="2944813"/>
          <p14:tracePt t="24874" x="8234363" y="2951163"/>
          <p14:tracePt t="24875" x="8234363" y="2957513"/>
          <p14:tracePt t="24876" x="8229600" y="2962275"/>
          <p14:tracePt t="24879" x="8223250" y="2973388"/>
          <p14:tracePt t="24880" x="8223250" y="2979738"/>
          <p14:tracePt t="24882" x="8218488" y="2990850"/>
          <p14:tracePt t="24884" x="8218488" y="2995613"/>
          <p14:tracePt t="24885" x="8212138" y="2995613"/>
          <p14:tracePt t="24886" x="8212138" y="3006725"/>
          <p14:tracePt t="24888" x="8212138" y="3013075"/>
          <p14:tracePt t="24889" x="8207375" y="3019425"/>
          <p14:tracePt t="24891" x="8201025" y="3024188"/>
          <p14:tracePt t="24892" x="8201025" y="3030538"/>
          <p14:tracePt t="24893" x="8201025" y="3041650"/>
          <p14:tracePt t="24895" x="8201025" y="3046413"/>
          <p14:tracePt t="24896" x="8201025" y="3052763"/>
          <p14:tracePt t="24898" x="8194675" y="3063875"/>
          <p14:tracePt t="24900" x="8194675" y="3068638"/>
          <p14:tracePt t="24901" x="8194675" y="3074988"/>
          <p14:tracePt t="24902" x="8194675" y="3079750"/>
          <p14:tracePt t="24903" x="8194675" y="3086100"/>
          <p14:tracePt t="24905" x="8189913" y="3097213"/>
          <p14:tracePt t="24906" x="8189913" y="3103563"/>
          <p14:tracePt t="24907" x="8189913" y="3108325"/>
          <p14:tracePt t="24908" x="8189913" y="3114675"/>
          <p14:tracePt t="24909" x="8189913" y="3119438"/>
          <p14:tracePt t="24910" x="8189913" y="3125788"/>
          <p14:tracePt t="24911" x="8189913" y="3130550"/>
          <p14:tracePt t="24913" x="8189913" y="3141663"/>
          <p14:tracePt t="24914" x="8189913" y="3152775"/>
          <p14:tracePt t="24916" x="8189913" y="3159125"/>
          <p14:tracePt t="24917" x="8189913" y="3170238"/>
          <p14:tracePt t="24920" x="8194675" y="3187700"/>
          <p14:tracePt t="24921" x="8194675" y="3203575"/>
          <p14:tracePt t="24922" x="8201025" y="3209925"/>
          <p14:tracePt t="24923" x="8207375" y="3214688"/>
          <p14:tracePt t="24926" x="8212138" y="3238500"/>
          <p14:tracePt t="24928" x="8218488" y="3249613"/>
          <p14:tracePt t="24929" x="8223250" y="3260725"/>
          <p14:tracePt t="24930" x="8229600" y="3271838"/>
          <p14:tracePt t="24931" x="8234363" y="3276600"/>
          <p14:tracePt t="24932" x="8240713" y="3287713"/>
          <p14:tracePt t="24933" x="8245475" y="3294063"/>
          <p14:tracePt t="24935" x="8256588" y="3311525"/>
          <p14:tracePt t="24936" x="8269288" y="3316288"/>
          <p14:tracePt t="24937" x="8269288" y="3327400"/>
          <p14:tracePt t="24938" x="8280400" y="3333750"/>
          <p14:tracePt t="24940" x="8291513" y="3349625"/>
          <p14:tracePt t="24941" x="8296275" y="3355975"/>
          <p14:tracePt t="24943" x="8313738" y="3373438"/>
          <p14:tracePt t="24944" x="8318500" y="3378200"/>
          <p14:tracePt t="24945" x="8329613" y="3389313"/>
          <p14:tracePt t="24947" x="8347075" y="3400425"/>
          <p14:tracePt t="24948" x="8358188" y="3406775"/>
          <p14:tracePt t="24950" x="8375650" y="3422650"/>
          <p14:tracePt t="24951" x="8386763" y="3435350"/>
          <p14:tracePt t="24952" x="8391525" y="3440113"/>
          <p14:tracePt t="24953" x="8408988" y="3446463"/>
          <p14:tracePt t="24954" x="8415338" y="3451225"/>
          <p14:tracePt t="24957" x="8448675" y="3468688"/>
          <p14:tracePt t="24959" x="8464550" y="3484563"/>
          <p14:tracePt t="24960" x="8482013" y="3484563"/>
          <p14:tracePt t="24961" x="8488363" y="3495675"/>
          <p14:tracePt t="24962" x="8499475" y="3495675"/>
          <p14:tracePt t="24963" x="8510588" y="3508375"/>
          <p14:tracePt t="24964" x="8521700" y="3513138"/>
          <p14:tracePt t="24964" x="8537575" y="3519488"/>
          <p14:tracePt t="24966" x="8550275" y="3524250"/>
          <p14:tracePt t="24967" x="8561388" y="3530600"/>
          <p14:tracePt t="24968" x="8572500" y="3535363"/>
          <p14:tracePt t="24969" x="8583613" y="3541713"/>
          <p14:tracePt t="24970" x="8594725" y="3546475"/>
          <p14:tracePt t="24971" x="8605838" y="3552825"/>
          <p14:tracePt t="24972" x="8623300" y="3557588"/>
          <p14:tracePt t="24973" x="8634413" y="3563938"/>
          <p14:tracePt t="24975" x="8656638" y="3575050"/>
          <p14:tracePt t="24977" x="8689975" y="3586163"/>
          <p14:tracePt t="24978" x="8701088" y="3592513"/>
          <p14:tracePt t="24979" x="8712200" y="3597275"/>
          <p14:tracePt t="24980" x="8729663" y="3597275"/>
          <p14:tracePt t="24981" x="8740775" y="3608388"/>
          <p14:tracePt t="24982" x="8751888" y="3608388"/>
          <p14:tracePt t="24983" x="8769350" y="3614738"/>
          <p14:tracePt t="24984" x="8780463" y="3619500"/>
          <p14:tracePt t="24985" x="8791575" y="3625850"/>
          <p14:tracePt t="24986" x="8807450" y="3630613"/>
          <p14:tracePt t="24988" x="8836025" y="3636963"/>
          <p14:tracePt t="24990" x="8864600" y="3648075"/>
          <p14:tracePt t="24991" x="8875713" y="3648075"/>
          <p14:tracePt t="24992" x="8893175" y="3659188"/>
          <p14:tracePt t="24993" x="8904288" y="3659188"/>
          <p14:tracePt t="24994" x="8915400" y="3665538"/>
          <p14:tracePt t="24995" x="8931275" y="3665538"/>
          <p14:tracePt t="24996" x="8942388" y="3670300"/>
          <p14:tracePt t="24997" x="8959850" y="3676650"/>
          <p14:tracePt t="24998" x="8970963" y="3681413"/>
          <p14:tracePt t="24999" x="8988425" y="3681413"/>
          <p14:tracePt t="25000" x="8999538" y="3687763"/>
          <p14:tracePt t="25003" x="9032875" y="3698875"/>
          <p14:tracePt t="25005" x="9061450" y="3698875"/>
          <p14:tracePt t="25007" x="9083675" y="3705225"/>
          <p14:tracePt t="25008" x="9088438" y="3709988"/>
          <p14:tracePt t="25009" x="9101138" y="3709988"/>
          <p14:tracePt t="25010" x="9117013" y="3709988"/>
          <p14:tracePt t="25012" x="9134475" y="3716338"/>
          <p14:tracePt t="25013" x="9145588" y="3716338"/>
          <p14:tracePt t="25014" x="9156700" y="3716338"/>
          <p14:tracePt t="25015" x="9167813" y="3721100"/>
          <p14:tracePt t="25017" x="9185275" y="3721100"/>
          <p14:tracePt t="25018" x="9190038" y="3721100"/>
          <p14:tracePt t="25019" x="9201150" y="3727450"/>
          <p14:tracePt t="25020" x="9212263" y="3727450"/>
          <p14:tracePt t="25021" x="9218613" y="3727450"/>
          <p14:tracePt t="25022" x="9229725" y="3727450"/>
          <p14:tracePt t="25023" x="9236075" y="3727450"/>
          <p14:tracePt t="25024" x="9247188" y="3727450"/>
          <p14:tracePt t="25025" x="9251950" y="3727450"/>
          <p14:tracePt t="25026" x="9258300" y="3727450"/>
          <p14:tracePt t="25027" x="9269413" y="3727450"/>
          <p14:tracePt t="25028" x="9274175" y="3727450"/>
          <p14:tracePt t="25029" x="9280525" y="3727450"/>
          <p14:tracePt t="25030" x="9291638" y="3727450"/>
          <p14:tracePt t="25031" x="9296400" y="3727450"/>
          <p14:tracePt t="25033" x="9309100" y="3727450"/>
          <p14:tracePt t="25034" x="9320213" y="3727450"/>
          <p14:tracePt t="25035" x="9324975" y="3727450"/>
          <p14:tracePt t="25036" x="9331325" y="3727450"/>
          <p14:tracePt t="25037" x="9342438" y="3727450"/>
          <p14:tracePt t="25038" x="9347200" y="3727450"/>
          <p14:tracePt t="25039" x="9353550" y="3727450"/>
          <p14:tracePt t="25040" x="9358313" y="3727450"/>
          <p14:tracePt t="25041" x="9371013" y="3727450"/>
          <p14:tracePt t="25042" x="9375775" y="3727450"/>
          <p14:tracePt t="25044" x="9393238" y="3727450"/>
          <p14:tracePt t="25045" x="9398000" y="3727450"/>
          <p14:tracePt t="25046" x="9404350" y="3727450"/>
          <p14:tracePt t="25047" x="9409113" y="3727450"/>
          <p14:tracePt t="25048" x="9426575" y="3727450"/>
          <p14:tracePt t="25049" x="9431338" y="3727450"/>
          <p14:tracePt t="25050" x="9437688" y="3727450"/>
          <p14:tracePt t="25051" x="9448800" y="3727450"/>
          <p14:tracePt t="25052" x="9455150" y="3727450"/>
          <p14:tracePt t="25053" x="9466263" y="3727450"/>
          <p14:tracePt t="25054" x="9471025" y="3727450"/>
          <p14:tracePt t="25055" x="9477375" y="3727450"/>
          <p14:tracePt t="25056" x="9493250" y="3721100"/>
          <p14:tracePt t="25057" x="9499600" y="3721100"/>
          <p14:tracePt t="25058" x="9504363" y="3721100"/>
          <p14:tracePt t="25059" x="9517063" y="3721100"/>
          <p14:tracePt t="25060" x="9528175" y="3721100"/>
          <p14:tracePt t="25061" x="9539288" y="3716338"/>
          <p14:tracePt t="25064" x="9566275" y="3709988"/>
          <p14:tracePt t="25067" x="9594850" y="3705225"/>
          <p14:tracePt t="25069" x="9623425" y="3705225"/>
          <p14:tracePt t="25070" x="9628188" y="3698875"/>
          <p14:tracePt t="25071" x="9645650" y="3698875"/>
          <p14:tracePt t="25072" x="9652000" y="3692525"/>
          <p14:tracePt t="25073" x="9663113" y="3692525"/>
          <p14:tracePt t="25075" x="9685338" y="3692525"/>
          <p14:tracePt t="25076" x="9696450" y="3687763"/>
          <p14:tracePt t="25077" x="9707563" y="3681413"/>
          <p14:tracePt t="25078" x="9718675" y="3681413"/>
          <p14:tracePt t="25079" x="9729788" y="3676650"/>
          <p14:tracePt t="25081" x="9740900" y="3676650"/>
          <p14:tracePt t="25081" x="9747250" y="3676650"/>
          <p14:tracePt t="25082" x="9758363" y="3670300"/>
          <p14:tracePt t="25083" x="9774238" y="3665538"/>
          <p14:tracePt t="25084" x="9780588" y="3665538"/>
          <p14:tracePt t="25086" x="9802813" y="3659188"/>
          <p14:tracePt t="25087" x="9809163" y="3654425"/>
          <p14:tracePt t="25089" x="9825038" y="3648075"/>
          <p14:tracePt t="25090" x="9836150" y="3648075"/>
          <p14:tracePt t="25091" x="9842500" y="3643313"/>
          <p14:tracePt t="25092" x="9847263" y="3636963"/>
          <p14:tracePt t="25094" x="9859963" y="3630613"/>
          <p14:tracePt t="25095" x="9871075" y="3630613"/>
          <p14:tracePt t="25096" x="9875838" y="3625850"/>
          <p14:tracePt t="25097" x="9882188" y="3619500"/>
          <p14:tracePt t="25098" x="9886950" y="3619500"/>
          <p14:tracePt t="25099" x="9893300" y="3614738"/>
          <p14:tracePt t="25101" x="9904413" y="3608388"/>
          <p14:tracePt t="25102" x="9904413" y="3603625"/>
          <p14:tracePt t="25103" x="9909175" y="3603625"/>
          <p14:tracePt t="25104" x="9915525" y="3597275"/>
          <p14:tracePt t="25105" x="9921875" y="3597275"/>
          <p14:tracePt t="25107" x="9926638" y="3586163"/>
          <p14:tracePt t="25109" x="9932988" y="3586163"/>
          <p14:tracePt t="25110" x="9932988" y="3581400"/>
          <p14:tracePt t="25111" x="9937750" y="3581400"/>
          <p14:tracePt t="25112" x="9937750" y="3570288"/>
          <p14:tracePt t="25114" x="9944100" y="3570288"/>
          <p14:tracePt t="25115" x="9944100" y="3557588"/>
          <p14:tracePt t="25116" x="9948863" y="3557588"/>
          <p14:tracePt t="25117" x="9948863" y="3552825"/>
          <p14:tracePt t="25119" x="9948863" y="3546475"/>
          <p14:tracePt t="25121" x="9948863" y="3541713"/>
          <p14:tracePt t="25123" x="9948863" y="3535363"/>
          <p14:tracePt t="25124" x="9948863" y="3530600"/>
          <p14:tracePt t="25127" x="9948863" y="3524250"/>
          <p14:tracePt t="25128" x="9948863" y="3519488"/>
          <p14:tracePt t="25130" x="9948863" y="3513138"/>
          <p14:tracePt t="25131" x="9948863" y="3508375"/>
          <p14:tracePt t="25133" x="9948863" y="3502025"/>
          <p14:tracePt t="25134" x="9948863" y="3495675"/>
          <p14:tracePt t="25135" x="9948863" y="3490913"/>
          <p14:tracePt t="25137" x="9948863" y="3484563"/>
          <p14:tracePt t="25139" x="9948863" y="3479800"/>
          <p14:tracePt t="25140" x="9944100" y="3473450"/>
          <p14:tracePt t="25141" x="9944100" y="3468688"/>
          <p14:tracePt t="25142" x="9944100" y="3462338"/>
          <p14:tracePt t="25144" x="9937750" y="3457575"/>
          <p14:tracePt t="25145" x="9937750" y="3451225"/>
          <p14:tracePt t="25146" x="9937750" y="3446463"/>
          <p14:tracePt t="25147" x="9932988" y="3446463"/>
          <p14:tracePt t="25148" x="9932988" y="3440113"/>
          <p14:tracePt t="25149" x="9926638" y="3440113"/>
          <p14:tracePt t="25150" x="9926638" y="3429000"/>
          <p14:tracePt t="25152" x="9921875" y="3422650"/>
          <p14:tracePt t="25153" x="9921875" y="3417888"/>
          <p14:tracePt t="25155" x="9915525" y="3411538"/>
          <p14:tracePt t="25158" x="9904413" y="3395663"/>
          <p14:tracePt t="25159" x="9904413" y="3389313"/>
          <p14:tracePt t="25160" x="9898063" y="3389313"/>
          <p14:tracePt t="25162" x="9893300" y="3378200"/>
          <p14:tracePt t="25164" x="9886950" y="3373438"/>
          <p14:tracePt t="25165" x="9886950" y="3362325"/>
          <p14:tracePt t="25166" x="9882188" y="3362325"/>
          <p14:tracePt t="25167" x="9882188" y="3355975"/>
          <p14:tracePt t="25168" x="9875838" y="3349625"/>
          <p14:tracePt t="25169" x="9871075" y="3344863"/>
          <p14:tracePt t="25171" x="9864725" y="3333750"/>
          <p14:tracePt t="25172" x="9859963" y="3327400"/>
          <p14:tracePt t="25173" x="9853613" y="3327400"/>
          <p14:tracePt t="25174" x="9853613" y="3322638"/>
          <p14:tracePt t="25175" x="9842500" y="3316288"/>
          <p14:tracePt t="25177" x="9836150" y="3305175"/>
          <p14:tracePt t="25178" x="9836150" y="3300413"/>
          <p14:tracePt t="25179" x="9825038" y="3294063"/>
          <p14:tracePt t="25180" x="9825038" y="3287713"/>
          <p14:tracePt t="25181" x="9820275" y="3282950"/>
          <p14:tracePt t="25182" x="9813925" y="3276600"/>
          <p14:tracePt t="25183" x="9802813" y="3271838"/>
          <p14:tracePt t="25184" x="9802813" y="3265488"/>
          <p14:tracePt t="25185" x="9791700" y="3254375"/>
          <p14:tracePt t="25186" x="9786938" y="3254375"/>
          <p14:tracePt t="25187" x="9780588" y="3243263"/>
          <p14:tracePt t="25188" x="9774238" y="3243263"/>
          <p14:tracePt t="25189" x="9769475" y="3232150"/>
          <p14:tracePt t="25190" x="9763125" y="3227388"/>
          <p14:tracePt t="25191" x="9752013" y="3221038"/>
          <p14:tracePt t="25192" x="9752013" y="3214688"/>
          <p14:tracePt t="25193" x="9740900" y="3209925"/>
          <p14:tracePt t="25195" x="9729788" y="3192463"/>
          <p14:tracePt t="25196" x="9725025" y="3192463"/>
          <p14:tracePt t="25197" x="9713913" y="3181350"/>
          <p14:tracePt t="25198" x="9707563" y="3176588"/>
          <p14:tracePt t="25199" x="9701213" y="3170238"/>
          <p14:tracePt t="25200" x="9696450" y="3159125"/>
          <p14:tracePt t="25201" x="9685338" y="3152775"/>
          <p14:tracePt t="25202" x="9685338" y="3148013"/>
          <p14:tracePt t="25203" x="9674225" y="3141663"/>
          <p14:tracePt t="25204" x="9663113" y="3136900"/>
          <p14:tracePt t="25205" x="9663113" y="3130550"/>
          <p14:tracePt t="25206" x="9652000" y="3125788"/>
          <p14:tracePt t="25207" x="9645650" y="3114675"/>
          <p14:tracePt t="25208" x="9639300" y="3108325"/>
          <p14:tracePt t="25210" x="9623425" y="3097213"/>
          <p14:tracePt t="25211" x="9612313" y="3086100"/>
          <p14:tracePt t="25212" x="9605963" y="3079750"/>
          <p14:tracePt t="25213" x="9601200" y="3074988"/>
          <p14:tracePt t="25214" x="9590088" y="3068638"/>
          <p14:tracePt t="25215" x="9583738" y="3057525"/>
          <p14:tracePt t="25216" x="9572625" y="3052763"/>
          <p14:tracePt t="25217" x="9566275" y="3046413"/>
          <p14:tracePt t="25219" x="9550400" y="3035300"/>
          <p14:tracePt t="25220" x="9544050" y="3024188"/>
          <p14:tracePt t="25221" x="9532938" y="3019425"/>
          <p14:tracePt t="25222" x="9528175" y="3013075"/>
          <p14:tracePt t="25223" x="9521825" y="3006725"/>
          <p14:tracePt t="25225" x="9504363" y="2990850"/>
          <p14:tracePt t="25226" x="9493250" y="2990850"/>
          <p14:tracePt t="25227" x="9482138" y="2979738"/>
          <p14:tracePt t="25229" x="9471025" y="2968625"/>
          <p14:tracePt t="25230" x="9459913" y="2962275"/>
          <p14:tracePt t="25231" x="9455150" y="2957513"/>
          <p14:tracePt t="25234" x="9431338" y="2940050"/>
          <p14:tracePt t="25235" x="9420225" y="2933700"/>
          <p14:tracePt t="25236" x="9409113" y="2928938"/>
          <p14:tracePt t="25237" x="9404350" y="2922588"/>
          <p14:tracePt t="25238" x="9393238" y="2911475"/>
          <p14:tracePt t="25240" x="9375775" y="2900363"/>
          <p14:tracePt t="25241" x="9364663" y="2900363"/>
          <p14:tracePt t="25242" x="9353550" y="2889250"/>
          <p14:tracePt t="25243" x="9347200" y="2889250"/>
          <p14:tracePt t="25244" x="9336088" y="2884488"/>
          <p14:tracePt t="25246" x="9320213" y="2871788"/>
          <p14:tracePt t="25247" x="9309100" y="2867025"/>
          <p14:tracePt t="25249" x="9285288" y="2855913"/>
          <p14:tracePt t="25250" x="9274175" y="2849563"/>
          <p14:tracePt t="25251" x="9263063" y="2844800"/>
          <p14:tracePt t="25253" x="9240838" y="2833688"/>
          <p14:tracePt t="25254" x="9236075" y="2833688"/>
          <p14:tracePt t="25256" x="9201150" y="2822575"/>
          <p14:tracePt t="25258" x="9185275" y="2816225"/>
          <p14:tracePt t="25259" x="9174163" y="2809875"/>
          <p14:tracePt t="25260" x="9156700" y="2805113"/>
          <p14:tracePt t="25261" x="9145588" y="2805113"/>
          <p14:tracePt t="25262" x="9134475" y="2798763"/>
          <p14:tracePt t="25264" x="9112250" y="2798763"/>
          <p14:tracePt t="25265" x="9101138" y="2794000"/>
          <p14:tracePt t="25267" x="9077325" y="2787650"/>
          <p14:tracePt t="25268" x="9066213" y="2787650"/>
          <p14:tracePt t="25269" x="9055100" y="2787650"/>
          <p14:tracePt t="25270" x="9039225" y="2782888"/>
          <p14:tracePt t="25271" x="9021763" y="2782888"/>
          <p14:tracePt t="25272" x="9015413" y="2776538"/>
          <p14:tracePt t="25273" x="8999538" y="2776538"/>
          <p14:tracePt t="25274" x="8988425" y="2776538"/>
          <p14:tracePt t="25275" x="8977313" y="2776538"/>
          <p14:tracePt t="25276" x="8966200" y="2771775"/>
          <p14:tracePt t="25277" x="8953500" y="2771775"/>
          <p14:tracePt t="25278" x="8942388" y="2771775"/>
          <p14:tracePt t="25279" x="8931275" y="2771775"/>
          <p14:tracePt t="25280" x="8915400" y="2771775"/>
          <p14:tracePt t="25281" x="8904288" y="2771775"/>
          <p14:tracePt t="25282" x="8893175" y="2771775"/>
          <p14:tracePt t="25283" x="8880475" y="2771775"/>
          <p14:tracePt t="25284" x="8869363" y="2771775"/>
          <p14:tracePt t="25285" x="8853488" y="2771775"/>
          <p14:tracePt t="25286" x="8842375" y="2771775"/>
          <p14:tracePt t="25289" x="8802688" y="2771775"/>
          <p14:tracePt t="25290" x="8796338" y="2771775"/>
          <p14:tracePt t="25291" x="8780463" y="2771775"/>
          <p14:tracePt t="25292" x="8769350" y="2771775"/>
          <p14:tracePt t="25295" x="8729663" y="2771775"/>
          <p14:tracePt t="25297" x="8701088" y="2771775"/>
          <p14:tracePt t="25298" x="8696325" y="2776538"/>
          <p14:tracePt t="25299" x="8685213" y="2776538"/>
          <p14:tracePt t="25300" x="8661400" y="2782888"/>
          <p14:tracePt t="25301" x="8650288" y="2782888"/>
          <p14:tracePt t="25302" x="8639175" y="2782888"/>
          <p14:tracePt t="25303" x="8628063" y="2782888"/>
          <p14:tracePt t="25304" x="8616950" y="2787650"/>
          <p14:tracePt t="25305" x="8605838" y="2787650"/>
          <p14:tracePt t="25306" x="8588375" y="2794000"/>
          <p14:tracePt t="25307" x="8577263" y="2794000"/>
          <p14:tracePt t="25307" x="8566150" y="2794000"/>
          <p14:tracePt t="25309" x="8555038" y="2794000"/>
          <p14:tracePt t="25310" x="8543925" y="2798763"/>
          <p14:tracePt t="25311" x="8532813" y="2798763"/>
          <p14:tracePt t="25312" x="8515350" y="2805113"/>
          <p14:tracePt t="25313" x="8510588" y="2809875"/>
          <p14:tracePt t="25315" x="8488363" y="2809875"/>
          <p14:tracePt t="25316" x="8477250" y="2816225"/>
          <p14:tracePt t="25317" x="8459788" y="2822575"/>
          <p14:tracePt t="25318" x="8453438" y="2822575"/>
          <p14:tracePt t="25319" x="8442325" y="2827338"/>
          <p14:tracePt t="25320" x="8431213" y="2827338"/>
          <p14:tracePt t="25322" x="8415338" y="2833688"/>
          <p14:tracePt t="25324" x="8391525" y="2838450"/>
          <p14:tracePt t="25325" x="8375650" y="2844800"/>
          <p14:tracePt t="25327" x="8369300" y="2844800"/>
          <p14:tracePt t="25328" x="8358188" y="2849563"/>
          <p14:tracePt t="25329" x="8353425" y="2849563"/>
          <p14:tracePt t="25330" x="8347075" y="2855913"/>
          <p14:tracePt t="25331" x="8335963" y="2855913"/>
          <p14:tracePt t="25332" x="8329613" y="2860675"/>
          <p14:tracePt t="25333" x="8324850" y="2860675"/>
          <p14:tracePt t="25334" x="8313738" y="2867025"/>
          <p14:tracePt t="25335" x="8307388" y="2867025"/>
          <p14:tracePt t="25336" x="8302625" y="2871788"/>
          <p14:tracePt t="25337" x="8291513" y="2871788"/>
          <p14:tracePt t="25338" x="8285163" y="2871788"/>
          <p14:tracePt t="25339" x="8280400" y="2878138"/>
          <p14:tracePt t="25340" x="8274050" y="2884488"/>
          <p14:tracePt t="25341" x="8269288" y="2884488"/>
          <p14:tracePt t="25342" x="8262938" y="2884488"/>
          <p14:tracePt t="25343" x="8256588" y="2889250"/>
          <p14:tracePt t="25344" x="8251825" y="2895600"/>
          <p14:tracePt t="25345" x="8245475" y="2895600"/>
          <p14:tracePt t="25346" x="8240713" y="2895600"/>
          <p14:tracePt t="25347" x="8234363" y="2895600"/>
          <p14:tracePt t="25348" x="8229600" y="2900363"/>
          <p14:tracePt t="25349" x="8223250" y="2900363"/>
          <p14:tracePt t="25350" x="8218488" y="2900363"/>
          <p14:tracePt t="25351" x="8218488" y="2906713"/>
          <p14:tracePt t="25352" x="8212138" y="2906713"/>
          <p14:tracePt t="25353" x="8207375" y="2906713"/>
          <p14:tracePt t="25354" x="8207375" y="2911475"/>
          <p14:tracePt t="25356" x="8201025" y="2917825"/>
          <p14:tracePt t="25358" x="8194675" y="2922588"/>
          <p14:tracePt t="25360" x="8183563" y="2922588"/>
          <p14:tracePt t="25361" x="8183563" y="2928938"/>
          <p14:tracePt t="25362" x="8178800" y="2928938"/>
          <p14:tracePt t="25365" x="8178800" y="2933700"/>
          <p14:tracePt t="25366" x="8172450" y="2940050"/>
          <p14:tracePt t="25369" x="8167688" y="2944813"/>
          <p14:tracePt t="25372" x="8167688" y="2951163"/>
          <p14:tracePt t="25375" x="8161338" y="2957513"/>
          <p14:tracePt t="25376" x="8161338" y="2962275"/>
          <p14:tracePt t="25379" x="8161338" y="2968625"/>
          <p14:tracePt t="25381" x="8156575" y="2973388"/>
          <p14:tracePt t="25383" x="8156575" y="2979738"/>
          <p14:tracePt t="25385" x="8156575" y="2984500"/>
          <p14:tracePt t="25386" x="8156575" y="2990850"/>
          <p14:tracePt t="25389" x="8156575" y="2995613"/>
          <p14:tracePt t="25391" x="8156575" y="3001963"/>
          <p14:tracePt t="25392" x="8156575" y="3006725"/>
          <p14:tracePt t="25394" x="8156575" y="3013075"/>
          <p14:tracePt t="25396" x="8156575" y="3019425"/>
          <p14:tracePt t="25398" x="8156575" y="3024188"/>
          <p14:tracePt t="25399" x="8156575" y="3030538"/>
          <p14:tracePt t="25401" x="8156575" y="3035300"/>
          <p14:tracePt t="25402" x="8156575" y="3041650"/>
          <p14:tracePt t="25403" x="8161338" y="3046413"/>
          <p14:tracePt t="25406" x="8161338" y="3052763"/>
          <p14:tracePt t="25407" x="8161338" y="3057525"/>
          <p14:tracePt t="25409" x="8167688" y="3063875"/>
          <p14:tracePt t="25410" x="8167688" y="3068638"/>
          <p14:tracePt t="25413" x="8172450" y="3074988"/>
          <p14:tracePt t="25414" x="8172450" y="3079750"/>
          <p14:tracePt t="25416" x="8172450" y="3092450"/>
          <p14:tracePt t="25417" x="8178800" y="3092450"/>
          <p14:tracePt t="25420" x="8183563" y="3103563"/>
          <p14:tracePt t="25422" x="8189913" y="3108325"/>
          <p14:tracePt t="25423" x="8189913" y="3114675"/>
          <p14:tracePt t="25426" x="8194675" y="3119438"/>
          <p14:tracePt t="25428" x="8201025" y="3130550"/>
          <p14:tracePt t="25428" x="8201025" y="3136900"/>
          <p14:tracePt t="25430" x="8207375" y="3136900"/>
          <p14:tracePt t="25431" x="8207375" y="3141663"/>
          <p14:tracePt t="25432" x="8212138" y="3141663"/>
          <p14:tracePt t="25433" x="8212138" y="3148013"/>
          <p14:tracePt t="25434" x="8218488" y="3152775"/>
          <p14:tracePt t="25435" x="8218488" y="3159125"/>
          <p14:tracePt t="25437" x="8223250" y="3165475"/>
          <p14:tracePt t="25438" x="8229600" y="3170238"/>
          <p14:tracePt t="25440" x="8234363" y="3176588"/>
          <p14:tracePt t="25442" x="8234363" y="3181350"/>
          <p14:tracePt t="25443" x="8240713" y="3187700"/>
          <p14:tracePt t="25444" x="8240713" y="3192463"/>
          <p14:tracePt t="25445" x="8251825" y="3192463"/>
          <p14:tracePt t="25446" x="8251825" y="3198813"/>
          <p14:tracePt t="25448" x="8262938" y="3209925"/>
          <p14:tracePt t="25450" x="8269288" y="3214688"/>
          <p14:tracePt t="25452" x="8274050" y="3221038"/>
          <p14:tracePt t="25453" x="8274050" y="3227388"/>
          <p14:tracePt t="25453" x="8280400" y="3232150"/>
          <p14:tracePt t="25455" x="8285163" y="3232150"/>
          <p14:tracePt t="25456" x="8285163" y="3238500"/>
          <p14:tracePt t="25457" x="8291513" y="3243263"/>
          <p14:tracePt t="25458" x="8296275" y="3243263"/>
          <p14:tracePt t="25459" x="8302625" y="3249613"/>
          <p14:tracePt t="25461" x="8307388" y="3254375"/>
          <p14:tracePt t="25463" x="8318500" y="3260725"/>
          <p14:tracePt t="25464" x="8318500" y="3265488"/>
          <p14:tracePt t="25465" x="8324850" y="3265488"/>
          <p14:tracePt t="25466" x="8324850" y="3271838"/>
          <p14:tracePt t="25467" x="8329613" y="3271838"/>
          <p14:tracePt t="25468" x="8329613" y="3276600"/>
          <p14:tracePt t="25469" x="8335963" y="3276600"/>
          <p14:tracePt t="25470" x="8342313" y="3282950"/>
          <p14:tracePt t="25471" x="8347075" y="3287713"/>
          <p14:tracePt t="25473" x="8353425" y="3294063"/>
          <p14:tracePt t="25474" x="8358188" y="3294063"/>
          <p14:tracePt t="25475" x="8364538" y="3300413"/>
          <p14:tracePt t="25477" x="8369300" y="3300413"/>
          <p14:tracePt t="25478" x="8375650" y="3305175"/>
          <p14:tracePt t="25479" x="8380413" y="3311525"/>
          <p14:tracePt t="25481" x="8386763" y="3316288"/>
          <p14:tracePt t="25483" x="8397875" y="3322638"/>
          <p14:tracePt t="25484" x="8397875" y="3327400"/>
          <p14:tracePt t="25484" x="8402638" y="3327400"/>
          <p14:tracePt t="25486" x="8408988" y="3327400"/>
          <p14:tracePt t="25487" x="8415338" y="3333750"/>
          <p14:tracePt t="25488" x="8420100" y="3333750"/>
          <p14:tracePt t="25489" x="8420100" y="3338513"/>
          <p14:tracePt t="25491" x="8431213" y="3344863"/>
          <p14:tracePt t="25492" x="8437563" y="3344863"/>
          <p14:tracePt t="25493" x="8442325" y="3349625"/>
          <p14:tracePt t="25494" x="8448675" y="3349625"/>
          <p14:tracePt t="25495" x="8453438" y="3355975"/>
          <p14:tracePt t="25496" x="8453438" y="3362325"/>
          <p14:tracePt t="25498" x="8464550" y="3362325"/>
          <p14:tracePt t="25499" x="8470900" y="3367088"/>
          <p14:tracePt t="25500" x="8482013" y="3367088"/>
          <p14:tracePt t="25501" x="8488363" y="3373438"/>
          <p14:tracePt t="25502" x="8493125" y="3378200"/>
          <p14:tracePt t="25504" x="8504238" y="3378200"/>
          <p14:tracePt t="25505" x="8510588" y="3384550"/>
          <p14:tracePt t="25506" x="8515350" y="3389313"/>
          <p14:tracePt t="25508" x="8532813" y="3395663"/>
          <p14:tracePt t="25510" x="8543925" y="3400425"/>
          <p14:tracePt t="25511" x="8550275" y="3400425"/>
          <p14:tracePt t="25512" x="8561388" y="3406775"/>
          <p14:tracePt t="25513" x="8566150" y="3411538"/>
          <p14:tracePt t="25514" x="8572500" y="3411538"/>
          <p14:tracePt t="25516" x="8588375" y="3422650"/>
          <p14:tracePt t="25517" x="8594725" y="3422650"/>
          <p14:tracePt t="25519" x="8623300" y="3435350"/>
          <p14:tracePt t="25521" x="8639175" y="3440113"/>
          <p14:tracePt t="25523" x="8661400" y="3451225"/>
          <p14:tracePt t="25526" x="8696325" y="3468688"/>
          <p14:tracePt t="25529" x="8729663" y="3479800"/>
          <p14:tracePt t="25531" x="8758238" y="3484563"/>
          <p14:tracePt t="25532" x="8769350" y="3495675"/>
          <p14:tracePt t="25533" x="8785225" y="3502025"/>
          <p14:tracePt t="25535" x="8813800" y="3508375"/>
          <p14:tracePt t="25537" x="8847138" y="3519488"/>
          <p14:tracePt t="25538" x="8864600" y="3524250"/>
          <p14:tracePt t="25540" x="8893175" y="3535363"/>
          <p14:tracePt t="25541" x="8909050" y="3541713"/>
          <p14:tracePt t="25542" x="8926513" y="3541713"/>
          <p14:tracePt t="25543" x="8942388" y="3546475"/>
          <p14:tracePt t="25544" x="8959850" y="3552825"/>
          <p14:tracePt t="25545" x="8982075" y="3557588"/>
          <p14:tracePt t="25546" x="8993188" y="3557588"/>
          <p14:tracePt t="25547" x="9010650" y="3563938"/>
          <p14:tracePt t="25548" x="9039225" y="3570288"/>
          <p14:tracePt t="25549" x="9043988" y="3570288"/>
          <p14:tracePt t="25550" x="9066213" y="3575050"/>
          <p14:tracePt t="25551" x="9083675" y="3581400"/>
          <p14:tracePt t="25552" x="9101138" y="3581400"/>
          <p14:tracePt t="25553" x="9117013" y="3586163"/>
          <p14:tracePt t="25554" x="9134475" y="3586163"/>
          <p14:tracePt t="25555" x="9150350" y="3592513"/>
          <p14:tracePt t="25556" x="9167813" y="3597275"/>
          <p14:tracePt t="25560" x="9223375" y="3603625"/>
          <p14:tracePt t="25561" x="9240838" y="3603625"/>
          <p14:tracePt t="25562" x="9258300" y="3608388"/>
          <p14:tracePt t="25563" x="9274175" y="3608388"/>
          <p14:tracePt t="25565" x="9296400" y="3614738"/>
          <p14:tracePt t="25566" x="9313863" y="3614738"/>
          <p14:tracePt t="25567" x="9331325" y="3614738"/>
          <p14:tracePt t="25568" x="9342438" y="3614738"/>
          <p14:tracePt t="25569" x="9353550" y="3614738"/>
          <p14:tracePt t="25570" x="9364663" y="3614738"/>
          <p14:tracePt t="25572" x="9382125" y="3614738"/>
          <p14:tracePt t="25574" x="9415463" y="3614738"/>
          <p14:tracePt t="25575" x="9420225" y="3614738"/>
          <p14:tracePt t="25576" x="9426575" y="3614738"/>
          <p14:tracePt t="25577" x="9437688" y="3614738"/>
          <p14:tracePt t="25578" x="9448800" y="3614738"/>
          <p14:tracePt t="25579" x="9455150" y="3614738"/>
          <p14:tracePt t="25580" x="9466263" y="3614738"/>
          <p14:tracePt t="25581" x="9471025" y="3614738"/>
          <p14:tracePt t="25582" x="9477375" y="3614738"/>
          <p14:tracePt t="25583" x="9488488" y="3614738"/>
          <p14:tracePt t="25584" x="9493250" y="3614738"/>
          <p14:tracePt t="25585" x="9499600" y="3614738"/>
          <p14:tracePt t="25586" x="9510713" y="3614738"/>
          <p14:tracePt t="25589" x="9528175" y="3614738"/>
          <p14:tracePt t="25591" x="9539288" y="3614738"/>
          <p14:tracePt t="25593" x="9544050" y="3608388"/>
          <p14:tracePt t="25594" x="9555163" y="3608388"/>
          <p14:tracePt t="25595" x="9555163" y="3603625"/>
          <p14:tracePt t="25596" x="9561513" y="3603625"/>
          <p14:tracePt t="25597" x="9566275" y="3603625"/>
          <p14:tracePt t="25599" x="9572625" y="3597275"/>
          <p14:tracePt t="25601" x="9583738" y="3597275"/>
          <p14:tracePt t="25603" x="9590088" y="3592513"/>
          <p14:tracePt t="25604" x="9594850" y="3592513"/>
          <p14:tracePt t="25606" x="9601200" y="3592513"/>
          <p14:tracePt t="25607" x="9601200" y="3586163"/>
          <p14:tracePt t="25608" x="9605963" y="3586163"/>
          <p14:tracePt t="25609" x="9605963" y="3581400"/>
          <p14:tracePt t="25610" x="9612313" y="3581400"/>
          <p14:tracePt t="25612" x="9612313" y="3575050"/>
          <p14:tracePt t="25613" x="9617075" y="3575050"/>
          <p14:tracePt t="25614" x="9623425" y="3575050"/>
          <p14:tracePt t="25615" x="9623425" y="3570288"/>
          <p14:tracePt t="25617" x="9628188" y="3570288"/>
          <p14:tracePt t="25618" x="9628188" y="3563938"/>
          <p14:tracePt t="25622" x="9634538" y="3552825"/>
          <p14:tracePt t="25623" x="9639300" y="3552825"/>
          <p14:tracePt t="25624" x="9645650" y="3546475"/>
          <p14:tracePt t="25626" x="9645650" y="3541713"/>
          <p14:tracePt t="25629" x="9652000" y="3535363"/>
          <p14:tracePt t="25630" x="9652000" y="3530600"/>
          <p14:tracePt t="25632" x="9656763" y="3524250"/>
          <p14:tracePt t="25634" x="9656763" y="3519488"/>
          <p14:tracePt t="25636" x="9663113" y="3513138"/>
          <p14:tracePt t="25637" x="9663113" y="3508375"/>
          <p14:tracePt t="25638" x="9667875" y="3508375"/>
          <p14:tracePt t="25639" x="9667875" y="3502025"/>
          <p14:tracePt t="25641" x="9667875" y="3495675"/>
          <p14:tracePt t="25642" x="9674225" y="3490913"/>
          <p14:tracePt t="25643" x="9674225" y="3484563"/>
          <p14:tracePt t="25645" x="9674225" y="3479800"/>
          <p14:tracePt t="25647" x="9678988" y="3473450"/>
          <p14:tracePt t="25648" x="9678988" y="3468688"/>
          <p14:tracePt t="25649" x="9678988" y="3462338"/>
          <p14:tracePt t="25651" x="9685338" y="3451225"/>
          <p14:tracePt t="25653" x="9685338" y="3446463"/>
          <p14:tracePt t="25654" x="9690100" y="3440113"/>
          <p14:tracePt t="25655" x="9690100" y="3435350"/>
          <p14:tracePt t="25656" x="9690100" y="3429000"/>
          <p14:tracePt t="25658" x="9690100" y="3417888"/>
          <p14:tracePt t="25660" x="9696450" y="3411538"/>
          <p14:tracePt t="25661" x="9696450" y="3406775"/>
          <p14:tracePt t="25662" x="9696450" y="3400425"/>
          <p14:tracePt t="25663" x="9701213" y="3389313"/>
          <p14:tracePt t="25665" x="9701213" y="3384550"/>
          <p14:tracePt t="25666" x="9701213" y="3373438"/>
          <p14:tracePt t="25668" x="9701213" y="3367088"/>
          <p14:tracePt t="25669" x="9707563" y="3355975"/>
          <p14:tracePt t="25670" x="9707563" y="3349625"/>
          <p14:tracePt t="25671" x="9707563" y="3344863"/>
          <p14:tracePt t="25672" x="9707563" y="3338513"/>
          <p14:tracePt t="25673" x="9713913" y="3333750"/>
          <p14:tracePt t="25674" x="9713913" y="3322638"/>
          <p14:tracePt t="25675" x="9713913" y="3316288"/>
          <p14:tracePt t="25676" x="9713913" y="3311525"/>
          <p14:tracePt t="25677" x="9713913" y="3305175"/>
          <p14:tracePt t="25678" x="9713913" y="3294063"/>
          <p14:tracePt t="25679" x="9713913" y="3287713"/>
          <p14:tracePt t="25680" x="9713913" y="3282950"/>
          <p14:tracePt t="25681" x="9718675" y="3271838"/>
          <p14:tracePt t="25683" x="9718675" y="3260725"/>
          <p14:tracePt t="25684" x="9718675" y="3249613"/>
          <p14:tracePt t="25685" x="9718675" y="3243263"/>
          <p14:tracePt t="25686" x="9725025" y="3243263"/>
          <p14:tracePt t="25687" x="9725025" y="3232150"/>
          <p14:tracePt t="25688" x="9725025" y="3227388"/>
          <p14:tracePt t="25689" x="9725025" y="3214688"/>
          <p14:tracePt t="25690" x="9725025" y="3209925"/>
          <p14:tracePt t="25691" x="9725025" y="3203575"/>
          <p14:tracePt t="25692" x="9725025" y="3198813"/>
          <p14:tracePt t="25693" x="9725025" y="3192463"/>
          <p14:tracePt t="25694" x="9725025" y="3187700"/>
          <p14:tracePt t="25695" x="9725025" y="3176588"/>
          <p14:tracePt t="25696" x="9725025" y="3170238"/>
          <p14:tracePt t="25697" x="9725025" y="3165475"/>
          <p14:tracePt t="25698" x="9725025" y="3159125"/>
          <p14:tracePt t="25699" x="9725025" y="3152775"/>
          <p14:tracePt t="25700" x="9725025" y="3148013"/>
          <p14:tracePt t="25701" x="9725025" y="3136900"/>
          <p14:tracePt t="25703" x="9725025" y="3125788"/>
          <p14:tracePt t="25704" x="9725025" y="3119438"/>
          <p14:tracePt t="25705" x="9725025" y="3114675"/>
          <p14:tracePt t="25706" x="9718675" y="3108325"/>
          <p14:tracePt t="25707" x="9718675" y="3097213"/>
          <p14:tracePt t="25709" x="9718675" y="3086100"/>
          <p14:tracePt t="25711" x="9713913" y="3074988"/>
          <p14:tracePt t="25712" x="9713913" y="3068638"/>
          <p14:tracePt t="25713" x="9707563" y="3063875"/>
          <p14:tracePt t="25714" x="9707563" y="3057525"/>
          <p14:tracePt t="25715" x="9707563" y="3052763"/>
          <p14:tracePt t="25716" x="9701213" y="3046413"/>
          <p14:tracePt t="25717" x="9701213" y="3035300"/>
          <p14:tracePt t="25718" x="9696450" y="3030538"/>
          <p14:tracePt t="25720" x="9690100" y="3019425"/>
          <p14:tracePt t="25721" x="9690100" y="3013075"/>
          <p14:tracePt t="25722" x="9690100" y="3006725"/>
          <p14:tracePt t="25723" x="9685338" y="3001963"/>
          <p14:tracePt t="25725" x="9678988" y="2990850"/>
          <p14:tracePt t="25727" x="9667875" y="2979738"/>
          <p14:tracePt t="25728" x="9667875" y="2973388"/>
          <p14:tracePt t="25730" x="9663113" y="2962275"/>
          <p14:tracePt t="25731" x="9656763" y="2962275"/>
          <p14:tracePt t="25732" x="9652000" y="2951163"/>
          <p14:tracePt t="25733" x="9652000" y="2944813"/>
          <p14:tracePt t="25734" x="9645650" y="2940050"/>
          <p14:tracePt t="25736" x="9634538" y="2933700"/>
          <p14:tracePt t="25737" x="9634538" y="2928938"/>
          <p14:tracePt t="25738" x="9628188" y="2922588"/>
          <p14:tracePt t="25739" x="9623425" y="2917825"/>
          <p14:tracePt t="25740" x="9617075" y="2911475"/>
          <p14:tracePt t="25741" x="9617075" y="2906713"/>
          <p14:tracePt t="25742" x="9612313" y="2906713"/>
          <p14:tracePt t="25743" x="9605963" y="2900363"/>
          <p14:tracePt t="25744" x="9601200" y="2895600"/>
          <p14:tracePt t="25745" x="9594850" y="2889250"/>
          <p14:tracePt t="25746" x="9590088" y="2884488"/>
          <p14:tracePt t="25747" x="9590088" y="2878138"/>
          <p14:tracePt t="25748" x="9583738" y="2878138"/>
          <p14:tracePt t="25749" x="9578975" y="2871788"/>
          <p14:tracePt t="25750" x="9566275" y="2867025"/>
          <p14:tracePt t="25751" x="9561513" y="2855913"/>
          <p14:tracePt t="25751" x="9555163" y="2855913"/>
          <p14:tracePt t="25753" x="9550400" y="2849563"/>
          <p14:tracePt t="25754" x="9544050" y="2849563"/>
          <p14:tracePt t="25755" x="9539288" y="2838450"/>
          <p14:tracePt t="25756" x="9532938" y="2838450"/>
          <p14:tracePt t="25757" x="9521825" y="2833688"/>
          <p14:tracePt t="25758" x="9517063" y="2827338"/>
          <p14:tracePt t="25759" x="9510713" y="2827338"/>
          <p14:tracePt t="25761" x="9499600" y="2816225"/>
          <p14:tracePt t="25762" x="9488488" y="2816225"/>
          <p14:tracePt t="25763" x="9488488" y="2809875"/>
          <p14:tracePt t="25764" x="9482138" y="2805113"/>
          <p14:tracePt t="25765" x="9466263" y="2805113"/>
          <p14:tracePt t="25766" x="9459913" y="2798763"/>
          <p14:tracePt t="25767" x="9455150" y="2794000"/>
          <p14:tracePt t="25768" x="9444038" y="2794000"/>
          <p14:tracePt t="25769" x="9437688" y="2787650"/>
          <p14:tracePt t="25771" x="9426575" y="2782888"/>
          <p14:tracePt t="25772" x="9415463" y="2776538"/>
          <p14:tracePt t="25773" x="9409113" y="2776538"/>
          <p14:tracePt t="25774" x="9404350" y="2776538"/>
          <p14:tracePt t="25775" x="9393238" y="2771775"/>
          <p14:tracePt t="25776" x="9382125" y="2765425"/>
          <p14:tracePt t="25777" x="9375775" y="2760663"/>
          <p14:tracePt t="25778" x="9364663" y="2760663"/>
          <p14:tracePt t="25779" x="9353550" y="2760663"/>
          <p14:tracePt t="25781" x="9336088" y="2749550"/>
          <p14:tracePt t="25783" x="9313863" y="2749550"/>
          <p14:tracePt t="25784" x="9309100" y="2743200"/>
          <p14:tracePt t="25785" x="9296400" y="2736850"/>
          <p14:tracePt t="25786" x="9285288" y="2736850"/>
          <p14:tracePt t="25787" x="9274175" y="2736850"/>
          <p14:tracePt t="25788" x="9263063" y="2732088"/>
          <p14:tracePt t="25789" x="9258300" y="2725738"/>
          <p14:tracePt t="25792" x="9223375" y="2720975"/>
          <p14:tracePt t="25794" x="9201150" y="2714625"/>
          <p14:tracePt t="25795" x="9190038" y="2709863"/>
          <p14:tracePt t="25796" x="9178925" y="2709863"/>
          <p14:tracePt t="25797" x="9167813" y="2709863"/>
          <p14:tracePt t="25798" x="9156700" y="2709863"/>
          <p14:tracePt t="25799" x="9145588" y="2703513"/>
          <p14:tracePt t="25801" x="9123363" y="2698750"/>
          <p14:tracePt t="25802" x="9112250" y="2698750"/>
          <p14:tracePt t="25803" x="9105900" y="2692400"/>
          <p14:tracePt t="25805" x="9077325" y="2692400"/>
          <p14:tracePt t="25807" x="9061450" y="2687638"/>
          <p14:tracePt t="25808" x="9050338" y="2687638"/>
          <p14:tracePt t="25809" x="9039225" y="2681288"/>
          <p14:tracePt t="25810" x="9021763" y="2681288"/>
          <p14:tracePt t="25811" x="9010650" y="2676525"/>
          <p14:tracePt t="25812" x="8999538" y="2676525"/>
          <p14:tracePt t="25813" x="8993188" y="2676525"/>
          <p14:tracePt t="25814" x="8988425" y="2676525"/>
          <p14:tracePt t="25815" x="8966200" y="2676525"/>
          <p14:tracePt t="25816" x="8953500" y="2676525"/>
          <p14:tracePt t="25817" x="8948738" y="2676525"/>
          <p14:tracePt t="25818" x="8937625" y="2670175"/>
          <p14:tracePt t="25819" x="8926513" y="2670175"/>
          <p14:tracePt t="25820" x="8915400" y="2670175"/>
          <p14:tracePt t="25822" x="8897938" y="2663825"/>
          <p14:tracePt t="25823" x="8886825" y="2663825"/>
          <p14:tracePt t="25824" x="8875713" y="2663825"/>
          <p14:tracePt t="25825" x="8864600" y="2663825"/>
          <p14:tracePt t="25826" x="8853488" y="2663825"/>
          <p14:tracePt t="25827" x="8847138" y="2663825"/>
          <p14:tracePt t="25828" x="8836025" y="2663825"/>
          <p14:tracePt t="25829" x="8831263" y="2663825"/>
          <p14:tracePt t="25830" x="8820150" y="2663825"/>
          <p14:tracePt t="25831" x="8807450" y="2663825"/>
          <p14:tracePt t="25832" x="8802688" y="2663825"/>
          <p14:tracePt t="25833" x="8796338" y="2663825"/>
          <p14:tracePt t="25834" x="8785225" y="2663825"/>
          <p14:tracePt t="25836" x="8774113" y="2663825"/>
          <p14:tracePt t="25837" x="8763000" y="2663825"/>
          <p14:tracePt t="25838" x="8751888" y="2663825"/>
          <p14:tracePt t="25839" x="8745538" y="2663825"/>
          <p14:tracePt t="25840" x="8740775" y="2663825"/>
          <p14:tracePt t="25841" x="8734425" y="2663825"/>
          <p14:tracePt t="25842" x="8723313" y="2663825"/>
          <p14:tracePt t="25843" x="8718550" y="2663825"/>
          <p14:tracePt t="25844" x="8712200" y="2663825"/>
          <p14:tracePt t="25845" x="8701088" y="2663825"/>
          <p14:tracePt t="25846" x="8696325" y="2663825"/>
          <p14:tracePt t="25848" x="8685213" y="2663825"/>
          <p14:tracePt t="25849" x="8678863" y="2663825"/>
          <p14:tracePt t="25850" x="8667750" y="2663825"/>
          <p14:tracePt t="25852" x="8656638" y="2663825"/>
          <p14:tracePt t="25853" x="8650288" y="2670175"/>
          <p14:tracePt t="25854" x="8645525" y="2670175"/>
          <p14:tracePt t="25855" x="8639175" y="2670175"/>
          <p14:tracePt t="25856" x="8634413" y="2670175"/>
          <p14:tracePt t="25857" x="8628063" y="2670175"/>
          <p14:tracePt t="25858" x="8623300" y="2676525"/>
          <p14:tracePt t="25860" x="8612188" y="2676525"/>
          <p14:tracePt t="25862" x="8599488" y="2676525"/>
          <p14:tracePt t="25863" x="8599488" y="2681288"/>
          <p14:tracePt t="25864" x="8594725" y="2681288"/>
          <p14:tracePt t="25865" x="8588375" y="2687638"/>
          <p14:tracePt t="25867" x="8577263" y="2687638"/>
          <p14:tracePt t="25868" x="8577263" y="2692400"/>
          <p14:tracePt t="25869" x="8572500" y="2692400"/>
          <p14:tracePt t="25870" x="8566150" y="2692400"/>
          <p14:tracePt t="25871" x="8561388" y="2692400"/>
          <p14:tracePt t="25872" x="8561388" y="2698750"/>
          <p14:tracePt t="25873" x="8555038" y="2703513"/>
          <p14:tracePt t="25874" x="8550275" y="2703513"/>
          <p14:tracePt t="25875" x="8543925" y="2703513"/>
          <p14:tracePt t="25877" x="8537575" y="2709863"/>
          <p14:tracePt t="25879" x="8526463" y="2714625"/>
          <p14:tracePt t="25881" x="8521700" y="2714625"/>
          <p14:tracePt t="25882" x="8521700" y="2725738"/>
          <p14:tracePt t="25885" x="8510588" y="2732088"/>
          <p14:tracePt t="25886" x="8504238" y="2736850"/>
          <p14:tracePt t="25888" x="8493125" y="2743200"/>
          <p14:tracePt t="25890" x="8488363" y="2749550"/>
          <p14:tracePt t="25893" x="8482013" y="2760663"/>
          <p14:tracePt t="25894" x="8477250" y="2760663"/>
          <p14:tracePt t="25896" x="8470900" y="2771775"/>
          <p14:tracePt t="25898" x="8464550" y="2776538"/>
          <p14:tracePt t="25900" x="8459788" y="2782888"/>
          <p14:tracePt t="25901" x="8453438" y="2782888"/>
          <p14:tracePt t="25902" x="8453438" y="2794000"/>
          <p14:tracePt t="25904" x="8448675" y="2798763"/>
          <p14:tracePt t="25905" x="8442325" y="2798763"/>
          <p14:tracePt t="25906" x="8442325" y="2809875"/>
          <p14:tracePt t="25908" x="8437563" y="2816225"/>
          <p14:tracePt t="25910" x="8437563" y="2822575"/>
          <p14:tracePt t="25916" x="8431213" y="2844800"/>
          <p14:tracePt t="25917" x="8431213" y="2849563"/>
          <p14:tracePt t="25919" x="8426450" y="2860675"/>
          <p14:tracePt t="25920" x="8426450" y="2867025"/>
          <p14:tracePt t="25923" x="8420100" y="2871788"/>
          <p14:tracePt t="25923" x="8420100" y="2878138"/>
          <p14:tracePt t="25924" x="8420100" y="2884488"/>
          <p14:tracePt t="25925" x="8420100" y="2889250"/>
          <p14:tracePt t="25928" x="8420100" y="2906713"/>
          <p14:tracePt t="25930" x="8420100" y="2911475"/>
          <p14:tracePt t="25931" x="8420100" y="2922588"/>
          <p14:tracePt t="25933" x="8420100" y="2933700"/>
          <p14:tracePt t="25934" x="8420100" y="2940050"/>
          <p14:tracePt t="25935" x="8426450" y="2944813"/>
          <p14:tracePt t="25936" x="8426450" y="2951163"/>
          <p14:tracePt t="25937" x="8426450" y="2957513"/>
          <p14:tracePt t="25938" x="8426450" y="2962275"/>
          <p14:tracePt t="25939" x="8431213" y="2973388"/>
          <p14:tracePt t="25941" x="8437563" y="2984500"/>
          <p14:tracePt t="25942" x="8437563" y="2990850"/>
          <p14:tracePt t="25943" x="8442325" y="2995613"/>
          <p14:tracePt t="25944" x="8448675" y="3006725"/>
          <p14:tracePt t="25945" x="8448675" y="3013075"/>
          <p14:tracePt t="25946" x="8453438" y="3019425"/>
          <p14:tracePt t="25947" x="8459788" y="3030538"/>
          <p14:tracePt t="25948" x="8459788" y="3035300"/>
          <p14:tracePt t="25949" x="8470900" y="3046413"/>
          <p14:tracePt t="25950" x="8470900" y="3052763"/>
          <p14:tracePt t="25951" x="8477250" y="3057525"/>
          <p14:tracePt t="25952" x="8482013" y="3063875"/>
          <p14:tracePt t="25953" x="8488363" y="3074988"/>
          <p14:tracePt t="25954" x="8493125" y="3079750"/>
          <p14:tracePt t="25955" x="8499475" y="3092450"/>
          <p14:tracePt t="25956" x="8504238" y="3097213"/>
          <p14:tracePt t="25957" x="8510588" y="3103563"/>
          <p14:tracePt t="25958" x="8515350" y="3114675"/>
          <p14:tracePt t="25961" x="8532813" y="3136900"/>
          <p14:tracePt t="25962" x="8532813" y="3141663"/>
          <p14:tracePt t="25963" x="8543925" y="3148013"/>
          <p14:tracePt t="25964" x="8550275" y="3152775"/>
          <p14:tracePt t="25965" x="8550275" y="3159125"/>
          <p14:tracePt t="25966" x="8555038" y="3170238"/>
          <p14:tracePt t="25967" x="8566150" y="3176588"/>
          <p14:tracePt t="25968" x="8572500" y="3187700"/>
          <p14:tracePt t="25970" x="8583613" y="3198813"/>
          <p14:tracePt t="25971" x="8594725" y="3203575"/>
          <p14:tracePt t="25972" x="8594725" y="3214688"/>
          <p14:tracePt t="25973" x="8605838" y="3221038"/>
          <p14:tracePt t="25974" x="8612188" y="3227388"/>
          <p14:tracePt t="25975" x="8616950" y="3232150"/>
          <p14:tracePt t="25976" x="8623300" y="3238500"/>
          <p14:tracePt t="25977" x="8634413" y="3249613"/>
          <p14:tracePt t="25978" x="8634413" y="3254375"/>
          <p14:tracePt t="25979" x="8645525" y="3260725"/>
          <p14:tracePt t="25980" x="8650288" y="3265488"/>
          <p14:tracePt t="25981" x="8656638" y="3276600"/>
          <p14:tracePt t="25982" x="8667750" y="3282950"/>
          <p14:tracePt t="25983" x="8672513" y="3287713"/>
          <p14:tracePt t="25984" x="8685213" y="3300413"/>
          <p14:tracePt t="25985" x="8689975" y="3300413"/>
          <p14:tracePt t="25986" x="8696325" y="3311525"/>
          <p14:tracePt t="25987" x="8701088" y="3316288"/>
          <p14:tracePt t="25988" x="8707438" y="3322638"/>
          <p14:tracePt t="25989" x="8718550" y="3327400"/>
          <p14:tracePt t="25992" x="8729663" y="3338513"/>
          <p14:tracePt t="25993" x="8751888" y="3362325"/>
          <p14:tracePt t="25994" x="8763000" y="3362325"/>
          <p14:tracePt t="25995" x="8769350" y="3373438"/>
          <p14:tracePt t="25997" x="8785225" y="3389313"/>
          <p14:tracePt t="25998" x="8791575" y="3389313"/>
          <p14:tracePt t="25999" x="8802688" y="3400425"/>
          <p14:tracePt t="26000" x="8813800" y="3406775"/>
          <p14:tracePt t="26001" x="8820150" y="3411538"/>
          <p14:tracePt t="26002" x="8831263" y="3417888"/>
          <p14:tracePt t="26004" x="8847138" y="3435350"/>
          <p14:tracePt t="26005" x="8858250" y="3440113"/>
          <p14:tracePt t="26008" x="8886825" y="3457575"/>
          <p14:tracePt t="26010" x="8904288" y="3468688"/>
          <p14:tracePt t="26012" x="8920163" y="3479800"/>
          <p14:tracePt t="26013" x="8926513" y="3484563"/>
          <p14:tracePt t="26014" x="8937625" y="3490913"/>
          <p14:tracePt t="26015" x="8948738" y="3502025"/>
          <p14:tracePt t="26017" x="8966200" y="3508375"/>
          <p14:tracePt t="26018" x="8970963" y="3513138"/>
          <p14:tracePt t="26019" x="8977313" y="3519488"/>
          <p14:tracePt t="26020" x="8988425" y="3524250"/>
          <p14:tracePt t="26021" x="8999538" y="3524250"/>
          <p14:tracePt t="26023" x="9015413" y="3541713"/>
          <p14:tracePt t="26025" x="9032875" y="3546475"/>
          <p14:tracePt t="26026" x="9039225" y="3552825"/>
          <p14:tracePt t="26027" x="9050338" y="3557588"/>
          <p14:tracePt t="26028" x="9055100" y="3563938"/>
          <p14:tracePt t="26030" x="9072563" y="3570288"/>
          <p14:tracePt t="26031" x="9077325" y="3575050"/>
          <p14:tracePt t="26032" x="9088438" y="3575050"/>
          <p14:tracePt t="26033" x="9094788" y="3586163"/>
          <p14:tracePt t="26034" x="9105900" y="3586163"/>
          <p14:tracePt t="26035" x="9112250" y="3592513"/>
          <p14:tracePt t="26036" x="9117013" y="3597275"/>
          <p14:tracePt t="26037" x="9128125" y="3597275"/>
          <p14:tracePt t="26039" x="9139238" y="3608388"/>
          <p14:tracePt t="26040" x="9150350" y="3614738"/>
          <p14:tracePt t="26041" x="9156700" y="3614738"/>
          <p14:tracePt t="26042" x="9163050" y="3614738"/>
          <p14:tracePt t="26043" x="9174163" y="3625850"/>
          <p14:tracePt t="26044" x="9178925" y="3625850"/>
          <p14:tracePt t="26045" x="9190038" y="3630613"/>
          <p14:tracePt t="26046" x="9196388" y="3630613"/>
          <p14:tracePt t="26047" x="9201150" y="3636963"/>
          <p14:tracePt t="26047" x="9212263" y="3636963"/>
          <p14:tracePt t="26049" x="9218613" y="3643313"/>
          <p14:tracePt t="26050" x="9223375" y="3648075"/>
          <p14:tracePt t="26051" x="9236075" y="3648075"/>
          <p14:tracePt t="26052" x="9240838" y="3648075"/>
          <p14:tracePt t="26053" x="9240838" y="3654425"/>
          <p14:tracePt t="26054" x="9251950" y="3659188"/>
          <p14:tracePt t="26056" x="9263063" y="3659188"/>
          <p14:tracePt t="26057" x="9274175" y="3665538"/>
          <p14:tracePt t="26058" x="9280525" y="3670300"/>
          <p14:tracePt t="26059" x="9285288" y="3670300"/>
          <p14:tracePt t="26060" x="9296400" y="3670300"/>
          <p14:tracePt t="26061" x="9296400" y="3676650"/>
          <p14:tracePt t="26062" x="9302750" y="3676650"/>
          <p14:tracePt t="26063" x="9320213" y="3681413"/>
          <p14:tracePt t="26066" x="9336088" y="3687763"/>
          <p14:tracePt t="26067" x="9342438" y="3687763"/>
          <p14:tracePt t="26068" x="9347200" y="3687763"/>
          <p14:tracePt t="26069" x="9358313" y="3692525"/>
          <p14:tracePt t="26072" x="9375775" y="3698875"/>
          <p14:tracePt t="26074" x="9386888" y="3698875"/>
          <p14:tracePt t="26075" x="9393238" y="3705225"/>
          <p14:tracePt t="26076" x="9398000" y="3705225"/>
          <p14:tracePt t="26077" x="9404350" y="3709988"/>
          <p14:tracePt t="26079" x="9409113" y="3709988"/>
          <p14:tracePt t="26080" x="9420225" y="3709988"/>
          <p14:tracePt t="26081" x="9426575" y="3709988"/>
          <p14:tracePt t="26082" x="9431338" y="3716338"/>
          <p14:tracePt t="26083" x="9437688" y="3716338"/>
          <p14:tracePt t="26085" x="9444038" y="3716338"/>
          <p14:tracePt t="26088" x="9455150" y="3716338"/>
          <p14:tracePt t="26089" x="9459913" y="3721100"/>
          <p14:tracePt t="26090" x="9466263" y="3721100"/>
          <p14:tracePt t="26091" x="9471025" y="3721100"/>
          <p14:tracePt t="26092" x="9477375" y="3721100"/>
          <p14:tracePt t="26094" x="9482138" y="3721100"/>
          <p14:tracePt t="26095" x="9488488" y="3721100"/>
          <p14:tracePt t="26096" x="9493250" y="3721100"/>
          <p14:tracePt t="26098" x="9499600" y="3727450"/>
          <p14:tracePt t="26099" x="9504363" y="3727450"/>
          <p14:tracePt t="26101" x="9510713" y="3727450"/>
          <p14:tracePt t="26103" x="9517063" y="3727450"/>
          <p14:tracePt t="26104" x="9521825" y="3727450"/>
          <p14:tracePt t="26106" x="9528175" y="3727450"/>
          <p14:tracePt t="26108" x="9532938" y="3727450"/>
          <p14:tracePt t="26110" x="9539288" y="3727450"/>
          <p14:tracePt t="26111" x="9544050" y="3727450"/>
          <p14:tracePt t="26114" x="9550400" y="3727450"/>
          <p14:tracePt t="26118" x="9555163" y="3727450"/>
          <p14:tracePt t="26121" x="9561513" y="3727450"/>
          <p14:tracePt t="26122" x="9561513" y="3721100"/>
          <p14:tracePt t="26123" x="9566275" y="3721100"/>
          <p14:tracePt t="26124" x="9572625" y="3721100"/>
          <p14:tracePt t="26128" x="9578975" y="3716338"/>
          <p14:tracePt t="26130" x="9583738" y="3716338"/>
          <p14:tracePt t="26135" x="9594850" y="3709988"/>
          <p14:tracePt t="26137" x="9594850" y="3705225"/>
          <p14:tracePt t="26138" x="9601200" y="3705225"/>
          <p14:tracePt t="26141" x="9605963" y="3692525"/>
          <p14:tracePt t="26144" x="9612313" y="3687763"/>
          <p14:tracePt t="26145" x="9617075" y="3687763"/>
          <p14:tracePt t="26146" x="9617075" y="3681413"/>
          <p14:tracePt t="26148" x="9623425" y="3676650"/>
          <p14:tracePt t="26150" x="9628188" y="3670300"/>
          <p14:tracePt t="26151" x="9628188" y="3665538"/>
          <p14:tracePt t="26153" x="9634538" y="3659188"/>
          <p14:tracePt t="26154" x="9639300" y="3659188"/>
          <p14:tracePt t="26156" x="9645650" y="3648075"/>
          <p14:tracePt t="26157" x="9645650" y="3643313"/>
          <p14:tracePt t="26159" x="9652000" y="3630613"/>
          <p14:tracePt t="26160" x="9656763" y="3630613"/>
          <p14:tracePt t="26161" x="9656763" y="3625850"/>
          <p14:tracePt t="26163" x="9663113" y="3614738"/>
          <p14:tracePt t="26165" x="9667875" y="3603625"/>
          <p14:tracePt t="26167" x="9674225" y="3592513"/>
          <p14:tracePt t="26169" x="9678988" y="3581400"/>
          <p14:tracePt t="26171" x="9685338" y="3575050"/>
          <p14:tracePt t="26172" x="9685338" y="3570288"/>
          <p14:tracePt t="26173" x="9685338" y="3563938"/>
          <p14:tracePt t="26174" x="9690100" y="3557588"/>
          <p14:tracePt t="26176" x="9696450" y="3546475"/>
          <p14:tracePt t="26178" x="9701213" y="3535363"/>
          <p14:tracePt t="26179" x="9701213" y="3530600"/>
          <p14:tracePt t="26180" x="9701213" y="3524250"/>
          <p14:tracePt t="26183" x="9707563" y="3513138"/>
          <p14:tracePt t="26184" x="9707563" y="3502025"/>
          <p14:tracePt t="26185" x="9713913" y="3502025"/>
          <p14:tracePt t="26186" x="9713913" y="3495675"/>
          <p14:tracePt t="26187" x="9718675" y="3490913"/>
          <p14:tracePt t="26188" x="9718675" y="3484563"/>
          <p14:tracePt t="26190" x="9718675" y="3479800"/>
          <p14:tracePt t="26191" x="9725025" y="3473450"/>
          <p14:tracePt t="26192" x="9725025" y="3468688"/>
          <p14:tracePt t="26193" x="9725025" y="3462338"/>
          <p14:tracePt t="26194" x="9725025" y="3451225"/>
          <p14:tracePt t="26197" x="9729788" y="3435350"/>
          <p14:tracePt t="26198" x="9736138" y="3435350"/>
          <p14:tracePt t="26199" x="9736138" y="3429000"/>
          <p14:tracePt t="26200" x="9736138" y="3422650"/>
          <p14:tracePt t="26201" x="9736138" y="3417888"/>
          <p14:tracePt t="26202" x="9736138" y="3411538"/>
          <p14:tracePt t="26203" x="9740900" y="3406775"/>
          <p14:tracePt t="26204" x="9740900" y="3400425"/>
          <p14:tracePt t="26205" x="9740900" y="3395663"/>
          <p14:tracePt t="26207" x="9740900" y="3384550"/>
          <p14:tracePt t="26208" x="9740900" y="3378200"/>
          <p14:tracePt t="26209" x="9740900" y="3373438"/>
          <p14:tracePt t="26211" x="9747250" y="3362325"/>
          <p14:tracePt t="26212" x="9747250" y="3355975"/>
          <p14:tracePt t="26214" x="9752013" y="3349625"/>
          <p14:tracePt t="26215" x="9752013" y="3338513"/>
          <p14:tracePt t="26216" x="9752013" y="3333750"/>
          <p14:tracePt t="26218" x="9752013" y="3322638"/>
          <p14:tracePt t="26220" x="9758363" y="3311525"/>
          <p14:tracePt t="26222" x="9758363" y="3305175"/>
          <p14:tracePt t="26223" x="9758363" y="3294063"/>
          <p14:tracePt t="26225" x="9758363" y="3287713"/>
          <p14:tracePt t="26226" x="9763125" y="3276600"/>
          <p14:tracePt t="26228" x="9763125" y="3271838"/>
          <p14:tracePt t="26229" x="9763125" y="3260725"/>
          <p14:tracePt t="26231" x="9763125" y="3249613"/>
          <p14:tracePt t="26233" x="9763125" y="3243263"/>
          <p14:tracePt t="26234" x="9763125" y="3238500"/>
          <p14:tracePt t="26235" x="9763125" y="3232150"/>
          <p14:tracePt t="26236" x="9763125" y="3227388"/>
          <p14:tracePt t="26237" x="9763125" y="3221038"/>
          <p14:tracePt t="26239" x="9763125" y="3209925"/>
          <p14:tracePt t="26240" x="9763125" y="3203575"/>
          <p14:tracePt t="26242" x="9763125" y="3192463"/>
          <p14:tracePt t="26244" x="9763125" y="3187700"/>
          <p14:tracePt t="26247" x="9763125" y="3170238"/>
          <p14:tracePt t="26248" x="9763125" y="3165475"/>
          <p14:tracePt t="26249" x="9763125" y="3159125"/>
          <p14:tracePt t="26251" x="9758363" y="3152775"/>
          <p14:tracePt t="26254" x="9758363" y="3136900"/>
          <p14:tracePt t="26255" x="9752013" y="3130550"/>
          <p14:tracePt t="26256" x="9752013" y="3125788"/>
          <p14:tracePt t="26257" x="9747250" y="3125788"/>
          <p14:tracePt t="26258" x="9747250" y="3119438"/>
          <p14:tracePt t="26259" x="9747250" y="3114675"/>
          <p14:tracePt t="26260" x="9740900" y="3108325"/>
          <p14:tracePt t="26261" x="9740900" y="3103563"/>
          <p14:tracePt t="26263" x="9736138" y="3092450"/>
          <p14:tracePt t="26265" x="9729788" y="3079750"/>
          <p14:tracePt t="26267" x="9725025" y="3074988"/>
          <p14:tracePt t="26268" x="9725025" y="3068638"/>
          <p14:tracePt t="26269" x="9718675" y="3068638"/>
          <p14:tracePt t="26270" x="9718675" y="3063875"/>
          <p14:tracePt t="26271" x="9713913" y="3057525"/>
          <p14:tracePt t="26272" x="9707563" y="3052763"/>
          <p14:tracePt t="26274" x="9701213" y="3041650"/>
          <p14:tracePt t="26277" x="9690100" y="3030538"/>
          <p14:tracePt t="26277" x="9685338" y="3024188"/>
          <p14:tracePt t="26279" x="9678988" y="3019425"/>
          <p14:tracePt t="26279" x="9678988" y="3013075"/>
          <p14:tracePt t="26281" x="9674225" y="3006725"/>
          <p14:tracePt t="26282" x="9667875" y="3001963"/>
          <p14:tracePt t="26283" x="9663113" y="3001963"/>
          <p14:tracePt t="26284" x="9663113" y="2995613"/>
          <p14:tracePt t="26285" x="9652000" y="2990850"/>
          <p14:tracePt t="26287" x="9645650" y="2984500"/>
          <p14:tracePt t="26288" x="9645650" y="2979738"/>
          <p14:tracePt t="26289" x="9639300" y="2973388"/>
          <p14:tracePt t="26290" x="9634538" y="2973388"/>
          <p14:tracePt t="26291" x="9628188" y="2968625"/>
          <p14:tracePt t="26292" x="9623425" y="2962275"/>
          <p14:tracePt t="26294" x="9617075" y="2957513"/>
          <p14:tracePt t="26295" x="9612313" y="2951163"/>
          <p14:tracePt t="26296" x="9601200" y="2944813"/>
          <p14:tracePt t="26297" x="9601200" y="2940050"/>
          <p14:tracePt t="26298" x="9594850" y="2940050"/>
          <p14:tracePt t="26299" x="9590088" y="2940050"/>
          <p14:tracePt t="26300" x="9583738" y="2933700"/>
          <p14:tracePt t="26302" x="9572625" y="2928938"/>
          <p14:tracePt t="26304" x="9566275" y="2922588"/>
          <p14:tracePt t="26305" x="9561513" y="2917825"/>
          <p14:tracePt t="26306" x="9555163" y="2917825"/>
          <p14:tracePt t="26307" x="9550400" y="2917825"/>
          <p14:tracePt t="26308" x="9544050" y="2906713"/>
          <p14:tracePt t="26309" x="9539288" y="2906713"/>
          <p14:tracePt t="26310" x="9532938" y="2906713"/>
          <p14:tracePt t="26311" x="9528175" y="2900363"/>
          <p14:tracePt t="26312" x="9521825" y="2895600"/>
          <p14:tracePt t="26313" x="9517063" y="2895600"/>
          <p14:tracePt t="26315" x="9504363" y="2889250"/>
          <p14:tracePt t="26316" x="9499600" y="2889250"/>
          <p14:tracePt t="26317" x="9488488" y="2884488"/>
          <p14:tracePt t="26318" x="9482138" y="2884488"/>
          <p14:tracePt t="26319" x="9477375" y="2878138"/>
          <p14:tracePt t="26320" x="9471025" y="2878138"/>
          <p14:tracePt t="26321" x="9466263" y="2871788"/>
          <p14:tracePt t="26324" x="9444038" y="2867025"/>
          <p14:tracePt t="26325" x="9437688" y="2860675"/>
          <p14:tracePt t="26326" x="9426575" y="2860675"/>
          <p14:tracePt t="26327" x="9426575" y="2855913"/>
          <p14:tracePt t="26328" x="9415463" y="2855913"/>
          <p14:tracePt t="26329" x="9409113" y="2855913"/>
          <p14:tracePt t="26331" x="9393238" y="2844800"/>
          <p14:tracePt t="26332" x="9386888" y="2844800"/>
          <p14:tracePt t="26333" x="9375775" y="2844800"/>
          <p14:tracePt t="26335" x="9364663" y="2838450"/>
          <p14:tracePt t="26338" x="9336088" y="2833688"/>
          <p14:tracePt t="26339" x="9331325" y="2833688"/>
          <p14:tracePt t="26340" x="9320213" y="2827338"/>
          <p14:tracePt t="26342" x="9309100" y="2822575"/>
          <p14:tracePt t="26344" x="9291638" y="2822575"/>
          <p14:tracePt t="26345" x="9285288" y="2822575"/>
          <p14:tracePt t="26347" x="9269413" y="2816225"/>
          <p14:tracePt t="26348" x="9263063" y="2816225"/>
          <p14:tracePt t="26350" x="9251950" y="2809875"/>
          <p14:tracePt t="26351" x="9236075" y="2809875"/>
          <p14:tracePt t="26351" x="9229725" y="2809875"/>
          <p14:tracePt t="26353" x="9218613" y="2809875"/>
          <p14:tracePt t="26355" x="9207500" y="2805113"/>
          <p14:tracePt t="26356" x="9196388" y="2805113"/>
          <p14:tracePt t="26357" x="9190038" y="2798763"/>
          <p14:tracePt t="26358" x="9185275" y="2798763"/>
          <p14:tracePt t="26359" x="9174163" y="2798763"/>
          <p14:tracePt t="26360" x="9167813" y="2798763"/>
          <p14:tracePt t="26361" x="9163050" y="2798763"/>
          <p14:tracePt t="26362" x="9150350" y="2798763"/>
          <p14:tracePt t="26363" x="9139238" y="2798763"/>
          <p14:tracePt t="26365" x="9134475" y="2794000"/>
          <p14:tracePt t="26366" x="9117013" y="2794000"/>
          <p14:tracePt t="26367" x="9112250" y="2794000"/>
          <p14:tracePt t="26369" x="9101138" y="2794000"/>
          <p14:tracePt t="26371" x="9083675" y="2787650"/>
          <p14:tracePt t="26372" x="9077325" y="2787650"/>
          <p14:tracePt t="26373" x="9066213" y="2787650"/>
          <p14:tracePt t="26374" x="9061450" y="2787650"/>
          <p14:tracePt t="26375" x="9055100" y="2787650"/>
          <p14:tracePt t="26376" x="9043988" y="2787650"/>
          <p14:tracePt t="26377" x="9032875" y="2787650"/>
          <p14:tracePt t="26378" x="9028113" y="2787650"/>
          <p14:tracePt t="26379" x="9021763" y="2787650"/>
          <p14:tracePt t="26380" x="9010650" y="2787650"/>
          <p14:tracePt t="26381" x="8999538" y="2787650"/>
          <p14:tracePt t="26383" x="8988425" y="2787650"/>
          <p14:tracePt t="26384" x="8982075" y="2787650"/>
          <p14:tracePt t="26386" x="8966200" y="2787650"/>
          <p14:tracePt t="26387" x="8953500" y="2787650"/>
          <p14:tracePt t="26388" x="8948738" y="2782888"/>
          <p14:tracePt t="26389" x="8937625" y="2782888"/>
          <p14:tracePt t="26390" x="8931275" y="2782888"/>
          <p14:tracePt t="26391" x="8926513" y="2782888"/>
          <p14:tracePt t="26392" x="8915400" y="2782888"/>
          <p14:tracePt t="26393" x="8904288" y="2782888"/>
          <p14:tracePt t="26394" x="8897938" y="2782888"/>
          <p14:tracePt t="26395" x="8893175" y="2782888"/>
          <p14:tracePt t="26397" x="8880475" y="2782888"/>
          <p14:tracePt t="26399" x="8864600" y="2782888"/>
          <p14:tracePt t="26400" x="8853488" y="2782888"/>
          <p14:tracePt t="26401" x="8847138" y="2782888"/>
          <p14:tracePt t="26402" x="8842375" y="2782888"/>
          <p14:tracePt t="26403" x="8831263" y="2782888"/>
          <p14:tracePt t="26406" x="8813800" y="2782888"/>
          <p14:tracePt t="26407" x="8807450" y="2782888"/>
          <p14:tracePt t="26408" x="8802688" y="2782888"/>
          <p14:tracePt t="26409" x="8796338" y="2782888"/>
          <p14:tracePt t="26412" x="8785225" y="2782888"/>
          <p14:tracePt t="26414" x="8774113" y="2782888"/>
          <p14:tracePt t="26415" x="8769350" y="2787650"/>
          <p14:tracePt t="26417" x="8763000" y="2787650"/>
          <p14:tracePt t="26418" x="8758238" y="2787650"/>
          <p14:tracePt t="26420" x="8751888" y="2787650"/>
          <p14:tracePt t="26421" x="8745538" y="2787650"/>
          <p14:tracePt t="26423" x="8734425" y="2794000"/>
          <p14:tracePt t="26426" x="8729663" y="2798763"/>
          <p14:tracePt t="26428" x="8723313" y="2798763"/>
          <p14:tracePt t="26429" x="8718550" y="2798763"/>
          <p14:tracePt t="26430" x="8712200" y="2798763"/>
          <p14:tracePt t="26431" x="8712200" y="2805113"/>
          <p14:tracePt t="26433" x="8707438" y="2805113"/>
          <p14:tracePt t="26434" x="8701088" y="2805113"/>
          <p14:tracePt t="26436" x="8696325" y="2809875"/>
          <p14:tracePt t="26437" x="8689975" y="2809875"/>
          <p14:tracePt t="26438" x="8689975" y="2816225"/>
          <p14:tracePt t="26439" x="8685213" y="2816225"/>
          <p14:tracePt t="26442" x="8678863" y="2822575"/>
          <p14:tracePt t="26445" x="8667750" y="2822575"/>
          <p14:tracePt t="26446" x="8667750" y="2827338"/>
          <p14:tracePt t="26448" x="8661400" y="2827338"/>
          <p14:tracePt t="26449" x="8661400" y="2833688"/>
          <p14:tracePt t="26450" x="8656638" y="2833688"/>
          <p14:tracePt t="26451" x="8656638" y="2838450"/>
          <p14:tracePt t="26454" x="8645525" y="2844800"/>
          <p14:tracePt t="26456" x="8639175" y="2844800"/>
          <p14:tracePt t="26457" x="8639175" y="2849563"/>
          <p14:tracePt t="26459" x="8634413" y="2849563"/>
          <p14:tracePt t="26460" x="8634413" y="2855913"/>
          <p14:tracePt t="26461" x="8628063" y="2860675"/>
          <p14:tracePt t="26463" x="8623300" y="2867025"/>
          <p14:tracePt t="26465" x="8616950" y="2867025"/>
          <p14:tracePt t="26466" x="8616950" y="2871788"/>
          <p14:tracePt t="26468" x="8612188" y="2871788"/>
          <p14:tracePt t="26469" x="8612188" y="2878138"/>
          <p14:tracePt t="26470" x="8605838" y="2884488"/>
          <p14:tracePt t="26471" x="8599488" y="2884488"/>
          <p14:tracePt t="26472" x="8599488" y="2889250"/>
          <p14:tracePt t="26474" x="8594725" y="2895600"/>
          <p14:tracePt t="26476" x="8594725" y="2900363"/>
          <p14:tracePt t="26477" x="8588375" y="2906713"/>
          <p14:tracePt t="26480" x="8583613" y="2911475"/>
          <p14:tracePt t="26481" x="8583613" y="2917825"/>
          <p14:tracePt t="26482" x="8577263" y="2917825"/>
          <p14:tracePt t="26484" x="8577263" y="2922588"/>
          <p14:tracePt t="26485" x="8572500" y="2928938"/>
          <p14:tracePt t="26487" x="8572500" y="2933700"/>
          <p14:tracePt t="26489" x="8566150" y="2940050"/>
          <p14:tracePt t="26491" x="8566150" y="2944813"/>
          <p14:tracePt t="26492" x="8566150" y="2951163"/>
          <p14:tracePt t="26493" x="8561388" y="2951163"/>
          <p14:tracePt t="26494" x="8561388" y="2957513"/>
          <p14:tracePt t="26495" x="8555038" y="2957513"/>
          <p14:tracePt t="26497" x="8555038" y="2962275"/>
          <p14:tracePt t="26498" x="8555038" y="2968625"/>
          <p14:tracePt t="26499" x="8555038" y="2973388"/>
          <p14:tracePt t="26501" x="8550275" y="2973388"/>
          <p14:tracePt t="26503" x="8550275" y="2979738"/>
          <p14:tracePt t="26504" x="8550275" y="2984500"/>
          <p14:tracePt t="26505" x="0" y="0"/>
        </p14:tracePtLst>
        <p14:tracePtLst>
          <p14:tracePt t="28532" x="2540000" y="3844925"/>
          <p14:tracePt t="28578" x="2535238" y="3844925"/>
          <p14:tracePt t="28586" x="2528888" y="3844925"/>
          <p14:tracePt t="28591" x="2524125" y="3844925"/>
          <p14:tracePt t="28597" x="2517775" y="3844925"/>
          <p14:tracePt t="28599" x="2517775" y="3838575"/>
          <p14:tracePt t="28602" x="2513013" y="3838575"/>
          <p14:tracePt t="28609" x="2501900" y="3838575"/>
          <p14:tracePt t="28612" x="2495550" y="3838575"/>
          <p14:tracePt t="28615" x="2490788" y="3838575"/>
          <p14:tracePt t="28620" x="2484438" y="3833813"/>
          <p14:tracePt t="28623" x="2478088" y="3833813"/>
          <p14:tracePt t="28625" x="2473325" y="3833813"/>
          <p14:tracePt t="28627" x="2466975" y="3833813"/>
          <p14:tracePt t="28630" x="2462213" y="3833813"/>
          <p14:tracePt t="28635" x="2451100" y="3827463"/>
          <p14:tracePt t="28640" x="2444750" y="3827463"/>
          <p14:tracePt t="28642" x="2439988" y="3822700"/>
          <p14:tracePt t="28645" x="2433638" y="3822700"/>
          <p14:tracePt t="28650" x="2422525" y="3822700"/>
          <p14:tracePt t="28654" x="2422525" y="3816350"/>
          <p14:tracePt t="28654" x="2417763" y="3816350"/>
          <p14:tracePt t="28659" x="2411413" y="3816350"/>
          <p14:tracePt t="28660" x="2405063" y="3816350"/>
          <p14:tracePt t="28663" x="2400300" y="3816350"/>
          <p14:tracePt t="28665" x="2400300" y="3811588"/>
          <p14:tracePt t="28668" x="2393950" y="3811588"/>
          <p14:tracePt t="28671" x="2389188" y="3811588"/>
          <p14:tracePt t="28672" x="2382838" y="3811588"/>
          <p14:tracePt t="28677" x="2378075" y="3805238"/>
          <p14:tracePt t="28680" x="2371725" y="3800475"/>
          <p14:tracePt t="28683" x="2366963" y="3800475"/>
          <p14:tracePt t="28685" x="2360613" y="3800475"/>
          <p14:tracePt t="28690" x="2355850" y="3800475"/>
          <p14:tracePt t="28692" x="2355850" y="3794125"/>
          <p14:tracePt t="28693" x="2349500" y="3794125"/>
          <p14:tracePt t="28697" x="2344738" y="3794125"/>
          <p14:tracePt t="28699" x="2338388" y="3794125"/>
          <p14:tracePt t="28704" x="2332038" y="3794125"/>
          <p14:tracePt t="28709" x="2327275" y="3794125"/>
          <p14:tracePt t="28716" x="2320925" y="3794125"/>
          <p14:tracePt t="28721" x="2320925" y="3789363"/>
          <p14:tracePt t="28722" x="2316163" y="3789363"/>
          <p14:tracePt t="28726" x="2309813" y="3789363"/>
          <p14:tracePt t="28735" x="2305050" y="3789363"/>
          <p14:tracePt t="28745" x="2298700" y="3789363"/>
          <p14:tracePt t="28752" x="2293938" y="3789363"/>
          <p14:tracePt t="28756" x="2287588" y="3789363"/>
          <p14:tracePt t="28764" x="2282825" y="3789363"/>
          <p14:tracePt t="28768" x="2282825" y="3794125"/>
          <p14:tracePt t="28769" x="2276475" y="3794125"/>
          <p14:tracePt t="28776" x="2270125" y="3794125"/>
          <p14:tracePt t="28778" x="2270125" y="3800475"/>
          <p14:tracePt t="28781" x="2265363" y="3800475"/>
          <p14:tracePt t="28784" x="2265363" y="3805238"/>
          <p14:tracePt t="28788" x="2259013" y="3805238"/>
          <p14:tracePt t="28791" x="2259013" y="3811588"/>
          <p14:tracePt t="28795" x="2254250" y="3811588"/>
          <p14:tracePt t="28802" x="2247900" y="3816350"/>
          <p14:tracePt t="28809" x="2243138" y="3822700"/>
          <p14:tracePt t="28810" x="2243138" y="3827463"/>
          <p14:tracePt t="28817" x="2236788" y="3833813"/>
          <p14:tracePt t="28822" x="2236788" y="3838575"/>
          <p14:tracePt t="28824" x="2232025" y="3838575"/>
          <p14:tracePt t="28827" x="2232025" y="3844925"/>
          <p14:tracePt t="28830" x="2232025" y="3851275"/>
          <p14:tracePt t="28833" x="2225675" y="3856038"/>
          <p14:tracePt t="28837" x="2220913" y="3856038"/>
          <p14:tracePt t="28838" x="2220913" y="3862388"/>
          <p14:tracePt t="28844" x="2220913" y="3873500"/>
          <p14:tracePt t="28848" x="2220913" y="3878263"/>
          <p14:tracePt t="28852" x="2214563" y="3884613"/>
          <p14:tracePt t="28857" x="2214563" y="3889375"/>
          <p14:tracePt t="28861" x="2214563" y="3895725"/>
          <p14:tracePt t="28862" x="2214563" y="3900488"/>
          <p14:tracePt t="28868" x="2214563" y="3906838"/>
          <p14:tracePt t="28871" x="2214563" y="3913188"/>
          <p14:tracePt t="28877" x="2214563" y="3917950"/>
          <p14:tracePt t="28879" x="2214563" y="3924300"/>
          <p14:tracePt t="28884" x="2214563" y="3929063"/>
          <p14:tracePt t="28888" x="2214563" y="3935413"/>
          <p14:tracePt t="28894" x="2214563" y="3940175"/>
          <p14:tracePt t="28896" x="2214563" y="3946525"/>
          <p14:tracePt t="28900" x="2214563" y="3951288"/>
          <p14:tracePt t="28906" x="2214563" y="3957638"/>
          <p14:tracePt t="28908" x="2214563" y="3962400"/>
          <p14:tracePt t="28911" x="2214563" y="3968750"/>
          <p14:tracePt t="28915" x="2214563" y="3973513"/>
          <p14:tracePt t="28920" x="2214563" y="3979863"/>
          <p14:tracePt t="28924" x="2214563" y="3990975"/>
          <p14:tracePt t="28930" x="2214563" y="3997325"/>
          <p14:tracePt t="28934" x="2220913" y="4002088"/>
          <p14:tracePt t="28938" x="2225675" y="4008438"/>
          <p14:tracePt t="28940" x="2225675" y="4013200"/>
          <p14:tracePt t="28946" x="2232025" y="4019550"/>
          <p14:tracePt t="28951" x="2236788" y="4024313"/>
          <p14:tracePt t="28957" x="2243138" y="4024313"/>
          <p14:tracePt t="28958" x="2247900" y="4030663"/>
          <p14:tracePt t="28961" x="2247900" y="4035425"/>
          <p14:tracePt t="28962" x="2254250" y="4035425"/>
          <p14:tracePt t="28966" x="2259013" y="4035425"/>
          <p14:tracePt t="28969" x="2259013" y="4041775"/>
          <p14:tracePt t="28970" x="2265363" y="4041775"/>
          <p14:tracePt t="28973" x="2270125" y="4041775"/>
          <p14:tracePt t="28977" x="2276475" y="4048125"/>
          <p14:tracePt t="28979" x="2282825" y="4048125"/>
          <p14:tracePt t="28984" x="2287588" y="4052888"/>
          <p14:tracePt t="28985" x="2293938" y="4052888"/>
          <p14:tracePt t="28990" x="2298700" y="4059238"/>
          <p14:tracePt t="28993" x="2305050" y="4059238"/>
          <p14:tracePt t="28997" x="2309813" y="4059238"/>
          <p14:tracePt t="29000" x="2316163" y="4059238"/>
          <p14:tracePt t="29001" x="2316163" y="4064000"/>
          <p14:tracePt t="29004" x="2320925" y="4064000"/>
          <p14:tracePt t="29008" x="2327275" y="4064000"/>
          <p14:tracePt t="29012" x="2332038" y="4064000"/>
          <p14:tracePt t="29016" x="2332038" y="4070350"/>
          <p14:tracePt t="29017" x="2338388" y="4070350"/>
          <p14:tracePt t="29019" x="2344738" y="4070350"/>
          <p14:tracePt t="29024" x="2349500" y="4070350"/>
          <p14:tracePt t="29028" x="2355850" y="4070350"/>
          <p14:tracePt t="29032" x="2360613" y="4070350"/>
          <p14:tracePt t="29033" x="2366963" y="4070350"/>
          <p14:tracePt t="29039" x="2371725" y="4075113"/>
          <p14:tracePt t="29040" x="2378075" y="4075113"/>
          <p14:tracePt t="29046" x="2389188" y="4075113"/>
          <p14:tracePt t="29047" x="2393950" y="4075113"/>
          <p14:tracePt t="29052" x="2400300" y="4075113"/>
          <p14:tracePt t="29054" x="2411413" y="4075113"/>
          <p14:tracePt t="29059" x="2422525" y="4075113"/>
          <p14:tracePt t="29064" x="2433638" y="4075113"/>
          <p14:tracePt t="29067" x="2439988" y="4075113"/>
          <p14:tracePt t="29069" x="2444750" y="4075113"/>
          <p14:tracePt t="29072" x="2451100" y="4075113"/>
          <p14:tracePt t="29073" x="2455863" y="4075113"/>
          <p14:tracePt t="29076" x="2462213" y="4075113"/>
          <p14:tracePt t="29080" x="2466975" y="4075113"/>
          <p14:tracePt t="29082" x="2473325" y="4075113"/>
          <p14:tracePt t="29083" x="2478088" y="4075113"/>
          <p14:tracePt t="29086" x="2484438" y="4075113"/>
          <p14:tracePt t="29090" x="2490788" y="4070350"/>
          <p14:tracePt t="29094" x="2495550" y="4070350"/>
          <p14:tracePt t="29096" x="2506663" y="4064000"/>
          <p14:tracePt t="29100" x="2513013" y="4064000"/>
          <p14:tracePt t="29102" x="2517775" y="4059238"/>
          <p14:tracePt t="29104" x="2517775" y="4052888"/>
          <p14:tracePt t="29106" x="2524125" y="4052888"/>
          <p14:tracePt t="29108" x="2528888" y="4052888"/>
          <p14:tracePt t="29110" x="2535238" y="4048125"/>
          <p14:tracePt t="29113" x="2540000" y="4041775"/>
          <p14:tracePt t="29116" x="2546350" y="4041775"/>
          <p14:tracePt t="29117" x="2546350" y="4035425"/>
          <p14:tracePt t="29118" x="2552700" y="4030663"/>
          <p14:tracePt t="29121" x="2557463" y="4030663"/>
          <p14:tracePt t="29124" x="2557463" y="4024313"/>
          <p14:tracePt t="29125" x="2563813" y="4024313"/>
          <p14:tracePt t="29127" x="2563813" y="4019550"/>
          <p14:tracePt t="29129" x="2568575" y="4013200"/>
          <p14:tracePt t="29131" x="2574925" y="4008438"/>
          <p14:tracePt t="29135" x="2579688" y="4002088"/>
          <p14:tracePt t="29138" x="2579688" y="3997325"/>
          <p14:tracePt t="29139" x="2586038" y="3997325"/>
          <p14:tracePt t="29142" x="2586038" y="3990975"/>
          <p14:tracePt t="29143" x="2586038" y="3986213"/>
          <p14:tracePt t="29144" x="2590800" y="3986213"/>
          <p14:tracePt t="29148" x="2597150" y="3979863"/>
          <p14:tracePt t="29150" x="2597150" y="3973513"/>
          <p14:tracePt t="29153" x="2597150" y="3968750"/>
          <p14:tracePt t="29155" x="2601913" y="3962400"/>
          <p14:tracePt t="29165" x="2608263" y="3946525"/>
          <p14:tracePt t="29167" x="2608263" y="3940175"/>
          <p14:tracePt t="29170" x="2608263" y="3935413"/>
          <p14:tracePt t="29173" x="2608263" y="3929063"/>
          <p14:tracePt t="29177" x="2608263" y="3924300"/>
          <p14:tracePt t="29178" x="2608263" y="3917950"/>
          <p14:tracePt t="29184" x="2608263" y="3913188"/>
          <p14:tracePt t="29185" x="2608263" y="3906838"/>
          <p14:tracePt t="29188" x="2608263" y="3900488"/>
          <p14:tracePt t="29190" x="2608263" y="3895725"/>
          <p14:tracePt t="29193" x="2608263" y="3889375"/>
          <p14:tracePt t="29197" x="2608263" y="3884613"/>
          <p14:tracePt t="29199" x="2608263" y="3878263"/>
          <p14:tracePt t="29202" x="2601913" y="3878263"/>
          <p14:tracePt t="29205" x="2601913" y="3867150"/>
          <p14:tracePt t="29206" x="2597150" y="3867150"/>
          <p14:tracePt t="29207" x="2597150" y="3862388"/>
          <p14:tracePt t="29208" x="2590800" y="3862388"/>
          <p14:tracePt t="29212" x="2590800" y="3856038"/>
          <p14:tracePt t="29213" x="2586038" y="3856038"/>
          <p14:tracePt t="29214" x="2586038" y="3851275"/>
          <p14:tracePt t="29216" x="2586038" y="3844925"/>
          <p14:tracePt t="29219" x="2579688" y="3844925"/>
          <p14:tracePt t="29221" x="2574925" y="3838575"/>
          <p14:tracePt t="29222" x="2568575" y="3838575"/>
          <p14:tracePt t="29225" x="2568575" y="3833813"/>
          <p14:tracePt t="29227" x="2563813" y="3833813"/>
          <p14:tracePt t="29229" x="2557463" y="3833813"/>
          <p14:tracePt t="29230" x="2557463" y="3827463"/>
          <p14:tracePt t="29233" x="2552700" y="3822700"/>
          <p14:tracePt t="29235" x="2546350" y="3822700"/>
          <p14:tracePt t="29238" x="2540000" y="3822700"/>
          <p14:tracePt t="29239" x="2540000" y="3816350"/>
          <p14:tracePt t="29242" x="2535238" y="3816350"/>
          <p14:tracePt t="29247" x="2528888" y="3811588"/>
          <p14:tracePt t="29248" x="2524125" y="3811588"/>
          <p14:tracePt t="29253" x="2517775" y="3811588"/>
          <p14:tracePt t="29256" x="2513013" y="3811588"/>
          <p14:tracePt t="29257" x="2513013" y="3805238"/>
          <p14:tracePt t="29259" x="2506663" y="3805238"/>
          <p14:tracePt t="29261" x="2501900" y="3805238"/>
          <p14:tracePt t="29262" x="2501900" y="3800475"/>
          <p14:tracePt t="29264" x="2495550" y="3800475"/>
          <p14:tracePt t="29268" x="2490788" y="3800475"/>
          <p14:tracePt t="29271" x="2484438" y="3800475"/>
          <p14:tracePt t="29274" x="2478088" y="3800475"/>
          <p14:tracePt t="29275" x="2478088" y="3794125"/>
          <p14:tracePt t="29276" x="2473325" y="3794125"/>
          <p14:tracePt t="29280" x="2466975" y="3794125"/>
          <p14:tracePt t="29283" x="2462213" y="3794125"/>
          <p14:tracePt t="29287" x="2451100" y="3794125"/>
          <p14:tracePt t="29289" x="2451100" y="3789363"/>
          <p14:tracePt t="29291" x="2444750" y="3789363"/>
          <p14:tracePt t="29294" x="2439988" y="3789363"/>
          <p14:tracePt t="29297" x="2433638" y="3789363"/>
          <p14:tracePt t="29299" x="2428875" y="3789363"/>
          <p14:tracePt t="29302" x="2422525" y="3789363"/>
          <p14:tracePt t="29305" x="2417763" y="3789363"/>
          <p14:tracePt t="29309" x="2411413" y="3783013"/>
          <p14:tracePt t="29310" x="2405063" y="3783013"/>
          <p14:tracePt t="29314" x="2400300" y="3783013"/>
          <p14:tracePt t="29316" x="2393950" y="3783013"/>
          <p14:tracePt t="29318" x="0" y="0"/>
        </p14:tracePtLst>
        <p14:tracePtLst>
          <p14:tracePt t="29685" x="2433638" y="4137025"/>
          <p14:tracePt t="29686" x="2433638" y="4132263"/>
          <p14:tracePt t="29688" x="2428875" y="4132263"/>
          <p14:tracePt t="29691" x="2428875" y="4125913"/>
          <p14:tracePt t="29694" x="2428875" y="4121150"/>
          <p14:tracePt t="29698" x="2422525" y="4114800"/>
          <p14:tracePt t="29701" x="2422525" y="4108450"/>
          <p14:tracePt t="29704" x="2417763" y="4108450"/>
          <p14:tracePt t="29706" x="2417763" y="4103688"/>
          <p14:tracePt t="29712" x="2411413" y="4097338"/>
          <p14:tracePt t="29715" x="2411413" y="4092575"/>
          <p14:tracePt t="29721" x="2405063" y="4092575"/>
          <p14:tracePt t="29725" x="2405063" y="4086225"/>
          <p14:tracePt t="29733" x="2400300" y="4086225"/>
          <p14:tracePt t="29741" x="2393950" y="4086225"/>
          <p14:tracePt t="29748" x="2393950" y="4081463"/>
          <p14:tracePt t="29752" x="2389188" y="4081463"/>
          <p14:tracePt t="29760" x="2382838" y="4081463"/>
          <p14:tracePt t="29767" x="2378075" y="4081463"/>
          <p14:tracePt t="29770" x="2371725" y="4075113"/>
          <p14:tracePt t="29776" x="2366963" y="4075113"/>
          <p14:tracePt t="29782" x="2360613" y="4070350"/>
          <p14:tracePt t="29786" x="2355850" y="4070350"/>
          <p14:tracePt t="29789" x="2349500" y="4070350"/>
          <p14:tracePt t="29793" x="2344738" y="4070350"/>
          <p14:tracePt t="29795" x="2338388" y="4070350"/>
          <p14:tracePt t="29798" x="2338388" y="4064000"/>
          <p14:tracePt t="29800" x="2332038" y="4064000"/>
          <p14:tracePt t="29803" x="2327275" y="4064000"/>
          <p14:tracePt t="29807" x="2320925" y="4064000"/>
          <p14:tracePt t="29810" x="2316163" y="4064000"/>
          <p14:tracePt t="29816" x="2309813" y="4064000"/>
          <p14:tracePt t="29820" x="2305050" y="4064000"/>
          <p14:tracePt t="29823" x="2298700" y="4064000"/>
          <p14:tracePt t="29827" x="2293938" y="4064000"/>
          <p14:tracePt t="29833" x="2287588" y="4064000"/>
          <p14:tracePt t="29839" x="2282825" y="4064000"/>
          <p14:tracePt t="29840" x="2276475" y="4064000"/>
          <p14:tracePt t="29846" x="2270125" y="4064000"/>
          <p14:tracePt t="29852" x="2265363" y="4064000"/>
          <p14:tracePt t="29858" x="2259013" y="4064000"/>
          <p14:tracePt t="29860" x="2254250" y="4064000"/>
          <p14:tracePt t="29866" x="2247900" y="4064000"/>
          <p14:tracePt t="29871" x="2243138" y="4064000"/>
          <p14:tracePt t="29877" x="2236788" y="4064000"/>
          <p14:tracePt t="29879" x="2232025" y="4064000"/>
          <p14:tracePt t="29886" x="2225675" y="4064000"/>
          <p14:tracePt t="29890" x="2220913" y="4070350"/>
          <p14:tracePt t="29895" x="2214563" y="4075113"/>
          <p14:tracePt t="29898" x="2209800" y="4075113"/>
          <p14:tracePt t="29905" x="2203450" y="4081463"/>
          <p14:tracePt t="29914" x="2197100" y="4086225"/>
          <p14:tracePt t="29921" x="2192338" y="4097338"/>
          <p14:tracePt t="29922" x="2185988" y="4097338"/>
          <p14:tracePt t="29928" x="2185988" y="4103688"/>
          <p14:tracePt t="29935" x="2181225" y="4108450"/>
          <p14:tracePt t="29938" x="2181225" y="4114800"/>
          <p14:tracePt t="29942" x="2181225" y="4121150"/>
          <p14:tracePt t="29948" x="2181225" y="4125913"/>
          <p14:tracePt t="29954" x="2181225" y="4132263"/>
          <p14:tracePt t="29961" x="2181225" y="4137025"/>
          <p14:tracePt t="29963" x="2181225" y="4143375"/>
          <p14:tracePt t="29966" x="2181225" y="4148138"/>
          <p14:tracePt t="29971" x="2185988" y="4154488"/>
          <p14:tracePt t="29974" x="2192338" y="4159250"/>
          <p14:tracePt t="29977" x="2197100" y="4165600"/>
          <p14:tracePt t="29981" x="2203450" y="4170363"/>
          <p14:tracePt t="29984" x="2209800" y="4176713"/>
          <p14:tracePt t="29986" x="2214563" y="4181475"/>
          <p14:tracePt t="29989" x="2220913" y="4187825"/>
          <p14:tracePt t="29993" x="2220913" y="4194175"/>
          <p14:tracePt t="29995" x="2225675" y="4198938"/>
          <p14:tracePt t="29997" x="2232025" y="4205288"/>
          <p14:tracePt t="29999" x="2236788" y="4205288"/>
          <p14:tracePt t="30004" x="2247900" y="4216400"/>
          <p14:tracePt t="30006" x="2247900" y="4221163"/>
          <p14:tracePt t="30009" x="2259013" y="4227513"/>
          <p14:tracePt t="30013" x="2265363" y="4232275"/>
          <p14:tracePt t="30014" x="2265363" y="4238625"/>
          <p14:tracePt t="30017" x="2270125" y="4238625"/>
          <p14:tracePt t="30018" x="2270125" y="4243388"/>
          <p14:tracePt t="30021" x="2276475" y="4243388"/>
          <p14:tracePt t="30025" x="2282825" y="4249738"/>
          <p14:tracePt t="30026" x="2282825" y="4256088"/>
          <p14:tracePt t="30028" x="2287588" y="4260850"/>
          <p14:tracePt t="30032" x="2293938" y="4267200"/>
          <p14:tracePt t="30037" x="2298700" y="4271963"/>
          <p14:tracePt t="30040" x="2305050" y="4271963"/>
          <p14:tracePt t="30042" x="2305050" y="4278313"/>
          <p14:tracePt t="30044" x="2305050" y="4283075"/>
          <p14:tracePt t="30046" x="2309813" y="4283075"/>
          <p14:tracePt t="30049" x="2309813" y="4289425"/>
          <p14:tracePt t="30052" x="2316163" y="4289425"/>
          <p14:tracePt t="30054" x="2316163" y="4294188"/>
          <p14:tracePt t="30059" x="2320925" y="4300538"/>
          <p14:tracePt t="30062" x="2327275" y="4305300"/>
          <p14:tracePt t="30067" x="2332038" y="4305300"/>
          <p14:tracePt t="30070" x="2338388" y="4311650"/>
          <p14:tracePt t="30074" x="2344738" y="4311650"/>
          <p14:tracePt t="30077" x="2344738" y="4316413"/>
          <p14:tracePt t="30080" x="2355850" y="4316413"/>
          <p14:tracePt t="30082" x="2355850" y="4322763"/>
          <p14:tracePt t="30085" x="2360613" y="4322763"/>
          <p14:tracePt t="30087" x="2360613" y="4329113"/>
          <p14:tracePt t="30089" x="2366963" y="4329113"/>
          <p14:tracePt t="30093" x="2371725" y="4333875"/>
          <p14:tracePt t="30095" x="2378075" y="4333875"/>
          <p14:tracePt t="30100" x="2382838" y="4333875"/>
          <p14:tracePt t="30103" x="2382838" y="4340225"/>
          <p14:tracePt t="30106" x="2389188" y="4340225"/>
          <p14:tracePt t="30109" x="2393950" y="4340225"/>
          <p14:tracePt t="30110" x="2400300" y="4340225"/>
          <p14:tracePt t="30115" x="2405063" y="4340225"/>
          <p14:tracePt t="30117" x="2405063" y="4344988"/>
          <p14:tracePt t="30122" x="2411413" y="4344988"/>
          <p14:tracePt t="30125" x="2417763" y="4344988"/>
          <p14:tracePt t="30128" x="2422525" y="4344988"/>
          <p14:tracePt t="30135" x="2428875" y="4344988"/>
          <p14:tracePt t="30141" x="2433638" y="4344988"/>
          <p14:tracePt t="30146" x="2439988" y="4351338"/>
          <p14:tracePt t="30149" x="2444750" y="4351338"/>
          <p14:tracePt t="30156" x="2451100" y="4351338"/>
          <p14:tracePt t="30163" x="2455863" y="4351338"/>
          <p14:tracePt t="30166" x="2462213" y="4351338"/>
          <p14:tracePt t="30170" x="2466975" y="4351338"/>
          <p14:tracePt t="30173" x="2473325" y="4351338"/>
          <p14:tracePt t="30178" x="2478088" y="4351338"/>
          <p14:tracePt t="30184" x="2484438" y="4351338"/>
          <p14:tracePt t="30185" x="2490788" y="4351338"/>
          <p14:tracePt t="30190" x="2495550" y="4351338"/>
          <p14:tracePt t="30193" x="2501900" y="4351338"/>
          <p14:tracePt t="30198" x="2506663" y="4351338"/>
          <p14:tracePt t="30201" x="2513013" y="4351338"/>
          <p14:tracePt t="30205" x="2517775" y="4351338"/>
          <p14:tracePt t="30210" x="2524125" y="4351338"/>
          <p14:tracePt t="30214" x="2528888" y="4351338"/>
          <p14:tracePt t="30219" x="2535238" y="4351338"/>
          <p14:tracePt t="30222" x="2540000" y="4351338"/>
          <p14:tracePt t="30224" x="2540000" y="4344988"/>
          <p14:tracePt t="30227" x="2546350" y="4344988"/>
          <p14:tracePt t="30232" x="2546350" y="4340225"/>
          <p14:tracePt t="30234" x="2552700" y="4340225"/>
          <p14:tracePt t="30239" x="2557463" y="4333875"/>
          <p14:tracePt t="30243" x="2563813" y="4333875"/>
          <p14:tracePt t="30248" x="2563813" y="4322763"/>
          <p14:tracePt t="30250" x="2568575" y="4322763"/>
          <p14:tracePt t="30254" x="2568575" y="4316413"/>
          <p14:tracePt t="30258" x="2574925" y="4316413"/>
          <p14:tracePt t="30260" x="2574925" y="4311650"/>
          <p14:tracePt t="30264" x="2574925" y="4305300"/>
          <p14:tracePt t="30267" x="2574925" y="4300538"/>
          <p14:tracePt t="30273" x="2574925" y="4294188"/>
          <p14:tracePt t="30278" x="2574925" y="4289425"/>
          <p14:tracePt t="30283" x="2574925" y="4283075"/>
          <p14:tracePt t="30285" x="2574925" y="4278313"/>
          <p14:tracePt t="30291" x="2574925" y="4271963"/>
          <p14:tracePt t="30295" x="2574925" y="4267200"/>
          <p14:tracePt t="30300" x="2574925" y="4260850"/>
          <p14:tracePt t="30302" x="2574925" y="4256088"/>
          <p14:tracePt t="30307" x="2568575" y="4249738"/>
          <p14:tracePt t="30312" x="2563813" y="4243388"/>
          <p14:tracePt t="30315" x="2557463" y="4243388"/>
          <p14:tracePt t="30317" x="2557463" y="4238625"/>
          <p14:tracePt t="30318" x="2557463" y="4232275"/>
          <p14:tracePt t="30320" x="2552700" y="4232275"/>
          <p14:tracePt t="30323" x="2552700" y="4227513"/>
          <p14:tracePt t="30325" x="2546350" y="4227513"/>
          <p14:tracePt t="30329" x="2540000" y="4221163"/>
          <p14:tracePt t="30332" x="2535238" y="4221163"/>
          <p14:tracePt t="30334" x="2535238" y="4216400"/>
          <p14:tracePt t="30336" x="2535238" y="4210050"/>
          <p14:tracePt t="30338" x="2528888" y="4210050"/>
          <p14:tracePt t="30343" x="2524125" y="4205288"/>
          <p14:tracePt t="30347" x="2517775" y="4205288"/>
          <p14:tracePt t="30350" x="2513013" y="4198938"/>
          <p14:tracePt t="30357" x="2506663" y="4198938"/>
          <p14:tracePt t="30359" x="2506663" y="4194175"/>
          <p14:tracePt t="30364" x="2506663" y="4187825"/>
          <p14:tracePt t="30366" x="2501900" y="4187825"/>
          <p14:tracePt t="30373" x="2495550" y="4187825"/>
          <p14:tracePt t="30383" x="2490788" y="4187825"/>
          <p14:tracePt t="30386" x="2490788" y="4181475"/>
          <p14:tracePt t="30387" x="2484438" y="4181475"/>
          <p14:tracePt t="30398" x="2478088" y="4181475"/>
          <p14:tracePt t="30407" x="2473325" y="4181475"/>
          <p14:tracePt t="30419" x="2466975" y="4181475"/>
          <p14:tracePt t="30426" x="2462213" y="4181475"/>
          <p14:tracePt t="30442" x="2455863" y="4181475"/>
          <p14:tracePt t="30453" x="0" y="0"/>
        </p14:tracePtLst>
        <p14:tracePtLst>
          <p14:tracePt t="31214" x="2484438" y="4198938"/>
          <p14:tracePt t="31294" x="2478088" y="4198938"/>
          <p14:tracePt t="31297" x="2478088" y="4194175"/>
          <p14:tracePt t="31304" x="2473325" y="4194175"/>
          <p14:tracePt t="31315" x="2466975" y="4194175"/>
          <p14:tracePt t="31319" x="2462213" y="4194175"/>
          <p14:tracePt t="31331" x="2455863" y="4194175"/>
          <p14:tracePt t="31340" x="2451100" y="4194175"/>
          <p14:tracePt t="31349" x="2444750" y="4194175"/>
          <p14:tracePt t="31354" x="2439988" y="4194175"/>
          <p14:tracePt t="31363" x="2433638" y="4194175"/>
          <p14:tracePt t="31373" x="2428875" y="4194175"/>
          <p14:tracePt t="31381" x="2422525" y="4194175"/>
          <p14:tracePt t="31384" x="2422525" y="4198938"/>
          <p14:tracePt t="31387" x="2417763" y="4198938"/>
          <p14:tracePt t="31399" x="2411413" y="4198938"/>
          <p14:tracePt t="31405" x="2411413" y="4205288"/>
          <p14:tracePt t="31409" x="2405063" y="4205288"/>
          <p14:tracePt t="31419" x="2405063" y="4210050"/>
          <p14:tracePt t="31422" x="2400300" y="4210050"/>
          <p14:tracePt t="31427" x="2400300" y="4216400"/>
          <p14:tracePt t="31431" x="2393950" y="4216400"/>
          <p14:tracePt t="31442" x="2393950" y="4221163"/>
          <p14:tracePt t="31451" x="2389188" y="4221163"/>
          <p14:tracePt t="31465" x="2389188" y="4227513"/>
          <p14:tracePt t="31502" x="2389188" y="4232275"/>
          <p14:tracePt t="31510" x="2389188" y="4238625"/>
          <p14:tracePt t="31522" x="2393950" y="4243388"/>
          <p14:tracePt t="31526" x="2400300" y="4243388"/>
          <p14:tracePt t="31533" x="2405063" y="4249738"/>
          <p14:tracePt t="31537" x="2411413" y="4249738"/>
          <p14:tracePt t="31541" x="2417763" y="4256088"/>
          <p14:tracePt t="31545" x="2422525" y="4260850"/>
          <p14:tracePt t="31549" x="2428875" y="4260850"/>
          <p14:tracePt t="31554" x="2433638" y="4267200"/>
          <p14:tracePt t="31560" x="2439988" y="4267200"/>
          <p14:tracePt t="31562" x="2444750" y="4267200"/>
          <p14:tracePt t="31565" x="2444750" y="4271963"/>
          <p14:tracePt t="31567" x="2451100" y="4271963"/>
          <p14:tracePt t="31574" x="2455863" y="4271963"/>
          <p14:tracePt t="31580" x="2462213" y="4278313"/>
          <p14:tracePt t="31584" x="2466975" y="4278313"/>
          <p14:tracePt t="31587" x="2466975" y="4283075"/>
          <p14:tracePt t="31588" x="2473325" y="4283075"/>
          <p14:tracePt t="31594" x="2478088" y="4283075"/>
          <p14:tracePt t="31603" x="2490788" y="4289425"/>
          <p14:tracePt t="31610" x="2495550" y="4289425"/>
          <p14:tracePt t="31616" x="2501900" y="4289425"/>
          <p14:tracePt t="31620" x="2501900" y="4294188"/>
          <p14:tracePt t="31624" x="2506663" y="4294188"/>
          <p14:tracePt t="31634" x="2513013" y="4294188"/>
          <p14:tracePt t="31638" x="2517775" y="4294188"/>
          <p14:tracePt t="31658" x="2524125" y="4294188"/>
          <p14:tracePt t="31728" x="2528888" y="4294188"/>
          <p14:tracePt t="31758" x="2528888" y="4289425"/>
          <p14:tracePt t="31765" x="2528888" y="4283075"/>
          <p14:tracePt t="31767" x="2528888" y="4278313"/>
          <p14:tracePt t="31772" x="2528888" y="4271963"/>
          <p14:tracePt t="31774" x="2524125" y="4271963"/>
          <p14:tracePt t="31776" x="2524125" y="4267200"/>
          <p14:tracePt t="31780" x="2524125" y="4260850"/>
          <p14:tracePt t="31782" x="2524125" y="4256088"/>
          <p14:tracePt t="31791" x="2517775" y="4243388"/>
          <p14:tracePt t="31798" x="2513013" y="4238625"/>
          <p14:tracePt t="31802" x="2513013" y="4232275"/>
          <p14:tracePt t="31805" x="2513013" y="4227513"/>
          <p14:tracePt t="31811" x="2513013" y="4221163"/>
          <p14:tracePt t="31813" x="2506663" y="4221163"/>
          <p14:tracePt t="31819" x="2506663" y="4216400"/>
          <p14:tracePt t="31821" x="2506663" y="4210050"/>
          <p14:tracePt t="31827" x="2501900" y="4210050"/>
          <p14:tracePt t="31831" x="2501900" y="4205288"/>
          <p14:tracePt t="31842" x="2495550" y="4198938"/>
          <p14:tracePt t="31853" x="2495550" y="4194175"/>
          <p14:tracePt t="31857" x="2490788" y="4194175"/>
          <p14:tracePt t="31860" x="2490788" y="4187825"/>
          <p14:tracePt t="31865" x="2484438" y="4187825"/>
          <p14:tracePt t="31882" x="2484438" y="4181475"/>
          <p14:tracePt t="31885" x="2478088" y="4181475"/>
          <p14:tracePt t="31904" x="2473325" y="4181475"/>
          <p14:tracePt t="31907" x="2473325" y="4176713"/>
          <p14:tracePt t="31924" x="2466975" y="4176713"/>
          <p14:tracePt t="31933" x="2462213" y="4176713"/>
          <p14:tracePt t="31936" x="2462213" y="4170363"/>
          <p14:tracePt t="31957" x="0" y="0"/>
        </p14:tracePtLst>
        <p14:tracePtLst>
          <p14:tracePt t="41936" x="2501900" y="3227388"/>
          <p14:tracePt t="41950" x="2495550" y="3227388"/>
          <p14:tracePt t="41966" x="2490788" y="3227388"/>
          <p14:tracePt t="41970" x="2484438" y="3227388"/>
          <p14:tracePt t="41973" x="2478088" y="3227388"/>
          <p14:tracePt t="41977" x="2473325" y="3227388"/>
          <p14:tracePt t="41981" x="2466975" y="3227388"/>
          <p14:tracePt t="41984" x="2462213" y="3227388"/>
          <p14:tracePt t="41985" x="2455863" y="3227388"/>
          <p14:tracePt t="41988" x="2451100" y="3221038"/>
          <p14:tracePt t="41993" x="2433638" y="3221038"/>
          <p14:tracePt t="41997" x="2428875" y="3214688"/>
          <p14:tracePt t="41998" x="2422525" y="3214688"/>
          <p14:tracePt t="42005" x="2400300" y="3214688"/>
          <p14:tracePt t="42006" x="2400300" y="3209925"/>
          <p14:tracePt t="42007" x="2393950" y="3209925"/>
          <p14:tracePt t="42009" x="2389188" y="3209925"/>
          <p14:tracePt t="42010" x="2382838" y="3203575"/>
          <p14:tracePt t="42012" x="2378075" y="3203575"/>
          <p14:tracePt t="42014" x="2371725" y="3203575"/>
          <p14:tracePt t="42015" x="2366963" y="3203575"/>
          <p14:tracePt t="42016" x="2360613" y="3203575"/>
          <p14:tracePt t="42018" x="2355850" y="3198813"/>
          <p14:tracePt t="42019" x="2349500" y="3198813"/>
          <p14:tracePt t="42025" x="2338388" y="3198813"/>
          <p14:tracePt t="42027" x="2327275" y="3192463"/>
          <p14:tracePt t="42029" x="2320925" y="3192463"/>
          <p14:tracePt t="42031" x="2316163" y="3192463"/>
          <p14:tracePt t="42033" x="2309813" y="3192463"/>
          <p14:tracePt t="42034" x="2305050" y="3187700"/>
          <p14:tracePt t="42036" x="2298700" y="3187700"/>
          <p14:tracePt t="42039" x="2293938" y="3187700"/>
          <p14:tracePt t="42041" x="2287588" y="3187700"/>
          <p14:tracePt t="42042" x="2282825" y="3187700"/>
          <p14:tracePt t="42045" x="2276475" y="3187700"/>
          <p14:tracePt t="42047" x="2270125" y="3187700"/>
          <p14:tracePt t="42050" x="2265363" y="3187700"/>
          <p14:tracePt t="42052" x="2259013" y="3187700"/>
          <p14:tracePt t="42055" x="2254250" y="3187700"/>
          <p14:tracePt t="42056" x="2247900" y="3187700"/>
          <p14:tracePt t="42059" x="2243138" y="3187700"/>
          <p14:tracePt t="42063" x="2236788" y="3187700"/>
          <p14:tracePt t="42063" x="2232025" y="3187700"/>
          <p14:tracePt t="42065" x="2225675" y="3187700"/>
          <p14:tracePt t="42068" x="2220913" y="3187700"/>
          <p14:tracePt t="42070" x="2214563" y="3187700"/>
          <p14:tracePt t="42071" x="2209800" y="3192463"/>
          <p14:tracePt t="42074" x="2203450" y="3192463"/>
          <p14:tracePt t="42076" x="2197100" y="3192463"/>
          <p14:tracePt t="42080" x="2185988" y="3198813"/>
          <p14:tracePt t="42083" x="2181225" y="3198813"/>
          <p14:tracePt t="42087" x="2170113" y="3203575"/>
          <p14:tracePt t="42089" x="2163763" y="3203575"/>
          <p14:tracePt t="42094" x="2152650" y="3209925"/>
          <p14:tracePt t="42097" x="2147888" y="3214688"/>
          <p14:tracePt t="42100" x="2141538" y="3214688"/>
          <p14:tracePt t="42102" x="2136775" y="3214688"/>
          <p14:tracePt t="42103" x="2136775" y="3221038"/>
          <p14:tracePt t="42105" x="2130425" y="3221038"/>
          <p14:tracePt t="42108" x="2124075" y="3227388"/>
          <p14:tracePt t="42109" x="2119313" y="3227388"/>
          <p14:tracePt t="42111" x="2119313" y="3232150"/>
          <p14:tracePt t="42115" x="2112963" y="3238500"/>
          <p14:tracePt t="42118" x="2108200" y="3243263"/>
          <p14:tracePt t="42120" x="2101850" y="3249613"/>
          <p14:tracePt t="42122" x="2097088" y="3254375"/>
          <p14:tracePt t="42124" x="2090738" y="3260725"/>
          <p14:tracePt t="42125" x="2090738" y="3265488"/>
          <p14:tracePt t="42128" x="2090738" y="3271838"/>
          <p14:tracePt t="42131" x="2085975" y="3276600"/>
          <p14:tracePt t="42133" x="2079625" y="3282950"/>
          <p14:tracePt t="42134" x="2079625" y="3287713"/>
          <p14:tracePt t="42137" x="2079625" y="3294063"/>
          <p14:tracePt t="42138" x="2074863" y="3294063"/>
          <p14:tracePt t="42139" x="2074863" y="3300413"/>
          <p14:tracePt t="42140" x="2074863" y="3305175"/>
          <p14:tracePt t="42143" x="2068513" y="3311525"/>
          <p14:tracePt t="42145" x="2068513" y="3316288"/>
          <p14:tracePt t="42148" x="2062163" y="3327400"/>
          <p14:tracePt t="42152" x="2062163" y="3338513"/>
          <p14:tracePt t="42154" x="2062163" y="3344863"/>
          <p14:tracePt t="42156" x="2062163" y="3349625"/>
          <p14:tracePt t="42157" x="2057400" y="3349625"/>
          <p14:tracePt t="42158" x="2057400" y="3355975"/>
          <p14:tracePt t="42160" x="2057400" y="3362325"/>
          <p14:tracePt t="42163" x="2057400" y="3373438"/>
          <p14:tracePt t="42165" x="2057400" y="3378200"/>
          <p14:tracePt t="42167" x="2057400" y="3384550"/>
          <p14:tracePt t="42168" x="2051050" y="3384550"/>
          <p14:tracePt t="42169" x="2051050" y="3389313"/>
          <p14:tracePt t="42170" x="2051050" y="3395663"/>
          <p14:tracePt t="42172" x="2051050" y="3400425"/>
          <p14:tracePt t="42174" x="2051050" y="3411538"/>
          <p14:tracePt t="42175" x="2046288" y="3411538"/>
          <p14:tracePt t="42176" x="2046288" y="3417888"/>
          <p14:tracePt t="42178" x="2046288" y="3422650"/>
          <p14:tracePt t="42180" x="2046288" y="3429000"/>
          <p14:tracePt t="42181" x="2046288" y="3435350"/>
          <p14:tracePt t="42182" x="2046288" y="3440113"/>
          <p14:tracePt t="42184" x="2046288" y="3446463"/>
          <p14:tracePt t="42186" x="2046288" y="3457575"/>
          <p14:tracePt t="42188" x="2046288" y="3462338"/>
          <p14:tracePt t="42191" x="2046288" y="3473450"/>
          <p14:tracePt t="42193" x="2046288" y="3479800"/>
          <p14:tracePt t="42196" x="2046288" y="3490913"/>
          <p14:tracePt t="42199" x="2051050" y="3508375"/>
          <p14:tracePt t="42200" x="2051050" y="3513138"/>
          <p14:tracePt t="42201" x="2051050" y="3519488"/>
          <p14:tracePt t="42202" x="2057400" y="3519488"/>
          <p14:tracePt t="42205" x="2062163" y="3535363"/>
          <p14:tracePt t="42207" x="2068513" y="3541713"/>
          <p14:tracePt t="42208" x="2074863" y="3541713"/>
          <p14:tracePt t="42209" x="2074863" y="3552825"/>
          <p14:tracePt t="42210" x="2079625" y="3552825"/>
          <p14:tracePt t="42211" x="2079625" y="3557588"/>
          <p14:tracePt t="42214" x="2090738" y="3570288"/>
          <p14:tracePt t="42215" x="2097088" y="3575050"/>
          <p14:tracePt t="42219" x="2112963" y="3592513"/>
          <p14:tracePt t="42221" x="2124075" y="3597275"/>
          <p14:tracePt t="42222" x="2124075" y="3603625"/>
          <p14:tracePt t="42223" x="2130425" y="3603625"/>
          <p14:tracePt t="42224" x="2136775" y="3608388"/>
          <p14:tracePt t="42225" x="2141538" y="3614738"/>
          <p14:tracePt t="42229" x="2159000" y="3630613"/>
          <p14:tracePt t="42230" x="2163763" y="3630613"/>
          <p14:tracePt t="42231" x="2170113" y="3636963"/>
          <p14:tracePt t="42233" x="2181225" y="3636963"/>
          <p14:tracePt t="42234" x="2185988" y="3643313"/>
          <p14:tracePt t="42235" x="2192338" y="3648075"/>
          <p14:tracePt t="42237" x="2197100" y="3654425"/>
          <p14:tracePt t="42238" x="2203450" y="3654425"/>
          <p14:tracePt t="42240" x="2214563" y="3659188"/>
          <p14:tracePt t="42243" x="2225675" y="3665538"/>
          <p14:tracePt t="42245" x="2236788" y="3670300"/>
          <p14:tracePt t="42247" x="2243138" y="3676650"/>
          <p14:tracePt t="42248" x="2254250" y="3676650"/>
          <p14:tracePt t="42250" x="2259013" y="3676650"/>
          <p14:tracePt t="42251" x="2265363" y="3681413"/>
          <p14:tracePt t="42253" x="2270125" y="3681413"/>
          <p14:tracePt t="42254" x="2276475" y="3687763"/>
          <p14:tracePt t="42256" x="2287588" y="3687763"/>
          <p14:tracePt t="42262" x="2309813" y="3692525"/>
          <p14:tracePt t="42263" x="2316163" y="3692525"/>
          <p14:tracePt t="42264" x="2320925" y="3692525"/>
          <p14:tracePt t="42267" x="2327275" y="3692525"/>
          <p14:tracePt t="42268" x="2332038" y="3698875"/>
          <p14:tracePt t="42269" x="2338388" y="3698875"/>
          <p14:tracePt t="42271" x="2344738" y="3698875"/>
          <p14:tracePt t="42275" x="2355850" y="3698875"/>
          <p14:tracePt t="42276" x="2360613" y="3698875"/>
          <p14:tracePt t="42278" x="2366963" y="3698875"/>
          <p14:tracePt t="42280" x="2371725" y="3698875"/>
          <p14:tracePt t="42282" x="2378075" y="3698875"/>
          <p14:tracePt t="42283" x="2382838" y="3698875"/>
          <p14:tracePt t="42285" x="2389188" y="3698875"/>
          <p14:tracePt t="42289" x="2393950" y="3698875"/>
          <p14:tracePt t="42291" x="2405063" y="3698875"/>
          <p14:tracePt t="42293" x="2411413" y="3698875"/>
          <p14:tracePt t="42295" x="2417763" y="3692525"/>
          <p14:tracePt t="42297" x="2422525" y="3692525"/>
          <p14:tracePt t="42298" x="2428875" y="3692525"/>
          <p14:tracePt t="42301" x="2433638" y="3692525"/>
          <p14:tracePt t="42302" x="2439988" y="3687763"/>
          <p14:tracePt t="42304" x="2444750" y="3687763"/>
          <p14:tracePt t="42306" x="2451100" y="3687763"/>
          <p14:tracePt t="42308" x="2455863" y="3681413"/>
          <p14:tracePt t="42311" x="2462213" y="3676650"/>
          <p14:tracePt t="42312" x="2466975" y="3676650"/>
          <p14:tracePt t="42313" x="2473325" y="3670300"/>
          <p14:tracePt t="42315" x="2478088" y="3670300"/>
          <p14:tracePt t="42317" x="2478088" y="3665538"/>
          <p14:tracePt t="42320" x="2495550" y="3659188"/>
          <p14:tracePt t="42322" x="2495550" y="3654425"/>
          <p14:tracePt t="42324" x="2506663" y="3648075"/>
          <p14:tracePt t="42325" x="2513013" y="3648075"/>
          <p14:tracePt t="42326" x="2513013" y="3643313"/>
          <p14:tracePt t="42327" x="2517775" y="3643313"/>
          <p14:tracePt t="42329" x="2524125" y="3630613"/>
          <p14:tracePt t="42330" x="2528888" y="3630613"/>
          <p14:tracePt t="42331" x="2528888" y="3625850"/>
          <p14:tracePt t="42332" x="2535238" y="3625850"/>
          <p14:tracePt t="42335" x="2540000" y="3619500"/>
          <p14:tracePt t="42336" x="2546350" y="3614738"/>
          <p14:tracePt t="42337" x="2552700" y="3608388"/>
          <p14:tracePt t="42340" x="2557463" y="3603625"/>
          <p14:tracePt t="42341" x="2563813" y="3597275"/>
          <p14:tracePt t="42343" x="2568575" y="3592513"/>
          <p14:tracePt t="42345" x="2574925" y="3586163"/>
          <p14:tracePt t="42346" x="2579688" y="3581400"/>
          <p14:tracePt t="42348" x="2586038" y="3575050"/>
          <p14:tracePt t="42352" x="2597150" y="3557588"/>
          <p14:tracePt t="42354" x="2601913" y="3552825"/>
          <p14:tracePt t="42355" x="2601913" y="3546475"/>
          <p14:tracePt t="42358" x="2613025" y="3535363"/>
          <p14:tracePt t="42359" x="2619375" y="3535363"/>
          <p14:tracePt t="42360" x="2619375" y="3530600"/>
          <p14:tracePt t="42362" x="2625725" y="3519488"/>
          <p14:tracePt t="42364" x="2630488" y="3513138"/>
          <p14:tracePt t="42367" x="2636838" y="3502025"/>
          <p14:tracePt t="42368" x="2641600" y="3495675"/>
          <p14:tracePt t="42370" x="2641600" y="3484563"/>
          <p14:tracePt t="42372" x="2652713" y="3479800"/>
          <p14:tracePt t="42374" x="2652713" y="3468688"/>
          <p14:tracePt t="42376" x="2659063" y="3457575"/>
          <p14:tracePt t="42379" x="2663825" y="3446463"/>
          <p14:tracePt t="42383" x="2670175" y="3429000"/>
          <p14:tracePt t="42385" x="2670175" y="3422650"/>
          <p14:tracePt t="42386" x="2674938" y="3417888"/>
          <p14:tracePt t="42387" x="2674938" y="3411538"/>
          <p14:tracePt t="42389" x="2674938" y="3406775"/>
          <p14:tracePt t="42390" x="2674938" y="3400425"/>
          <p14:tracePt t="42391" x="2674938" y="3395663"/>
          <p14:tracePt t="42393" x="2674938" y="3389313"/>
          <p14:tracePt t="42394" x="2674938" y="3384550"/>
          <p14:tracePt t="42396" x="2674938" y="3378200"/>
          <p14:tracePt t="42398" x="2674938" y="3373438"/>
          <p14:tracePt t="42400" x="2674938" y="3367088"/>
          <p14:tracePt t="42403" x="2674938" y="3362325"/>
          <p14:tracePt t="42404" x="2674938" y="3355975"/>
          <p14:tracePt t="42406" x="2674938" y="3349625"/>
          <p14:tracePt t="42409" x="2674938" y="3344863"/>
          <p14:tracePt t="42412" x="2674938" y="3338513"/>
          <p14:tracePt t="42415" x="2670175" y="3333750"/>
          <p14:tracePt t="42416" x="2670175" y="3327400"/>
          <p14:tracePt t="42417" x="2663825" y="3327400"/>
          <p14:tracePt t="42418" x="2659063" y="3327400"/>
          <p14:tracePt t="42419" x="2659063" y="3322638"/>
          <p14:tracePt t="42421" x="2652713" y="3322638"/>
          <p14:tracePt t="42422" x="2652713" y="3316288"/>
          <p14:tracePt t="42424" x="2647950" y="3311525"/>
          <p14:tracePt t="42427" x="2641600" y="3305175"/>
          <p14:tracePt t="42428" x="2636838" y="3305175"/>
          <p14:tracePt t="42430" x="2630488" y="3300413"/>
          <p14:tracePt t="42432" x="2625725" y="3300413"/>
          <p14:tracePt t="42434" x="2619375" y="3294063"/>
          <p14:tracePt t="42435" x="2613025" y="3294063"/>
          <p14:tracePt t="42436" x="2613025" y="3287713"/>
          <p14:tracePt t="42437" x="2608263" y="3287713"/>
          <p14:tracePt t="42439" x="2601913" y="3282950"/>
          <p14:tracePt t="42441" x="2597150" y="3282950"/>
          <p14:tracePt t="42443" x="2590800" y="3276600"/>
          <p14:tracePt t="42444" x="2586038" y="3276600"/>
          <p14:tracePt t="42446" x="2574925" y="3271838"/>
          <p14:tracePt t="42449" x="2568575" y="3265488"/>
          <p14:tracePt t="42451" x="2563813" y="3265488"/>
          <p14:tracePt t="42451" x="2557463" y="3260725"/>
          <p14:tracePt t="42452" x="2552700" y="3260725"/>
          <p14:tracePt t="42454" x="2546350" y="3260725"/>
          <p14:tracePt t="42456" x="2535238" y="3249613"/>
          <p14:tracePt t="42458" x="2528888" y="3249613"/>
          <p14:tracePt t="42461" x="2517775" y="3243263"/>
          <p14:tracePt t="42464" x="2506663" y="3243263"/>
          <p14:tracePt t="42465" x="2501900" y="3238500"/>
          <p14:tracePt t="42466" x="2495550" y="3238500"/>
          <p14:tracePt t="42467" x="2495550" y="3232150"/>
          <p14:tracePt t="42468" x="2490788" y="3232150"/>
          <p14:tracePt t="42469" x="2484438" y="3232150"/>
          <p14:tracePt t="42471" x="2478088" y="3227388"/>
          <p14:tracePt t="42473" x="2473325" y="3227388"/>
          <p14:tracePt t="42475" x="2466975" y="3227388"/>
          <p14:tracePt t="42476" x="2462213" y="3221038"/>
          <p14:tracePt t="42477" x="2455863" y="3221038"/>
          <p14:tracePt t="42479" x="2451100" y="3221038"/>
          <p14:tracePt t="42480" x="2444750" y="3221038"/>
          <p14:tracePt t="42482" x="2439988" y="3214688"/>
          <p14:tracePt t="42484" x="2433638" y="3209925"/>
          <p14:tracePt t="42487" x="2422525" y="3209925"/>
          <p14:tracePt t="42489" x="2422525" y="3203575"/>
          <p14:tracePt t="42491" x="2417763" y="3203575"/>
          <p14:tracePt t="42494" x="2405063" y="3203575"/>
          <p14:tracePt t="42495" x="2400300" y="3198813"/>
          <p14:tracePt t="42497" x="2393950" y="3198813"/>
          <p14:tracePt t="42499" x="2393950" y="3192463"/>
          <p14:tracePt t="42500" x="2389188" y="3192463"/>
          <p14:tracePt t="42501" x="2382838" y="3192463"/>
          <p14:tracePt t="42503" x="2378075" y="3192463"/>
          <p14:tracePt t="42506" x="2371725" y="3187700"/>
          <p14:tracePt t="42508" x="2366963" y="3187700"/>
          <p14:tracePt t="42509" x="2360613" y="3187700"/>
          <p14:tracePt t="42510" x="0" y="0"/>
        </p14:tracePtLst>
        <p14:tracePtLst>
          <p14:tracePt t="47121" x="3086100" y="2170113"/>
          <p14:tracePt t="47253" x="3086100" y="2174875"/>
          <p14:tracePt t="47258" x="3086100" y="2181225"/>
          <p14:tracePt t="47263" x="3086100" y="2185988"/>
          <p14:tracePt t="47266" x="3086100" y="2192338"/>
          <p14:tracePt t="47269" x="3086100" y="2198688"/>
          <p14:tracePt t="47274" x="3086100" y="2203450"/>
          <p14:tracePt t="47276" x="3086100" y="2209800"/>
          <p14:tracePt t="47280" x="3086100" y="2220913"/>
          <p14:tracePt t="47284" x="3086100" y="2225675"/>
          <p14:tracePt t="47288" x="3086100" y="2232025"/>
          <p14:tracePt t="47291" x="3086100" y="2236788"/>
          <p14:tracePt t="47294" x="3086100" y="2243138"/>
          <p14:tracePt t="47296" x="3086100" y="2247900"/>
          <p14:tracePt t="47301" x="3086100" y="2254250"/>
          <p14:tracePt t="47304" x="3086100" y="2259013"/>
          <p14:tracePt t="47306" x="3086100" y="2265363"/>
          <p14:tracePt t="47309" x="3086100" y="2271713"/>
          <p14:tracePt t="47312" x="3086100" y="2276475"/>
          <p14:tracePt t="47316" x="3086100" y="2282825"/>
          <p14:tracePt t="47319" x="3086100" y="2287588"/>
          <p14:tracePt t="47322" x="3086100" y="2293938"/>
          <p14:tracePt t="47324" x="3086100" y="2298700"/>
          <p14:tracePt t="47327" x="3086100" y="2305050"/>
          <p14:tracePt t="47331" x="3086100" y="2309813"/>
          <p14:tracePt t="47334" x="3086100" y="2316163"/>
          <p14:tracePt t="47338" x="3086100" y="2320925"/>
          <p14:tracePt t="47339" x="3086100" y="2327275"/>
          <p14:tracePt t="47341" x="3086100" y="2333625"/>
          <p14:tracePt t="47343" x="3086100" y="2338388"/>
          <p14:tracePt t="47346" x="3086100" y="2344738"/>
          <p14:tracePt t="47348" x="3090863" y="2349500"/>
          <p14:tracePt t="47351" x="3090863" y="2355850"/>
          <p14:tracePt t="47352" x="3090863" y="2360613"/>
          <p14:tracePt t="47355" x="3090863" y="2366963"/>
          <p14:tracePt t="47358" x="3090863" y="2371725"/>
          <p14:tracePt t="47360" x="3090863" y="2378075"/>
          <p14:tracePt t="47361" x="3097213" y="2378075"/>
          <p14:tracePt t="47362" x="3097213" y="2382838"/>
          <p14:tracePt t="47364" x="3097213" y="2389188"/>
          <p14:tracePt t="47369" x="3097213" y="2400300"/>
          <p14:tracePt t="47370" x="3097213" y="2406650"/>
          <p14:tracePt t="47373" x="3097213" y="2411413"/>
          <p14:tracePt t="47375" x="3097213" y="2417763"/>
          <p14:tracePt t="47378" x="3097213" y="2428875"/>
          <p14:tracePt t="47380" x="3097213" y="2433638"/>
          <p14:tracePt t="47382" x="3097213" y="2439988"/>
          <p14:tracePt t="47385" x="3097213" y="2444750"/>
          <p14:tracePt t="47387" x="3103563" y="2451100"/>
          <p14:tracePt t="47388" x="3103563" y="2455863"/>
          <p14:tracePt t="47390" x="3103563" y="2462213"/>
          <p14:tracePt t="47392" x="3103563" y="2466975"/>
          <p14:tracePt t="47393" x="3103563" y="2473325"/>
          <p14:tracePt t="47396" x="3103563" y="2479675"/>
          <p14:tracePt t="47401" x="3103563" y="2495550"/>
          <p14:tracePt t="47403" x="3103563" y="2501900"/>
          <p14:tracePt t="47406" x="3103563" y="2506663"/>
          <p14:tracePt t="47408" x="3103563" y="2513013"/>
          <p14:tracePt t="47409" x="3103563" y="2517775"/>
          <p14:tracePt t="47412" x="3108325" y="2524125"/>
          <p14:tracePt t="47414" x="3108325" y="2528888"/>
          <p14:tracePt t="47416" x="3108325" y="2535238"/>
          <p14:tracePt t="47417" x="3108325" y="2541588"/>
          <p14:tracePt t="47420" x="3108325" y="2546350"/>
          <p14:tracePt t="47421" x="3108325" y="2552700"/>
          <p14:tracePt t="47424" x="3108325" y="2557463"/>
          <p14:tracePt t="47426" x="3108325" y="2563813"/>
          <p14:tracePt t="47427" x="3108325" y="2568575"/>
          <p14:tracePt t="47431" x="3108325" y="2574925"/>
          <p14:tracePt t="47433" x="3108325" y="2586038"/>
          <p14:tracePt t="47435" x="3108325" y="2590800"/>
          <p14:tracePt t="47438" x="3108325" y="2597150"/>
          <p14:tracePt t="47440" x="3108325" y="2601913"/>
          <p14:tracePt t="47441" x="3108325" y="2608263"/>
          <p14:tracePt t="47443" x="3108325" y="2614613"/>
          <p14:tracePt t="47447" x="3108325" y="2625725"/>
          <p14:tracePt t="47449" x="3108325" y="2630488"/>
          <p14:tracePt t="47451" x="3114675" y="2636838"/>
          <p14:tracePt t="47453" x="3114675" y="2641600"/>
          <p14:tracePt t="47455" x="3114675" y="2647950"/>
          <p14:tracePt t="47456" x="3114675" y="2652713"/>
          <p14:tracePt t="47458" x="3114675" y="2659063"/>
          <p14:tracePt t="47460" x="3114675" y="2663825"/>
          <p14:tracePt t="47465" x="3114675" y="2681288"/>
          <p14:tracePt t="47467" x="3114675" y="2687638"/>
          <p14:tracePt t="47469" x="3114675" y="2692400"/>
          <p14:tracePt t="47470" x="3114675" y="2698750"/>
          <p14:tracePt t="47471" x="3114675" y="2703513"/>
          <p14:tracePt t="47473" x="3114675" y="2709863"/>
          <p14:tracePt t="47476" x="3119438" y="2720975"/>
          <p14:tracePt t="47478" x="3119438" y="2725738"/>
          <p14:tracePt t="47479" x="3119438" y="2732088"/>
          <p14:tracePt t="47480" x="3119438" y="2736850"/>
          <p14:tracePt t="47483" x="3119438" y="2743200"/>
          <p14:tracePt t="47484" x="3119438" y="2754313"/>
          <p14:tracePt t="47486" x="3119438" y="2760663"/>
          <p14:tracePt t="47487" x="3119438" y="2765425"/>
          <p14:tracePt t="47490" x="3119438" y="2776538"/>
          <p14:tracePt t="47491" x="3119438" y="2782888"/>
          <p14:tracePt t="47494" x="3119438" y="2794000"/>
          <p14:tracePt t="47496" x="3119438" y="2798763"/>
          <p14:tracePt t="47498" x="3119438" y="2809875"/>
          <p14:tracePt t="47499" x="3119438" y="2816225"/>
          <p14:tracePt t="47500" x="3119438" y="2822575"/>
          <p14:tracePt t="47501" x="3125788" y="2822575"/>
          <p14:tracePt t="47504" x="3125788" y="2838450"/>
          <p14:tracePt t="47506" x="3125788" y="2844800"/>
          <p14:tracePt t="47507" x="3125788" y="2849563"/>
          <p14:tracePt t="47509" x="3125788" y="2855913"/>
          <p14:tracePt t="47513" x="3125788" y="2871788"/>
          <p14:tracePt t="47514" x="3125788" y="2878138"/>
          <p14:tracePt t="47517" x="3125788" y="2884488"/>
          <p14:tracePt t="47517" x="3125788" y="2889250"/>
          <p14:tracePt t="47518" x="3125788" y="2895600"/>
          <p14:tracePt t="47520" x="3130550" y="2900363"/>
          <p14:tracePt t="47522" x="3130550" y="2906713"/>
          <p14:tracePt t="47527" x="3130550" y="2922588"/>
          <p14:tracePt t="47529" x="3130550" y="2928938"/>
          <p14:tracePt t="47530" x="3130550" y="2933700"/>
          <p14:tracePt t="47532" x="3130550" y="2940050"/>
          <p14:tracePt t="47534" x="3130550" y="2944813"/>
          <p14:tracePt t="47535" x="3130550" y="2951163"/>
          <p14:tracePt t="47536" x="3130550" y="2957513"/>
          <p14:tracePt t="47538" x="3130550" y="2962275"/>
          <p14:tracePt t="47542" x="3130550" y="2973388"/>
          <p14:tracePt t="47544" x="3130550" y="2979738"/>
          <p14:tracePt t="47546" x="3130550" y="2984500"/>
          <p14:tracePt t="47549" x="3130550" y="2990850"/>
          <p14:tracePt t="47550" x="3136900" y="2995613"/>
          <p14:tracePt t="47552" x="3136900" y="3001963"/>
          <p14:tracePt t="47554" x="3136900" y="3006725"/>
          <p14:tracePt t="47556" x="3136900" y="3013075"/>
          <p14:tracePt t="47557" x="3136900" y="3019425"/>
          <p14:tracePt t="47560" x="3136900" y="3024188"/>
          <p14:tracePt t="47562" x="3136900" y="3030538"/>
          <p14:tracePt t="47563" x="3136900" y="3035300"/>
          <p14:tracePt t="47567" x="3136900" y="3041650"/>
          <p14:tracePt t="47568" x="3136900" y="3046413"/>
          <p14:tracePt t="47573" x="3136900" y="3057525"/>
          <p14:tracePt t="47574" x="3136900" y="3063875"/>
          <p14:tracePt t="47576" x="3141663" y="3068638"/>
          <p14:tracePt t="47580" x="3141663" y="3074988"/>
          <p14:tracePt t="47581" x="3141663" y="3079750"/>
          <p14:tracePt t="47583" x="3141663" y="3086100"/>
          <p14:tracePt t="47587" x="3141663" y="3092450"/>
          <p14:tracePt t="47588" x="3141663" y="3097213"/>
          <p14:tracePt t="47591" x="3141663" y="3103563"/>
          <p14:tracePt t="47594" x="3141663" y="3108325"/>
          <p14:tracePt t="47595" x="3141663" y="3114675"/>
          <p14:tracePt t="47598" x="3141663" y="3119438"/>
          <p14:tracePt t="47603" x="3141663" y="3130550"/>
          <p14:tracePt t="47605" x="3141663" y="3136900"/>
          <p14:tracePt t="47607" x="3141663" y="3141663"/>
          <p14:tracePt t="47610" x="3141663" y="3148013"/>
          <p14:tracePt t="47611" x="3141663" y="3152775"/>
          <p14:tracePt t="47615" x="3141663" y="3159125"/>
          <p14:tracePt t="47618" x="3141663" y="3165475"/>
          <p14:tracePt t="47619" x="3141663" y="3170238"/>
          <p14:tracePt t="47621" x="3141663" y="3176588"/>
          <p14:tracePt t="47623" x="3141663" y="3181350"/>
          <p14:tracePt t="47626" x="3141663" y="3187700"/>
          <p14:tracePt t="47629" x="3141663" y="3198813"/>
          <p14:tracePt t="47633" x="3141663" y="3203575"/>
          <p14:tracePt t="47637" x="3141663" y="3221038"/>
          <p14:tracePt t="47640" x="3141663" y="3227388"/>
          <p14:tracePt t="47642" x="3141663" y="3232150"/>
          <p14:tracePt t="47644" x="3141663" y="3238500"/>
          <p14:tracePt t="47645" x="3141663" y="3243263"/>
          <p14:tracePt t="47648" x="3141663" y="3249613"/>
          <p14:tracePt t="47651" x="3141663" y="3260725"/>
          <p14:tracePt t="47655" x="3141663" y="3271838"/>
          <p14:tracePt t="47657" x="3141663" y="3276600"/>
          <p14:tracePt t="47658" x="3141663" y="3282950"/>
          <p14:tracePt t="47660" x="3141663" y="3287713"/>
          <p14:tracePt t="47662" x="3141663" y="3294063"/>
          <p14:tracePt t="47666" x="3141663" y="3311525"/>
          <p14:tracePt t="47669" x="3141663" y="3316288"/>
          <p14:tracePt t="47671" x="3141663" y="3322638"/>
          <p14:tracePt t="47672" x="3141663" y="3333750"/>
          <p14:tracePt t="47675" x="3141663" y="3338513"/>
          <p14:tracePt t="47676" x="3141663" y="3344863"/>
          <p14:tracePt t="47679" x="3141663" y="3355975"/>
          <p14:tracePt t="47680" x="3141663" y="3362325"/>
          <p14:tracePt t="47682" x="3141663" y="3367088"/>
          <p14:tracePt t="47685" x="3141663" y="3378200"/>
          <p14:tracePt t="47686" x="3141663" y="3384550"/>
          <p14:tracePt t="47688" x="3141663" y="3389313"/>
          <p14:tracePt t="47689" x="3141663" y="3395663"/>
          <p14:tracePt t="47690" x="3141663" y="3400425"/>
          <p14:tracePt t="47692" x="3141663" y="3406775"/>
          <p14:tracePt t="47696" x="3141663" y="3422650"/>
          <p14:tracePt t="47698" x="3141663" y="3429000"/>
          <p14:tracePt t="47699" x="3141663" y="3435350"/>
          <p14:tracePt t="47701" x="3141663" y="3440113"/>
          <p14:tracePt t="47703" x="3141663" y="3451225"/>
          <p14:tracePt t="47705" x="3141663" y="3457575"/>
          <p14:tracePt t="47707" x="3141663" y="3462338"/>
          <p14:tracePt t="47708" x="3141663" y="3468688"/>
          <p14:tracePt t="47709" x="3141663" y="3473450"/>
          <p14:tracePt t="47711" x="3141663" y="3479800"/>
          <p14:tracePt t="47713" x="3141663" y="3484563"/>
          <p14:tracePt t="47714" x="3141663" y="3490913"/>
          <p14:tracePt t="47716" x="3141663" y="3495675"/>
          <p14:tracePt t="47717" x="3141663" y="3502025"/>
          <p14:tracePt t="47719" x="3141663" y="3508375"/>
          <p14:tracePt t="47720" x="3141663" y="3513138"/>
          <p14:tracePt t="47722" x="3141663" y="3519488"/>
          <p14:tracePt t="47723" x="3141663" y="3524250"/>
          <p14:tracePt t="47725" x="3141663" y="3530600"/>
          <p14:tracePt t="47726" x="3141663" y="3535363"/>
          <p14:tracePt t="47728" x="3141663" y="3541713"/>
          <p14:tracePt t="47729" x="3141663" y="3546475"/>
          <p14:tracePt t="47730" x="3141663" y="3552825"/>
          <p14:tracePt t="47732" x="3141663" y="3557588"/>
          <p14:tracePt t="47734" x="3141663" y="3570288"/>
          <p14:tracePt t="47736" x="3141663" y="3575050"/>
          <p14:tracePt t="47740" x="3141663" y="3586163"/>
          <p14:tracePt t="47742" x="3141663" y="3597275"/>
          <p14:tracePt t="47743" x="3141663" y="3603625"/>
          <p14:tracePt t="47746" x="3141663" y="3608388"/>
          <p14:tracePt t="47748" x="3141663" y="3614738"/>
          <p14:tracePt t="47749" x="3141663" y="3625850"/>
          <p14:tracePt t="47751" x="3141663" y="3630613"/>
          <p14:tracePt t="47753" x="3141663" y="3636963"/>
          <p14:tracePt t="47755" x="3141663" y="3643313"/>
          <p14:tracePt t="47756" x="3141663" y="3648075"/>
          <p14:tracePt t="47758" x="3141663" y="3654425"/>
          <p14:tracePt t="47761" x="3141663" y="3665538"/>
          <p14:tracePt t="47762" x="3141663" y="3670300"/>
          <p14:tracePt t="47764" x="3141663" y="3676650"/>
          <p14:tracePt t="47769" x="3141663" y="3692525"/>
          <p14:tracePt t="47771" x="3141663" y="3698875"/>
          <p14:tracePt t="47774" x="3141663" y="3705225"/>
          <p14:tracePt t="47776" x="3141663" y="3716338"/>
          <p14:tracePt t="47778" x="3141663" y="3721100"/>
          <p14:tracePt t="47781" x="3141663" y="3727450"/>
          <p14:tracePt t="47783" x="3141663" y="3738563"/>
          <p14:tracePt t="47787" x="3141663" y="3749675"/>
          <p14:tracePt t="47790" x="3141663" y="3760788"/>
          <p14:tracePt t="47793" x="3141663" y="3765550"/>
          <p14:tracePt t="47795" x="3141663" y="3778250"/>
          <p14:tracePt t="47798" x="3141663" y="3783013"/>
          <p14:tracePt t="47800" x="3141663" y="3789363"/>
          <p14:tracePt t="47804" x="3141663" y="3800475"/>
          <p14:tracePt t="47805" x="3141663" y="3811588"/>
          <p14:tracePt t="47808" x="3141663" y="3816350"/>
          <p14:tracePt t="47809" x="3141663" y="3822700"/>
          <p14:tracePt t="47811" x="3141663" y="3827463"/>
          <p14:tracePt t="47812" x="3141663" y="3833813"/>
          <p14:tracePt t="47814" x="3141663" y="3838575"/>
          <p14:tracePt t="47816" x="3141663" y="3844925"/>
          <p14:tracePt t="47818" x="3141663" y="3851275"/>
          <p14:tracePt t="47819" x="3141663" y="3856038"/>
          <p14:tracePt t="47820" x="3141663" y="3862388"/>
          <p14:tracePt t="47822" x="3141663" y="3867150"/>
          <p14:tracePt t="47823" x="3141663" y="3873500"/>
          <p14:tracePt t="47825" x="3141663" y="3878263"/>
          <p14:tracePt t="47827" x="3141663" y="3884613"/>
          <p14:tracePt t="47829" x="3141663" y="3895725"/>
          <p14:tracePt t="47831" x="3141663" y="3900488"/>
          <p14:tracePt t="47835" x="3141663" y="3913188"/>
          <p14:tracePt t="47837" x="3141663" y="3917950"/>
          <p14:tracePt t="47838" x="3141663" y="3924300"/>
          <p14:tracePt t="47839" x="3141663" y="3929063"/>
          <p14:tracePt t="47841" x="3141663" y="3935413"/>
          <p14:tracePt t="47842" x="3141663" y="3940175"/>
          <p14:tracePt t="47844" x="3141663" y="3946525"/>
          <p14:tracePt t="47846" x="3141663" y="3951288"/>
          <p14:tracePt t="47847" x="3141663" y="3957638"/>
          <p14:tracePt t="47850" x="3141663" y="3968750"/>
          <p14:tracePt t="47852" x="3141663" y="3973513"/>
          <p14:tracePt t="47853" x="3141663" y="3979863"/>
          <p14:tracePt t="47855" x="3141663" y="3986213"/>
          <p14:tracePt t="47857" x="3141663" y="3990975"/>
          <p14:tracePt t="47859" x="3141663" y="4002088"/>
          <p14:tracePt t="47861" x="3141663" y="4008438"/>
          <p14:tracePt t="47864" x="3141663" y="4013200"/>
          <p14:tracePt t="47866" x="3141663" y="4024313"/>
          <p14:tracePt t="47867" x="3141663" y="4030663"/>
          <p14:tracePt t="47869" x="3141663" y="4035425"/>
          <p14:tracePt t="47870" x="3141663" y="4041775"/>
          <p14:tracePt t="47872" x="3141663" y="4048125"/>
          <p14:tracePt t="47874" x="3141663" y="4052888"/>
          <p14:tracePt t="47875" x="3141663" y="4059238"/>
          <p14:tracePt t="47876" x="3141663" y="4064000"/>
          <p14:tracePt t="47878" x="3141663" y="4070350"/>
          <p14:tracePt t="47880" x="3141663" y="4081463"/>
          <p14:tracePt t="47882" x="3141663" y="4086225"/>
          <p14:tracePt t="47886" x="3141663" y="4097338"/>
          <p14:tracePt t="47887" x="3141663" y="4103688"/>
          <p14:tracePt t="47888" x="3141663" y="4108450"/>
          <p14:tracePt t="47890" x="3141663" y="4114800"/>
          <p14:tracePt t="47892" x="3141663" y="4125913"/>
          <p14:tracePt t="47894" x="3141663" y="4132263"/>
          <p14:tracePt t="47897" x="3141663" y="4143375"/>
          <p14:tracePt t="47900" x="3141663" y="4154488"/>
          <p14:tracePt t="47901" x="3141663" y="4159250"/>
          <p14:tracePt t="47903" x="3141663" y="4165600"/>
          <p14:tracePt t="47906" x="3141663" y="4176713"/>
          <p14:tracePt t="47907" x="3141663" y="4181475"/>
          <p14:tracePt t="47909" x="3141663" y="4187825"/>
          <p14:tracePt t="47910" x="3141663" y="4194175"/>
          <p14:tracePt t="47912" x="3141663" y="4198938"/>
          <p14:tracePt t="47913" x="3141663" y="4205288"/>
          <p14:tracePt t="47914" x="3141663" y="4210050"/>
          <p14:tracePt t="47915" x="3141663" y="4216400"/>
          <p14:tracePt t="47917" x="3141663" y="4221163"/>
          <p14:tracePt t="47919" x="3141663" y="4227513"/>
          <p14:tracePt t="47920" x="3141663" y="4232275"/>
          <p14:tracePt t="47921" x="3141663" y="4238625"/>
          <p14:tracePt t="47923" x="3141663" y="4243388"/>
          <p14:tracePt t="47924" x="3141663" y="4249738"/>
          <p14:tracePt t="47925" x="3141663" y="4256088"/>
          <p14:tracePt t="47929" x="3141663" y="4271963"/>
          <p14:tracePt t="47930" x="3141663" y="4278313"/>
          <p14:tracePt t="47932" x="3141663" y="4289425"/>
          <p14:tracePt t="47934" x="3141663" y="4294188"/>
          <p14:tracePt t="47935" x="3141663" y="4300538"/>
          <p14:tracePt t="47936" x="3141663" y="4305300"/>
          <p14:tracePt t="47937" x="3141663" y="4311650"/>
          <p14:tracePt t="47938" x="3141663" y="4316413"/>
          <p14:tracePt t="47939" x="3141663" y="4322763"/>
          <p14:tracePt t="47940" x="3141663" y="4329113"/>
          <p14:tracePt t="47942" x="3141663" y="4333875"/>
          <p14:tracePt t="47944" x="3141663" y="4344988"/>
          <p14:tracePt t="47945" x="3141663" y="4356100"/>
          <p14:tracePt t="47947" x="3141663" y="4362450"/>
          <p14:tracePt t="47948" x="3141663" y="4367213"/>
          <p14:tracePt t="47949" x="3141663" y="4373563"/>
          <p14:tracePt t="47950" x="3141663" y="4378325"/>
          <p14:tracePt t="47951" x="3141663" y="4384675"/>
          <p14:tracePt t="47952" x="3141663" y="4391025"/>
          <p14:tracePt t="47953" x="3141663" y="4395788"/>
          <p14:tracePt t="47955" x="3141663" y="4406900"/>
          <p14:tracePt t="47956" x="3141663" y="4413250"/>
          <p14:tracePt t="47957" x="3141663" y="4418013"/>
          <p14:tracePt t="47958" x="3141663" y="4424363"/>
          <p14:tracePt t="47962" x="3141663" y="4446588"/>
          <p14:tracePt t="47963" x="3141663" y="4451350"/>
          <p14:tracePt t="47964" x="3141663" y="4464050"/>
          <p14:tracePt t="47966" x="3141663" y="4468813"/>
          <p14:tracePt t="47967" x="3141663" y="4475163"/>
          <p14:tracePt t="47968" x="3141663" y="4479925"/>
          <p14:tracePt t="47969" x="3141663" y="4486275"/>
          <p14:tracePt t="47969" x="3141663" y="4491038"/>
          <p14:tracePt t="47971" x="3141663" y="4497388"/>
          <p14:tracePt t="47972" x="3136900" y="4508500"/>
          <p14:tracePt t="47975" x="3136900" y="4513263"/>
          <p14:tracePt t="47976" x="3136900" y="4530725"/>
          <p14:tracePt t="47978" x="3136900" y="4541838"/>
          <p14:tracePt t="47979" x="3136900" y="4548188"/>
          <p14:tracePt t="47980" x="3136900" y="4552950"/>
          <p14:tracePt t="47982" x="3136900" y="4559300"/>
          <p14:tracePt t="47983" x="3136900" y="4570413"/>
          <p14:tracePt t="47984" x="3136900" y="4575175"/>
          <p14:tracePt t="47986" x="3136900" y="4586288"/>
          <p14:tracePt t="47987" x="3130550" y="4586288"/>
          <p14:tracePt t="47990" x="3130550" y="4603750"/>
          <p14:tracePt t="47993" x="3130550" y="4621213"/>
          <p14:tracePt t="47994" x="3130550" y="4632325"/>
          <p14:tracePt t="47997" x="3125788" y="4643438"/>
          <p14:tracePt t="47998" x="3125788" y="4648200"/>
          <p14:tracePt t="48005" x="3125788" y="4683125"/>
          <p14:tracePt t="48006" x="3125788" y="4687888"/>
          <p14:tracePt t="48008" x="3125788" y="4694238"/>
          <p14:tracePt t="48010" x="3125788" y="4699000"/>
          <p14:tracePt t="48011" x="3125788" y="4710113"/>
          <p14:tracePt t="48014" x="3125788" y="4716463"/>
          <p14:tracePt t="48015" x="3125788" y="4727575"/>
          <p14:tracePt t="48017" x="3125788" y="4733925"/>
          <p14:tracePt t="48019" x="3125788" y="4738688"/>
          <p14:tracePt t="48020" x="3125788" y="4745038"/>
          <p14:tracePt t="48021" x="3125788" y="4749800"/>
          <p14:tracePt t="48025" x="3125788" y="4760913"/>
          <p14:tracePt t="48026" x="3125788" y="4767263"/>
          <p14:tracePt t="48028" x="3125788" y="4772025"/>
          <p14:tracePt t="48029" x="3125788" y="4778375"/>
          <p14:tracePt t="48030" x="3125788" y="4783138"/>
          <p14:tracePt t="48032" x="3125788" y="4789488"/>
          <p14:tracePt t="48033" x="3125788" y="4794250"/>
          <p14:tracePt t="48035" x="3125788" y="4800600"/>
          <p14:tracePt t="48036" x="3125788" y="4806950"/>
          <p14:tracePt t="48038" x="3125788" y="4811713"/>
          <p14:tracePt t="48040" x="3125788" y="4822825"/>
          <p14:tracePt t="48042" x="3125788" y="4829175"/>
          <p14:tracePt t="48044" x="3125788" y="4833938"/>
          <p14:tracePt t="48046" x="3125788" y="4840288"/>
          <p14:tracePt t="48047" x="3125788" y="4845050"/>
          <p14:tracePt t="48048" x="3125788" y="4851400"/>
          <p14:tracePt t="48051" x="3125788" y="4856163"/>
          <p14:tracePt t="48054" x="3125788" y="4873625"/>
          <p14:tracePt t="48056" x="3125788" y="4879975"/>
          <p14:tracePt t="48059" x="3125788" y="4891088"/>
          <p14:tracePt t="48060" x="3125788" y="4895850"/>
          <p14:tracePt t="48062" x="3125788" y="4906963"/>
          <p14:tracePt t="48064" x="3125788" y="4913313"/>
          <p14:tracePt t="48066" x="3119438" y="4918075"/>
          <p14:tracePt t="48069" x="3119438" y="4929188"/>
          <p14:tracePt t="48073" x="3119438" y="4946650"/>
          <p14:tracePt t="48074" x="3119438" y="4953000"/>
          <p14:tracePt t="48075" x="3119438" y="4957763"/>
          <p14:tracePt t="48076" x="3119438" y="4964113"/>
          <p14:tracePt t="48077" x="3119438" y="4968875"/>
          <p14:tracePt t="48079" x="3119438" y="4979988"/>
          <p14:tracePt t="48081" x="3119438" y="4986338"/>
          <p14:tracePt t="48083" x="3119438" y="4997450"/>
          <p14:tracePt t="48085" x="3119438" y="5002213"/>
          <p14:tracePt t="48086" x="3119438" y="5008563"/>
          <p14:tracePt t="48088" x="3119438" y="5014913"/>
          <p14:tracePt t="48089" x="3119438" y="5019675"/>
          <p14:tracePt t="48090" x="3119438" y="5026025"/>
          <p14:tracePt t="48093" x="3119438" y="5037138"/>
          <p14:tracePt t="48094" x="3119438" y="5041900"/>
          <p14:tracePt t="48096" x="3119438" y="5048250"/>
          <p14:tracePt t="48097" x="3119438" y="5053013"/>
          <p14:tracePt t="48100" x="3119438" y="5064125"/>
          <p14:tracePt t="48101" x="3119438" y="5070475"/>
          <p14:tracePt t="48102" x="3119438" y="5076825"/>
          <p14:tracePt t="48104" x="3119438" y="5081588"/>
          <p14:tracePt t="48105" x="3119438" y="5087938"/>
          <p14:tracePt t="48107" x="3119438" y="5092700"/>
          <p14:tracePt t="48108" x="3119438" y="5099050"/>
          <p14:tracePt t="48110" x="3119438" y="5103813"/>
          <p14:tracePt t="48111" x="3119438" y="5110163"/>
          <p14:tracePt t="48112" x="3119438" y="5114925"/>
          <p14:tracePt t="48115" x="3119438" y="5121275"/>
          <p14:tracePt t="48116" x="3119438" y="5126038"/>
          <p14:tracePt t="48117" x="3119438" y="5132388"/>
          <p14:tracePt t="48118" x="3119438" y="5137150"/>
          <p14:tracePt t="48121" x="3119438" y="5143500"/>
          <p14:tracePt t="48122" x="3119438" y="5149850"/>
          <p14:tracePt t="48123" x="3119438" y="5154613"/>
          <p14:tracePt t="48124" x="3119438" y="5160963"/>
          <p14:tracePt t="48126" x="3119438" y="5165725"/>
          <p14:tracePt t="48130" x="3119438" y="5183188"/>
          <p14:tracePt t="48131" x="3114675" y="5183188"/>
          <p14:tracePt t="48132" x="3114675" y="5187950"/>
          <p14:tracePt t="48136" x="3114675" y="5205413"/>
          <p14:tracePt t="48138" x="3114675" y="5210175"/>
          <p14:tracePt t="48139" x="3114675" y="5216525"/>
          <p14:tracePt t="48140" x="3114675" y="5222875"/>
          <p14:tracePt t="48142" x="3114675" y="5227638"/>
          <p14:tracePt t="48145" x="3114675" y="5238750"/>
          <p14:tracePt t="48146" x="3114675" y="5245100"/>
          <p14:tracePt t="48149" x="3108325" y="5256213"/>
          <p14:tracePt t="48149" x="3108325" y="5260975"/>
          <p14:tracePt t="48152" x="3108325" y="5267325"/>
          <p14:tracePt t="48154" x="3108325" y="5278438"/>
          <p14:tracePt t="48156" x="3108325" y="5284788"/>
          <p14:tracePt t="48158" x="3108325" y="5289550"/>
          <p14:tracePt t="48159" x="3108325" y="5295900"/>
          <p14:tracePt t="48162" x="3108325" y="5307013"/>
          <p14:tracePt t="48164" x="3108325" y="5311775"/>
          <p14:tracePt t="48165" x="3108325" y="5318125"/>
          <p14:tracePt t="48166" x="3108325" y="5322888"/>
          <p14:tracePt t="48168" x="3108325" y="5329238"/>
          <p14:tracePt t="48169" x="3103563" y="5329238"/>
          <p14:tracePt t="48170" x="3103563" y="5334000"/>
          <p14:tracePt t="48171" x="3103563" y="5340350"/>
          <p14:tracePt t="48173" x="3103563" y="5345113"/>
          <p14:tracePt t="48174" x="3103563" y="5351463"/>
          <p14:tracePt t="48175" x="3103563" y="5357813"/>
          <p14:tracePt t="48177" x="3103563" y="5362575"/>
          <p14:tracePt t="48179" x="3103563" y="5368925"/>
          <p14:tracePt t="48181" x="3103563" y="5373688"/>
          <p14:tracePt t="48182" x="3103563" y="5380038"/>
          <p14:tracePt t="48185" x="3103563" y="5384800"/>
          <p14:tracePt t="48186" x="3103563" y="5391150"/>
          <p14:tracePt t="48188" x="3097213" y="5395913"/>
          <p14:tracePt t="48191" x="3097213" y="5407025"/>
          <p14:tracePt t="48193" x="3097213" y="5419725"/>
          <p14:tracePt t="48195" x="3097213" y="5424488"/>
          <p14:tracePt t="48197" x="3097213" y="5430838"/>
          <p14:tracePt t="48200" x="3097213" y="5441950"/>
          <p14:tracePt t="48206" x="3097213" y="5453063"/>
          <p14:tracePt t="48207" x="3097213" y="5457825"/>
          <p14:tracePt t="48208" x="3097213" y="5464175"/>
          <p14:tracePt t="48212" x="3097213" y="5475288"/>
          <p14:tracePt t="48214" x="3097213" y="5480050"/>
          <p14:tracePt t="48215" x="3097213" y="5486400"/>
          <p14:tracePt t="48219" x="3097213" y="5492750"/>
          <p14:tracePt t="48221" x="3097213" y="5503863"/>
          <p14:tracePt t="48222" x="3097213" y="5508625"/>
          <p14:tracePt t="48225" x="3097213" y="5514975"/>
          <p14:tracePt t="48226" x="3097213" y="5519738"/>
          <p14:tracePt t="48228" x="3097213" y="5526088"/>
          <p14:tracePt t="48230" x="3097213" y="5530850"/>
          <p14:tracePt t="48233" x="3097213" y="5541963"/>
          <p14:tracePt t="48235" x="3097213" y="5548313"/>
          <p14:tracePt t="48240" x="3097213" y="5559425"/>
          <p14:tracePt t="48242" x="3097213" y="5565775"/>
          <p14:tracePt t="48244" x="3097213" y="5570538"/>
          <p14:tracePt t="48245" x="3097213" y="5576888"/>
          <p14:tracePt t="48247" x="3097213" y="5581650"/>
          <p14:tracePt t="48249" x="3090863" y="5588000"/>
          <p14:tracePt t="48251" x="3090863" y="5592763"/>
          <p14:tracePt t="48254" x="3090863" y="5603875"/>
          <p14:tracePt t="48257" x="3090863" y="5610225"/>
          <p14:tracePt t="48260" x="3090863" y="5614988"/>
          <p14:tracePt t="48262" x="3090863" y="5627688"/>
          <p14:tracePt t="48266" x="3090863" y="5632450"/>
          <p14:tracePt t="48269" x="3090863" y="5643563"/>
          <p14:tracePt t="48270" x="3090863" y="5649913"/>
          <p14:tracePt t="48275" x="3090863" y="5661025"/>
          <p14:tracePt t="48278" x="3090863" y="5665788"/>
          <p14:tracePt t="48279" x="3090863" y="5672138"/>
          <p14:tracePt t="48282" x="3090863" y="5676900"/>
          <p14:tracePt t="48284" x="3090863" y="5683250"/>
          <p14:tracePt t="48289" x="3090863" y="5694363"/>
          <p14:tracePt t="48291" x="3090863" y="5700713"/>
          <p14:tracePt t="48293" x="3090863" y="5705475"/>
          <p14:tracePt t="48296" x="3090863" y="5711825"/>
          <p14:tracePt t="48301" x="3090863" y="5722938"/>
          <p14:tracePt t="48303" x="3090863" y="5727700"/>
          <p14:tracePt t="48307" x="3090863" y="5734050"/>
          <p14:tracePt t="48310" x="3090863" y="5738813"/>
          <p14:tracePt t="48311" x="3090863" y="5745163"/>
          <p14:tracePt t="48316" x="3090863" y="5749925"/>
          <p14:tracePt t="48319" x="3090863" y="5756275"/>
          <p14:tracePt t="48323" x="3090863" y="5762625"/>
          <p14:tracePt t="48325" x="3090863" y="5767388"/>
          <p14:tracePt t="48331" x="3090863" y="5773738"/>
          <p14:tracePt t="48334" x="3090863" y="5778500"/>
          <p14:tracePt t="48340" x="3090863" y="5784850"/>
          <p14:tracePt t="48344" x="3090863" y="5789613"/>
          <p14:tracePt t="48351" x="3090863" y="5795963"/>
          <p14:tracePt t="48355" x="3090863" y="5800725"/>
          <p14:tracePt t="48364" x="3090863" y="5807075"/>
          <p14:tracePt t="48372" x="3090863" y="5811838"/>
          <p14:tracePt t="48388" x="3090863" y="5818188"/>
          <p14:tracePt t="48468" x="3090863" y="5811838"/>
          <p14:tracePt t="48470" x="3090863" y="5807075"/>
          <p14:tracePt t="48473" x="3090863" y="5800725"/>
          <p14:tracePt t="48477" x="3097213" y="5784850"/>
          <p14:tracePt t="48479" x="3097213" y="5778500"/>
          <p14:tracePt t="48481" x="3097213" y="5767388"/>
          <p14:tracePt t="48484" x="3097213" y="5749925"/>
          <p14:tracePt t="48485" x="3097213" y="5745163"/>
          <p14:tracePt t="48491" x="3097213" y="5705475"/>
          <p14:tracePt t="48494" x="3097213" y="5683250"/>
          <p14:tracePt t="48496" x="3097213" y="5672138"/>
          <p14:tracePt t="48497" x="3097213" y="5665788"/>
          <p14:tracePt t="48498" x="3097213" y="5654675"/>
          <p14:tracePt t="48501" x="3097213" y="5638800"/>
          <p14:tracePt t="48503" x="3097213" y="5627688"/>
          <p14:tracePt t="48506" x="3097213" y="5603875"/>
          <p14:tracePt t="48508" x="3097213" y="5588000"/>
          <p14:tracePt t="48510" x="3097213" y="5576888"/>
          <p14:tracePt t="48511" x="3097213" y="5570538"/>
          <p14:tracePt t="48512" x="3097213" y="5565775"/>
          <p14:tracePt t="48515" x="3103563" y="5541963"/>
          <p14:tracePt t="48517" x="3103563" y="5537200"/>
          <p14:tracePt t="48520" x="3108325" y="5514975"/>
          <p14:tracePt t="48521" x="3108325" y="5503863"/>
          <p14:tracePt t="48523" x="3108325" y="5492750"/>
          <p14:tracePt t="48524" x="3108325" y="5486400"/>
          <p14:tracePt t="48525" x="3108325" y="5475288"/>
          <p14:tracePt t="48526" x="3108325" y="5468938"/>
          <p14:tracePt t="48528" x="3108325" y="5457825"/>
          <p14:tracePt t="48529" x="3108325" y="5453063"/>
          <p14:tracePt t="48530" x="3108325" y="5441950"/>
          <p14:tracePt t="48533" x="3114675" y="5419725"/>
          <p14:tracePt t="48535" x="3114675" y="5407025"/>
          <p14:tracePt t="48536" x="3119438" y="5402263"/>
          <p14:tracePt t="48538" x="3119438" y="5384800"/>
          <p14:tracePt t="48539" x="3119438" y="5373688"/>
          <p14:tracePt t="48540" x="3119438" y="5368925"/>
          <p14:tracePt t="48542" x="3119438" y="5351463"/>
          <p14:tracePt t="48543" x="3119438" y="5345113"/>
          <p14:tracePt t="48544" x="3119438" y="5334000"/>
          <p14:tracePt t="48545" x="3119438" y="5322888"/>
          <p14:tracePt t="48546" x="3119438" y="5318125"/>
          <p14:tracePt t="48547" x="3119438" y="5311775"/>
          <p14:tracePt t="48548" x="3119438" y="5300663"/>
          <p14:tracePt t="48549" x="3119438" y="5289550"/>
          <p14:tracePt t="48550" x="3119438" y="5284788"/>
          <p14:tracePt t="48551" x="3125788" y="5278438"/>
          <p14:tracePt t="48552" x="3125788" y="5260975"/>
          <p14:tracePt t="48554" x="3125788" y="5256213"/>
          <p14:tracePt t="48554" x="3125788" y="5245100"/>
          <p14:tracePt t="48555" x="3125788" y="5238750"/>
          <p14:tracePt t="48556" x="3125788" y="5233988"/>
          <p14:tracePt t="48557" x="3125788" y="5216525"/>
          <p14:tracePt t="48558" x="3125788" y="5210175"/>
          <p14:tracePt t="48559" x="3125788" y="5205413"/>
          <p14:tracePt t="48560" x="3125788" y="5194300"/>
          <p14:tracePt t="48561" x="3125788" y="5183188"/>
          <p14:tracePt t="48562" x="3125788" y="5176838"/>
          <p14:tracePt t="48563" x="3125788" y="5165725"/>
          <p14:tracePt t="48564" x="3125788" y="5160963"/>
          <p14:tracePt t="48566" x="3125788" y="5137150"/>
          <p14:tracePt t="48567" x="3125788" y="5132388"/>
          <p14:tracePt t="48569" x="3125788" y="5114925"/>
          <p14:tracePt t="48570" x="3125788" y="5103813"/>
          <p14:tracePt t="48571" x="3125788" y="5092700"/>
          <p14:tracePt t="48572" x="3125788" y="5087938"/>
          <p14:tracePt t="48573" x="3125788" y="5081588"/>
          <p14:tracePt t="48574" x="3125788" y="5064125"/>
          <p14:tracePt t="48575" x="3125788" y="5059363"/>
          <p14:tracePt t="48576" x="3125788" y="5053013"/>
          <p14:tracePt t="48577" x="3125788" y="5041900"/>
          <p14:tracePt t="48578" x="3125788" y="5037138"/>
          <p14:tracePt t="48580" x="3125788" y="5019675"/>
          <p14:tracePt t="48581" x="3125788" y="5008563"/>
          <p14:tracePt t="48582" x="3125788" y="5002213"/>
          <p14:tracePt t="48583" x="3125788" y="4991100"/>
          <p14:tracePt t="48584" x="3125788" y="4986338"/>
          <p14:tracePt t="48586" x="3125788" y="4968875"/>
          <p14:tracePt t="48588" x="3125788" y="4946650"/>
          <p14:tracePt t="48589" x="3125788" y="4941888"/>
          <p14:tracePt t="48590" x="3125788" y="4935538"/>
          <p14:tracePt t="48591" x="3125788" y="4924425"/>
          <p14:tracePt t="48592" x="3125788" y="4918075"/>
          <p14:tracePt t="48593" x="3125788" y="4913313"/>
          <p14:tracePt t="48594" x="3125788" y="4902200"/>
          <p14:tracePt t="48595" x="3125788" y="4891088"/>
          <p14:tracePt t="48596" x="3125788" y="4884738"/>
          <p14:tracePt t="48598" x="3125788" y="4873625"/>
          <p14:tracePt t="48599" x="3125788" y="4862513"/>
          <p14:tracePt t="48601" x="3125788" y="4851400"/>
          <p14:tracePt t="48602" x="3125788" y="4840288"/>
          <p14:tracePt t="48603" x="3125788" y="4829175"/>
          <p14:tracePt t="48604" x="3125788" y="4822825"/>
          <p14:tracePt t="48605" x="3125788" y="4818063"/>
          <p14:tracePt t="48608" x="3125788" y="4794250"/>
          <p14:tracePt t="48609" x="3125788" y="4783138"/>
          <p14:tracePt t="48610" x="3125788" y="4778375"/>
          <p14:tracePt t="48611" x="3125788" y="4772025"/>
          <p14:tracePt t="48612" x="3125788" y="4767263"/>
          <p14:tracePt t="48615" x="3125788" y="4745038"/>
          <p14:tracePt t="48616" x="3125788" y="4733925"/>
          <p14:tracePt t="48617" x="3125788" y="4721225"/>
          <p14:tracePt t="48619" x="3125788" y="4710113"/>
          <p14:tracePt t="48620" x="3125788" y="4699000"/>
          <p14:tracePt t="48622" x="3119438" y="4694238"/>
          <p14:tracePt t="48623" x="3119438" y="4676775"/>
          <p14:tracePt t="48624" x="3119438" y="4672013"/>
          <p14:tracePt t="48626" x="3119438" y="4659313"/>
          <p14:tracePt t="48628" x="3114675" y="4648200"/>
          <p14:tracePt t="48631" x="3114675" y="4625975"/>
          <p14:tracePt t="48632" x="3114675" y="4621213"/>
          <p14:tracePt t="48633" x="3114675" y="4610100"/>
          <p14:tracePt t="48635" x="3114675" y="4603750"/>
          <p14:tracePt t="48636" x="3114675" y="4592638"/>
          <p14:tracePt t="48637" x="3114675" y="4581525"/>
          <p14:tracePt t="48638" x="3114675" y="4575175"/>
          <p14:tracePt t="48639" x="3114675" y="4570413"/>
          <p14:tracePt t="48640" x="3114675" y="4564063"/>
          <p14:tracePt t="48641" x="3114675" y="4559300"/>
          <p14:tracePt t="48642" x="3108325" y="4552950"/>
          <p14:tracePt t="48643" x="3108325" y="4541838"/>
          <p14:tracePt t="48644" x="3108325" y="4537075"/>
          <p14:tracePt t="48645" x="3108325" y="4530725"/>
          <p14:tracePt t="48646" x="3108325" y="4524375"/>
          <p14:tracePt t="48648" x="3108325" y="4513263"/>
          <p14:tracePt t="48651" x="3108325" y="4491038"/>
          <p14:tracePt t="48652" x="3108325" y="4479925"/>
          <p14:tracePt t="48653" x="3108325" y="4475163"/>
          <p14:tracePt t="48654" x="3103563" y="4468813"/>
          <p14:tracePt t="48655" x="3103563" y="4457700"/>
          <p14:tracePt t="48658" x="3103563" y="4435475"/>
          <p14:tracePt t="48659" x="3097213" y="4424363"/>
          <p14:tracePt t="48661" x="3097213" y="4413250"/>
          <p14:tracePt t="48663" x="3097213" y="4395788"/>
          <p14:tracePt t="48664" x="3097213" y="4391025"/>
          <p14:tracePt t="48665" x="3097213" y="4384675"/>
          <p14:tracePt t="48667" x="3097213" y="4373563"/>
          <p14:tracePt t="48668" x="3097213" y="4367213"/>
          <p14:tracePt t="48669" x="3097213" y="4351338"/>
          <p14:tracePt t="48671" x="3090863" y="4344988"/>
          <p14:tracePt t="48672" x="3090863" y="4333875"/>
          <p14:tracePt t="48673" x="3090863" y="4329113"/>
          <p14:tracePt t="48674" x="3090863" y="4322763"/>
          <p14:tracePt t="48676" x="3090863" y="4311650"/>
          <p14:tracePt t="48677" x="3090863" y="4305300"/>
          <p14:tracePt t="48679" x="3086100" y="4294188"/>
          <p14:tracePt t="48681" x="3086100" y="4278313"/>
          <p14:tracePt t="48683" x="3086100" y="4271963"/>
          <p14:tracePt t="48684" x="3086100" y="4267200"/>
          <p14:tracePt t="48685" x="3086100" y="4260850"/>
          <p14:tracePt t="48686" x="3086100" y="4249738"/>
          <p14:tracePt t="48688" x="3086100" y="4243388"/>
          <p14:tracePt t="48689" x="3086100" y="4238625"/>
          <p14:tracePt t="48691" x="3086100" y="4227513"/>
          <p14:tracePt t="48692" x="3086100" y="4221163"/>
          <p14:tracePt t="48693" x="3086100" y="4216400"/>
          <p14:tracePt t="48695" x="3086100" y="4210050"/>
          <p14:tracePt t="48696" x="3079750" y="4205288"/>
          <p14:tracePt t="48698" x="3079750" y="4194175"/>
          <p14:tracePt t="48699" x="3079750" y="4187825"/>
          <p14:tracePt t="48701" x="3079750" y="4176713"/>
          <p14:tracePt t="48703" x="3079750" y="4170363"/>
          <p14:tracePt t="48705" x="3079750" y="4159250"/>
          <p14:tracePt t="48706" x="3074988" y="4154488"/>
          <p14:tracePt t="48708" x="3074988" y="4148138"/>
          <p14:tracePt t="48709" x="3074988" y="4143375"/>
          <p14:tracePt t="48710" x="3074988" y="4137025"/>
          <p14:tracePt t="48712" x="3074988" y="4125913"/>
          <p14:tracePt t="48714" x="3074988" y="4121150"/>
          <p14:tracePt t="48715" x="3074988" y="4114800"/>
          <p14:tracePt t="48717" x="3074988" y="4108450"/>
          <p14:tracePt t="48719" x="3074988" y="4097338"/>
          <p14:tracePt t="48722" x="3074988" y="4086225"/>
          <p14:tracePt t="48724" x="3074988" y="4075113"/>
          <p14:tracePt t="48727" x="3074988" y="4064000"/>
          <p14:tracePt t="48728" x="3074988" y="4059238"/>
          <p14:tracePt t="48729" x="3074988" y="4052888"/>
          <p14:tracePt t="48730" x="3074988" y="4048125"/>
          <p14:tracePt t="48732" x="3074988" y="4041775"/>
          <p14:tracePt t="48733" x="3074988" y="4035425"/>
          <p14:tracePt t="48734" x="3074988" y="4030663"/>
          <p14:tracePt t="48735" x="3068638" y="4024313"/>
          <p14:tracePt t="48737" x="3068638" y="4019550"/>
          <p14:tracePt t="48738" x="3068638" y="4013200"/>
          <p14:tracePt t="48740" x="3068638" y="4002088"/>
          <p14:tracePt t="48742" x="3068638" y="3990975"/>
          <p14:tracePt t="48744" x="3068638" y="3986213"/>
          <p14:tracePt t="48745" x="3068638" y="3979863"/>
          <p14:tracePt t="48746" x="3068638" y="3973513"/>
          <p14:tracePt t="48747" x="3068638" y="3968750"/>
          <p14:tracePt t="48749" x="3068638" y="3962400"/>
          <p14:tracePt t="48750" x="3068638" y="3957638"/>
          <p14:tracePt t="48751" x="3068638" y="3951288"/>
          <p14:tracePt t="48754" x="3063875" y="3935413"/>
          <p14:tracePt t="48756" x="3063875" y="3924300"/>
          <p14:tracePt t="48758" x="3063875" y="3917950"/>
          <p14:tracePt t="48761" x="3057525" y="3900488"/>
          <p14:tracePt t="48763" x="3057525" y="3889375"/>
          <p14:tracePt t="48765" x="3057525" y="3884613"/>
          <p14:tracePt t="48768" x="3057525" y="3873500"/>
          <p14:tracePt t="48770" x="3057525" y="3856038"/>
          <p14:tracePt t="48773" x="3057525" y="3844925"/>
          <p14:tracePt t="48775" x="3057525" y="3838575"/>
          <p14:tracePt t="48776" x="3057525" y="3833813"/>
          <p14:tracePt t="48777" x="3052763" y="3827463"/>
          <p14:tracePt t="48778" x="3052763" y="3822700"/>
          <p14:tracePt t="48779" x="3052763" y="3816350"/>
          <p14:tracePt t="48781" x="3052763" y="3805238"/>
          <p14:tracePt t="48784" x="3052763" y="3794125"/>
          <p14:tracePt t="48786" x="3052763" y="3789363"/>
          <p14:tracePt t="48787" x="3052763" y="3783013"/>
          <p14:tracePt t="48791" x="3052763" y="3765550"/>
          <p14:tracePt t="48792" x="3052763" y="3760788"/>
          <p14:tracePt t="48793" x="3052763" y="3754438"/>
          <p14:tracePt t="48794" x="3052763" y="3749675"/>
          <p14:tracePt t="48796" x="3052763" y="3743325"/>
          <p14:tracePt t="48797" x="3052763" y="3738563"/>
          <p14:tracePt t="48798" x="3052763" y="3727450"/>
          <p14:tracePt t="48800" x="3052763" y="3721100"/>
          <p14:tracePt t="48803" x="3052763" y="3705225"/>
          <p14:tracePt t="48805" x="3052763" y="3692525"/>
          <p14:tracePt t="48807" x="3046413" y="3681413"/>
          <p14:tracePt t="48810" x="3046413" y="3670300"/>
          <p14:tracePt t="48812" x="3046413" y="3659188"/>
          <p14:tracePt t="48817" x="3046413" y="3636963"/>
          <p14:tracePt t="48819" x="3046413" y="3625850"/>
          <p14:tracePt t="48821" x="3046413" y="3619500"/>
          <p14:tracePt t="48823" x="3046413" y="3608388"/>
          <p14:tracePt t="48824" x="3046413" y="3603625"/>
          <p14:tracePt t="48826" x="3046413" y="3597275"/>
          <p14:tracePt t="48827" x="3046413" y="3592513"/>
          <p14:tracePt t="48828" x="3046413" y="3586163"/>
          <p14:tracePt t="48830" x="3046413" y="3575050"/>
          <p14:tracePt t="48831" x="3046413" y="3570288"/>
          <p14:tracePt t="48833" x="3046413" y="3563938"/>
          <p14:tracePt t="48834" x="3046413" y="3557588"/>
          <p14:tracePt t="48835" x="3046413" y="3552825"/>
          <p14:tracePt t="48836" x="3046413" y="3546475"/>
          <p14:tracePt t="48838" x="3046413" y="3541713"/>
          <p14:tracePt t="48839" x="3046413" y="3535363"/>
          <p14:tracePt t="48840" x="3041650" y="3530600"/>
          <p14:tracePt t="48842" x="3041650" y="3524250"/>
          <p14:tracePt t="48843" x="3041650" y="3519488"/>
          <p14:tracePt t="48844" x="3041650" y="3513138"/>
          <p14:tracePt t="48846" x="3041650" y="3508375"/>
          <p14:tracePt t="48847" x="3041650" y="3502025"/>
          <p14:tracePt t="48848" x="3041650" y="3495675"/>
          <p14:tracePt t="48851" x="3041650" y="3484563"/>
          <p14:tracePt t="48853" x="3041650" y="3479800"/>
          <p14:tracePt t="48854" x="3041650" y="3473450"/>
          <p14:tracePt t="48855" x="3041650" y="3468688"/>
          <p14:tracePt t="48857" x="3041650" y="3462338"/>
          <p14:tracePt t="48859" x="3041650" y="3451225"/>
          <p14:tracePt t="48862" x="3041650" y="3446463"/>
          <p14:tracePt t="48863" x="3041650" y="3440113"/>
          <p14:tracePt t="48864" x="3041650" y="3435350"/>
          <p14:tracePt t="48865" x="3041650" y="3429000"/>
          <p14:tracePt t="48867" x="3041650" y="3422650"/>
          <p14:tracePt t="48869" x="3041650" y="3411538"/>
          <p14:tracePt t="48871" x="3041650" y="3406775"/>
          <p14:tracePt t="48873" x="3041650" y="3400425"/>
          <p14:tracePt t="48874" x="3041650" y="3395663"/>
          <p14:tracePt t="48875" x="3041650" y="3389313"/>
          <p14:tracePt t="48878" x="3041650" y="3384550"/>
          <p14:tracePt t="48879" x="3041650" y="3373438"/>
          <p14:tracePt t="48881" x="3041650" y="3367088"/>
          <p14:tracePt t="48883" x="3041650" y="3362325"/>
          <p14:tracePt t="48884" x="3041650" y="3355975"/>
          <p14:tracePt t="48885" x="3041650" y="3349625"/>
          <p14:tracePt t="48887" x="3041650" y="3344863"/>
          <p14:tracePt t="48889" x="3041650" y="3333750"/>
          <p14:tracePt t="48893" x="3041650" y="3316288"/>
          <p14:tracePt t="48895" x="3041650" y="3311525"/>
          <p14:tracePt t="48896" x="3041650" y="3305175"/>
          <p14:tracePt t="48900" x="3041650" y="3287713"/>
          <p14:tracePt t="48902" x="3041650" y="3282950"/>
          <p14:tracePt t="48903" x="3041650" y="3276600"/>
          <p14:tracePt t="48904" x="3041650" y="3271838"/>
          <p14:tracePt t="48907" x="3041650" y="3260725"/>
          <p14:tracePt t="48908" x="3041650" y="3254375"/>
          <p14:tracePt t="48910" x="3041650" y="3249613"/>
          <p14:tracePt t="48911" x="3041650" y="3243263"/>
          <p14:tracePt t="48913" x="3041650" y="3232150"/>
          <p14:tracePt t="48915" x="3041650" y="3221038"/>
          <p14:tracePt t="48917" x="3041650" y="3214688"/>
          <p14:tracePt t="48918" x="3041650" y="3209925"/>
          <p14:tracePt t="48920" x="3041650" y="3198813"/>
          <p14:tracePt t="48922" x="3041650" y="3192463"/>
          <p14:tracePt t="48923" x="3041650" y="3187700"/>
          <p14:tracePt t="48924" x="3041650" y="3181350"/>
          <p14:tracePt t="48925" x="3041650" y="3176588"/>
          <p14:tracePt t="48927" x="3041650" y="3165475"/>
          <p14:tracePt t="48929" x="3041650" y="3159125"/>
          <p14:tracePt t="48930" x="3041650" y="3152775"/>
          <p14:tracePt t="48932" x="3041650" y="3141663"/>
          <p14:tracePt t="48935" x="3041650" y="3130550"/>
          <p14:tracePt t="48936" x="3041650" y="3125788"/>
          <p14:tracePt t="48938" x="3041650" y="3119438"/>
          <p14:tracePt t="48939" x="3041650" y="3108325"/>
          <p14:tracePt t="48941" x="3041650" y="3103563"/>
          <p14:tracePt t="48942" x="3041650" y="3097213"/>
          <p14:tracePt t="48944" x="3041650" y="3092450"/>
          <p14:tracePt t="48946" x="3046413" y="3079750"/>
          <p14:tracePt t="48949" x="3046413" y="3068638"/>
          <p14:tracePt t="48950" x="3046413" y="3063875"/>
          <p14:tracePt t="48951" x="3046413" y="3057525"/>
          <p14:tracePt t="48954" x="3046413" y="3046413"/>
          <p14:tracePt t="48956" x="3046413" y="3035300"/>
          <p14:tracePt t="48957" x="3046413" y="3030538"/>
          <p14:tracePt t="48959" x="3046413" y="3024188"/>
          <p14:tracePt t="48962" x="3046413" y="3013075"/>
          <p14:tracePt t="48963" x="3046413" y="3006725"/>
          <p14:tracePt t="48965" x="3046413" y="2995613"/>
          <p14:tracePt t="48967" x="3046413" y="2990850"/>
          <p14:tracePt t="48969" x="3046413" y="2984500"/>
          <p14:tracePt t="48971" x="3052763" y="2973388"/>
          <p14:tracePt t="48973" x="3052763" y="2968625"/>
          <p14:tracePt t="48975" x="3052763" y="2962275"/>
          <p14:tracePt t="48978" x="3052763" y="2944813"/>
          <p14:tracePt t="48980" x="3052763" y="2940050"/>
          <p14:tracePt t="48985" x="3057525" y="2917825"/>
          <p14:tracePt t="48988" x="3057525" y="2906713"/>
          <p14:tracePt t="48990" x="3057525" y="2900363"/>
          <p14:tracePt t="48991" x="3057525" y="2895600"/>
          <p14:tracePt t="48993" x="3057525" y="2889250"/>
          <p14:tracePt t="48994" x="3063875" y="2884488"/>
          <p14:tracePt t="48995" x="3063875" y="2878138"/>
          <p14:tracePt t="48998" x="3063875" y="2867025"/>
          <p14:tracePt t="49005" x="3063875" y="2844800"/>
          <p14:tracePt t="49006" x="3063875" y="2838450"/>
          <p14:tracePt t="49007" x="3063875" y="2833688"/>
          <p14:tracePt t="49008" x="3063875" y="2827338"/>
          <p14:tracePt t="49010" x="3063875" y="2822575"/>
          <p14:tracePt t="49012" x="3068638" y="2816225"/>
          <p14:tracePt t="49014" x="3068638" y="2805113"/>
          <p14:tracePt t="49017" x="3068638" y="2798763"/>
          <p14:tracePt t="49018" x="3068638" y="2794000"/>
          <p14:tracePt t="49019" x="3068638" y="2787650"/>
          <p14:tracePt t="49020" x="3068638" y="2782888"/>
          <p14:tracePt t="49022" x="3068638" y="2776538"/>
          <p14:tracePt t="49026" x="3068638" y="2760663"/>
          <p14:tracePt t="49027" x="3068638" y="2754313"/>
          <p14:tracePt t="49029" x="3068638" y="2749550"/>
          <p14:tracePt t="49030" x="3068638" y="2743200"/>
          <p14:tracePt t="49031" x="3074988" y="2743200"/>
          <p14:tracePt t="49032" x="3074988" y="2736850"/>
          <p14:tracePt t="49033" x="3074988" y="2732088"/>
          <p14:tracePt t="49034" x="3074988" y="2725738"/>
          <p14:tracePt t="49036" x="3074988" y="2720975"/>
          <p14:tracePt t="49038" x="3074988" y="2714625"/>
          <p14:tracePt t="49039" x="3074988" y="2709863"/>
          <p14:tracePt t="49040" x="3074988" y="2703513"/>
          <p14:tracePt t="49042" x="3074988" y="2698750"/>
          <p14:tracePt t="49045" x="3074988" y="2687638"/>
          <p14:tracePt t="49047" x="3074988" y="2681288"/>
          <p14:tracePt t="49048" x="3074988" y="2676525"/>
          <p14:tracePt t="49049" x="3074988" y="2670175"/>
          <p14:tracePt t="49050" x="3074988" y="2663825"/>
          <p14:tracePt t="49052" x="3079750" y="2659063"/>
          <p14:tracePt t="49054" x="3079750" y="2647950"/>
          <p14:tracePt t="49056" x="3079750" y="2641600"/>
          <p14:tracePt t="49058" x="3079750" y="2636838"/>
          <p14:tracePt t="49061" x="3079750" y="2625725"/>
          <p14:tracePt t="49062" x="3079750" y="2619375"/>
          <p14:tracePt t="49065" x="3086100" y="2608263"/>
          <p14:tracePt t="49067" x="3086100" y="2601913"/>
          <p14:tracePt t="49068" x="3086100" y="2597150"/>
          <p14:tracePt t="49070" x="3086100" y="2590800"/>
          <p14:tracePt t="49073" x="3086100" y="2579688"/>
          <p14:tracePt t="49074" x="3086100" y="2574925"/>
          <p14:tracePt t="49076" x="3086100" y="2568575"/>
          <p14:tracePt t="49077" x="3086100" y="2563813"/>
          <p14:tracePt t="49079" x="3086100" y="2557463"/>
          <p14:tracePt t="49081" x="3086100" y="2552700"/>
          <p14:tracePt t="49083" x="3086100" y="2541588"/>
          <p14:tracePt t="49086" x="3086100" y="2535238"/>
          <p14:tracePt t="49087" x="3086100" y="2528888"/>
          <p14:tracePt t="49088" x="3086100" y="2524125"/>
          <p14:tracePt t="49090" x="3086100" y="2517775"/>
          <p14:tracePt t="49093" x="3086100" y="2513013"/>
          <p14:tracePt t="49094" x="3086100" y="2506663"/>
          <p14:tracePt t="49095" x="3086100" y="2501900"/>
          <p14:tracePt t="49097" x="3086100" y="2495550"/>
          <p14:tracePt t="49100" x="3086100" y="2490788"/>
          <p14:tracePt t="49101" x="3086100" y="2484438"/>
          <p14:tracePt t="49103" x="3086100" y="2479675"/>
          <p14:tracePt t="49104" x="3086100" y="2473325"/>
          <p14:tracePt t="49107" x="3086100" y="2466975"/>
          <p14:tracePt t="49108" x="3086100" y="2462213"/>
          <p14:tracePt t="49110" x="3086100" y="2455863"/>
          <p14:tracePt t="49111" x="3086100" y="2451100"/>
          <p14:tracePt t="49115" x="3086100" y="2439988"/>
          <p14:tracePt t="49118" x="3086100" y="2433638"/>
          <p14:tracePt t="49120" x="3090863" y="2428875"/>
          <p14:tracePt t="49123" x="3090863" y="2417763"/>
          <p14:tracePt t="49125" x="3090863" y="2411413"/>
          <p14:tracePt t="49128" x="3090863" y="2406650"/>
          <p14:tracePt t="49130" x="3090863" y="2400300"/>
          <p14:tracePt t="49131" x="3090863" y="2393950"/>
          <p14:tracePt t="49136" x="3090863" y="2382838"/>
          <p14:tracePt t="49138" x="3090863" y="2378075"/>
          <p14:tracePt t="49140" x="3090863" y="2371725"/>
          <p14:tracePt t="49143" x="3090863" y="2366963"/>
          <p14:tracePt t="49144" x="3090863" y="2360613"/>
          <p14:tracePt t="49147" x="3090863" y="2355850"/>
          <p14:tracePt t="49149" x="3090863" y="2349500"/>
          <p14:tracePt t="49152" x="3090863" y="2344738"/>
          <p14:tracePt t="49153" x="3090863" y="2338388"/>
          <p14:tracePt t="49156" x="3097213" y="2333625"/>
          <p14:tracePt t="49159" x="3097213" y="2327275"/>
          <p14:tracePt t="49164" x="3097213" y="2320925"/>
          <p14:tracePt t="49165" x="3097213" y="2316163"/>
          <p14:tracePt t="49166" x="3097213" y="2309813"/>
          <p14:tracePt t="49169" x="3097213" y="2305050"/>
          <p14:tracePt t="49172" x="3097213" y="2298700"/>
          <p14:tracePt t="49175" x="3097213" y="2293938"/>
          <p14:tracePt t="49176" x="3097213" y="2287588"/>
          <p14:tracePt t="49178" x="3097213" y="2282825"/>
          <p14:tracePt t="49181" x="3097213" y="2276475"/>
          <p14:tracePt t="49186" x="3097213" y="2265363"/>
          <p14:tracePt t="49187" x="3103563" y="2265363"/>
          <p14:tracePt t="49189" x="3103563" y="2259013"/>
          <p14:tracePt t="49192" x="3103563" y="2254250"/>
          <p14:tracePt t="49194" x="3103563" y="2247900"/>
          <p14:tracePt t="49198" x="3103563" y="2236788"/>
          <p14:tracePt t="49200" x="3103563" y="2232025"/>
          <p14:tracePt t="49201" x="3108325" y="2232025"/>
          <p14:tracePt t="49202" x="3108325" y="2225675"/>
          <p14:tracePt t="49205" x="3108325" y="2220913"/>
          <p14:tracePt t="49206" x="3108325" y="2214563"/>
          <p14:tracePt t="49208" x="3108325" y="2209800"/>
          <p14:tracePt t="49212" x="3108325" y="2198688"/>
          <p14:tracePt t="49214" x="3108325" y="2192338"/>
          <p14:tracePt t="49218" x="3108325" y="2185988"/>
          <p14:tracePt t="49220" x="3108325" y="2174875"/>
          <p14:tracePt t="49223" x="3108325" y="2170113"/>
          <p14:tracePt t="49225" x="3108325" y="2163763"/>
          <p14:tracePt t="49228" x="3108325" y="2159000"/>
          <p14:tracePt t="49229" x="3114675" y="2152650"/>
          <p14:tracePt t="49233" x="3114675" y="2147888"/>
          <p14:tracePt t="49237" x="3114675" y="2141538"/>
          <p14:tracePt t="49241" x="3114675" y="2136775"/>
          <p14:tracePt t="49245" x="3114675" y="2130425"/>
          <p14:tracePt t="49249" x="3114675" y="2124075"/>
          <p14:tracePt t="49255" x="3114675" y="2119313"/>
          <p14:tracePt t="49270" x="3114675" y="2112963"/>
          <p14:tracePt t="49354" x="3114675" y="2119313"/>
          <p14:tracePt t="49363" x="3114675" y="2124075"/>
          <p14:tracePt t="49367" x="3114675" y="2130425"/>
          <p14:tracePt t="49370" x="3114675" y="2136775"/>
          <p14:tracePt t="49374" x="3114675" y="2141538"/>
          <p14:tracePt t="49375" x="3114675" y="2147888"/>
          <p14:tracePt t="49379" x="3114675" y="2163763"/>
          <p14:tracePt t="49381" x="3114675" y="2170113"/>
          <p14:tracePt t="49382" x="3114675" y="2174875"/>
          <p14:tracePt t="49383" x="3114675" y="2181225"/>
          <p14:tracePt t="49385" x="3114675" y="2192338"/>
          <p14:tracePt t="49389" x="3114675" y="2209800"/>
          <p14:tracePt t="49391" x="3114675" y="2225675"/>
          <p14:tracePt t="49393" x="3114675" y="2236788"/>
          <p14:tracePt t="49395" x="3114675" y="2254250"/>
          <p14:tracePt t="49396" x="3114675" y="2259013"/>
          <p14:tracePt t="49397" x="3114675" y="2265363"/>
          <p14:tracePt t="49400" x="3108325" y="2293938"/>
          <p14:tracePt t="49401" x="3108325" y="2298700"/>
          <p14:tracePt t="49403" x="3108325" y="2320925"/>
          <p14:tracePt t="49404" x="3108325" y="2333625"/>
          <p14:tracePt t="49405" x="3108325" y="2344738"/>
          <p14:tracePt t="49407" x="3103563" y="2360613"/>
          <p14:tracePt t="49409" x="3103563" y="2378075"/>
          <p14:tracePt t="49411" x="3103563" y="2406650"/>
          <p14:tracePt t="49413" x="3103563" y="2422525"/>
          <p14:tracePt t="49415" x="3097213" y="2451100"/>
          <p14:tracePt t="49416" x="3097213" y="2462213"/>
          <p14:tracePt t="49419" x="3097213" y="2484438"/>
          <p14:tracePt t="49421" x="3097213" y="2513013"/>
          <p14:tracePt t="49422" x="3097213" y="2541588"/>
          <p14:tracePt t="49423" x="3097213" y="2552700"/>
          <p14:tracePt t="49424" x="3097213" y="2568575"/>
          <p14:tracePt t="49425" x="3097213" y="2579688"/>
          <p14:tracePt t="49426" x="3090863" y="2597150"/>
          <p14:tracePt t="49427" x="3090863" y="2608263"/>
          <p14:tracePt t="49428" x="3090863" y="2619375"/>
          <p14:tracePt t="49429" x="3090863" y="2630488"/>
          <p14:tracePt t="49430" x="3090863" y="2641600"/>
          <p14:tracePt t="49431" x="3086100" y="2663825"/>
          <p14:tracePt t="49432" x="3086100" y="2676525"/>
          <p14:tracePt t="49433" x="3086100" y="2692400"/>
          <p14:tracePt t="49434" x="3086100" y="2698750"/>
          <p14:tracePt t="49435" x="3086100" y="2714625"/>
          <p14:tracePt t="49436" x="3086100" y="2732088"/>
          <p14:tracePt t="49437" x="3079750" y="2736850"/>
          <p14:tracePt t="49438" x="3079750" y="2749550"/>
          <p14:tracePt t="49439" x="3079750" y="2765425"/>
          <p14:tracePt t="49440" x="3079750" y="2782888"/>
          <p14:tracePt t="49441" x="3079750" y="2794000"/>
          <p14:tracePt t="49442" x="3079750" y="2809875"/>
          <p14:tracePt t="49444" x="3079750" y="2833688"/>
          <p14:tracePt t="49445" x="3079750" y="2844800"/>
          <p14:tracePt t="49446" x="3079750" y="2855913"/>
          <p14:tracePt t="49447" x="3079750" y="2867025"/>
          <p14:tracePt t="49448" x="3074988" y="2884488"/>
          <p14:tracePt t="49450" x="3074988" y="2917825"/>
          <p14:tracePt t="49451" x="3074988" y="2922588"/>
          <p14:tracePt t="49452" x="3074988" y="2933700"/>
          <p14:tracePt t="49453" x="3068638" y="2951163"/>
          <p14:tracePt t="49454" x="3068638" y="2962275"/>
          <p14:tracePt t="49455" x="3068638" y="2973388"/>
          <p14:tracePt t="49456" x="3068638" y="2984500"/>
          <p14:tracePt t="49457" x="3068638" y="3001963"/>
          <p14:tracePt t="49458" x="3068638" y="3019425"/>
          <p14:tracePt t="49459" x="3068638" y="3030538"/>
          <p14:tracePt t="49460" x="3068638" y="3041650"/>
          <p14:tracePt t="49461" x="3068638" y="3052763"/>
          <p14:tracePt t="49462" x="3068638" y="3063875"/>
          <p14:tracePt t="49463" x="3068638" y="3074988"/>
          <p14:tracePt t="49464" x="3068638" y="3086100"/>
          <p14:tracePt t="49465" x="3068638" y="3103563"/>
          <p14:tracePt t="49466" x="3063875" y="3114675"/>
          <p14:tracePt t="49467" x="3063875" y="3125788"/>
          <p14:tracePt t="49468" x="3063875" y="3136900"/>
          <p14:tracePt t="49469" x="3063875" y="3141663"/>
          <p14:tracePt t="49470" x="3063875" y="3159125"/>
          <p14:tracePt t="49470" x="3063875" y="3176588"/>
          <p14:tracePt t="49472" x="3063875" y="3181350"/>
          <p14:tracePt t="49473" x="3063875" y="3198813"/>
          <p14:tracePt t="49475" x="3063875" y="3221038"/>
          <p14:tracePt t="49476" x="3063875" y="3227388"/>
          <p14:tracePt t="49477" x="3063875" y="3238500"/>
          <p14:tracePt t="49478" x="3063875" y="3254375"/>
          <p14:tracePt t="49479" x="3063875" y="3265488"/>
          <p14:tracePt t="49481" x="3057525" y="3282950"/>
          <p14:tracePt t="49482" x="3057525" y="3300413"/>
          <p14:tracePt t="49483" x="3057525" y="3305175"/>
          <p14:tracePt t="49484" x="3057525" y="3322638"/>
          <p14:tracePt t="49485" x="3057525" y="3333750"/>
          <p14:tracePt t="49486" x="3057525" y="3338513"/>
          <p14:tracePt t="49487" x="3057525" y="3355975"/>
          <p14:tracePt t="49488" x="3057525" y="3367088"/>
          <p14:tracePt t="49489" x="3057525" y="3373438"/>
          <p14:tracePt t="49490" x="3057525" y="3389313"/>
          <p14:tracePt t="49491" x="3052763" y="3400425"/>
          <p14:tracePt t="49492" x="3052763" y="3411538"/>
          <p14:tracePt t="49493" x="3052763" y="3417888"/>
          <p14:tracePt t="49494" x="3052763" y="3429000"/>
          <p14:tracePt t="49496" x="3052763" y="3457575"/>
          <p14:tracePt t="49497" x="3052763" y="3462338"/>
          <p14:tracePt t="49498" x="3052763" y="3473450"/>
          <p14:tracePt t="49498" x="3052763" y="3490913"/>
          <p14:tracePt t="49500" x="3052763" y="3495675"/>
          <p14:tracePt t="49500" x="3052763" y="3508375"/>
          <p14:tracePt t="49503" x="3052763" y="3535363"/>
          <p14:tracePt t="49504" x="3052763" y="3546475"/>
          <p14:tracePt t="49505" x="3052763" y="3557588"/>
          <p14:tracePt t="49506" x="3052763" y="3570288"/>
          <p14:tracePt t="49507" x="3052763" y="3581400"/>
          <p14:tracePt t="49508" x="3052763" y="3592513"/>
          <p14:tracePt t="49509" x="3052763" y="3608388"/>
          <p14:tracePt t="49511" x="3052763" y="3630613"/>
          <p14:tracePt t="49512" x="3052763" y="3643313"/>
          <p14:tracePt t="49513" x="3052763" y="3654425"/>
          <p14:tracePt t="49513" x="3052763" y="3665538"/>
          <p14:tracePt t="49515" x="3052763" y="3676650"/>
          <p14:tracePt t="49516" x="3052763" y="3692525"/>
          <p14:tracePt t="49517" x="3052763" y="3705225"/>
          <p14:tracePt t="49518" x="3052763" y="3716338"/>
          <p14:tracePt t="49518" x="3052763" y="3732213"/>
          <p14:tracePt t="49519" x="3052763" y="3743325"/>
          <p14:tracePt t="49520" x="3052763" y="3749675"/>
          <p14:tracePt t="49522" x="3052763" y="3765550"/>
          <p14:tracePt t="49524" x="3052763" y="3789363"/>
          <p14:tracePt t="49525" x="3052763" y="3805238"/>
          <p14:tracePt t="49526" x="3052763" y="3822700"/>
          <p14:tracePt t="49527" x="3052763" y="3833813"/>
          <p14:tracePt t="49528" x="3052763" y="3844925"/>
          <p14:tracePt t="49529" x="3052763" y="3856038"/>
          <p14:tracePt t="49530" x="3052763" y="3867150"/>
          <p14:tracePt t="49531" x="3052763" y="3884613"/>
          <p14:tracePt t="49532" x="3052763" y="3889375"/>
          <p14:tracePt t="49533" x="3052763" y="3906838"/>
          <p14:tracePt t="49534" x="3052763" y="3924300"/>
          <p14:tracePt t="49535" x="3052763" y="3929063"/>
          <p14:tracePt t="49536" x="3052763" y="3946525"/>
          <p14:tracePt t="49538" x="3052763" y="3968750"/>
          <p14:tracePt t="49539" x="3052763" y="3986213"/>
          <p14:tracePt t="49540" x="3052763" y="3997325"/>
          <p14:tracePt t="49542" x="3052763" y="4019550"/>
          <p14:tracePt t="49543" x="3052763" y="4035425"/>
          <p14:tracePt t="49544" x="3052763" y="4048125"/>
          <p14:tracePt t="49544" x="3052763" y="4059238"/>
          <p14:tracePt t="49546" x="3052763" y="4070350"/>
          <p14:tracePt t="49547" x="3052763" y="4081463"/>
          <p14:tracePt t="49548" x="3052763" y="4092575"/>
          <p14:tracePt t="49549" x="3052763" y="4103688"/>
          <p14:tracePt t="49550" x="3052763" y="4121150"/>
          <p14:tracePt t="49552" x="3052763" y="4143375"/>
          <p14:tracePt t="49553" x="3052763" y="4154488"/>
          <p14:tracePt t="49555" x="3052763" y="4170363"/>
          <p14:tracePt t="49556" x="3052763" y="4187825"/>
          <p14:tracePt t="49557" x="3052763" y="4198938"/>
          <p14:tracePt t="49560" x="3052763" y="4227513"/>
          <p14:tracePt t="49561" x="3052763" y="4238625"/>
          <p14:tracePt t="49562" x="3052763" y="4249738"/>
          <p14:tracePt t="49563" x="3052763" y="4260850"/>
          <p14:tracePt t="49564" x="3052763" y="4271963"/>
          <p14:tracePt t="49565" x="3052763" y="4283075"/>
          <p14:tracePt t="49566" x="3052763" y="4289425"/>
          <p14:tracePt t="49567" x="3052763" y="4300538"/>
          <p14:tracePt t="49568" x="3052763" y="4311650"/>
          <p14:tracePt t="49569" x="3052763" y="4322763"/>
          <p14:tracePt t="49570" x="3052763" y="4329113"/>
          <p14:tracePt t="49571" x="3052763" y="4340225"/>
          <p14:tracePt t="49572" x="3052763" y="4351338"/>
          <p14:tracePt t="49573" x="3052763" y="4356100"/>
          <p14:tracePt t="49574" x="3052763" y="4367213"/>
          <p14:tracePt t="49575" x="3052763" y="4373563"/>
          <p14:tracePt t="49576" x="3052763" y="4384675"/>
          <p14:tracePt t="49577" x="3052763" y="4395788"/>
          <p14:tracePt t="49578" x="3052763" y="4402138"/>
          <p14:tracePt t="49579" x="3052763" y="4413250"/>
          <p14:tracePt t="49580" x="3052763" y="4418013"/>
          <p14:tracePt t="49581" x="3057525" y="4429125"/>
          <p14:tracePt t="49582" x="3057525" y="4435475"/>
          <p14:tracePt t="49583" x="3057525" y="4446588"/>
          <p14:tracePt t="49584" x="3057525" y="4451350"/>
          <p14:tracePt t="49585" x="3057525" y="4464050"/>
          <p14:tracePt t="49586" x="3057525" y="4468813"/>
          <p14:tracePt t="49587" x="3057525" y="4475163"/>
          <p14:tracePt t="49589" x="3057525" y="4491038"/>
          <p14:tracePt t="49590" x="3057525" y="4497388"/>
          <p14:tracePt t="49591" x="3057525" y="4502150"/>
          <p14:tracePt t="49592" x="3057525" y="4513263"/>
          <p14:tracePt t="49593" x="3057525" y="4519613"/>
          <p14:tracePt t="49595" x="3057525" y="4530725"/>
          <p14:tracePt t="49596" x="3057525" y="4537075"/>
          <p14:tracePt t="49597" x="3057525" y="4541838"/>
          <p14:tracePt t="49598" x="3057525" y="4552950"/>
          <p14:tracePt t="49599" x="3057525" y="4559300"/>
          <p14:tracePt t="49601" x="3057525" y="4570413"/>
          <p14:tracePt t="49602" x="3057525" y="4575175"/>
          <p14:tracePt t="49603" x="3057525" y="4581525"/>
          <p14:tracePt t="49604" x="3057525" y="4586288"/>
          <p14:tracePt t="49605" x="3057525" y="4592638"/>
          <p14:tracePt t="49607" x="3057525" y="4603750"/>
          <p14:tracePt t="49608" x="3057525" y="4614863"/>
          <p14:tracePt t="49610" x="3057525" y="4621213"/>
          <p14:tracePt t="49611" x="3057525" y="4625975"/>
          <p14:tracePt t="49612" x="3057525" y="4632325"/>
          <p14:tracePt t="49614" x="3057525" y="4643438"/>
          <p14:tracePt t="49615" x="3057525" y="4648200"/>
          <p14:tracePt t="49616" x="3057525" y="4654550"/>
          <p14:tracePt t="49617" x="3057525" y="4659313"/>
          <p14:tracePt t="49618" x="3057525" y="4665663"/>
          <p14:tracePt t="49621" x="3057525" y="4687888"/>
          <p14:tracePt t="49623" x="3057525" y="4694238"/>
          <p14:tracePt t="49624" x="3057525" y="4699000"/>
          <p14:tracePt t="49626" x="3057525" y="4705350"/>
          <p14:tracePt t="49627" x="3057525" y="4710113"/>
          <p14:tracePt t="49628" x="3057525" y="4716463"/>
          <p14:tracePt t="49629" x="3057525" y="4721225"/>
          <p14:tracePt t="49630" x="3057525" y="4727575"/>
          <p14:tracePt t="49631" x="3057525" y="4733925"/>
          <p14:tracePt t="49633" x="3057525" y="4738688"/>
          <p14:tracePt t="49634" x="3057525" y="4745038"/>
          <p14:tracePt t="49635" x="3057525" y="4749800"/>
          <p14:tracePt t="49636" x="3057525" y="4756150"/>
          <p14:tracePt t="49637" x="3057525" y="4760913"/>
          <p14:tracePt t="49638" x="3057525" y="4767263"/>
          <p14:tracePt t="49638" x="3057525" y="4772025"/>
          <p14:tracePt t="49642" x="3057525" y="4783138"/>
          <p14:tracePt t="49643" x="3057525" y="4789488"/>
          <p14:tracePt t="49644" x="3057525" y="4794250"/>
          <p14:tracePt t="49644" x="3057525" y="4800600"/>
          <p14:tracePt t="49646" x="3057525" y="4806950"/>
          <p14:tracePt t="49647" x="3057525" y="4811713"/>
          <p14:tracePt t="49650" x="3057525" y="4822825"/>
          <p14:tracePt t="49651" x="3057525" y="4829175"/>
          <p14:tracePt t="49652" x="3057525" y="4833938"/>
          <p14:tracePt t="49652" x="3057525" y="4840288"/>
          <p14:tracePt t="49654" x="3057525" y="4845050"/>
          <p14:tracePt t="49656" x="3057525" y="4856163"/>
          <p14:tracePt t="49657" x="3057525" y="4862513"/>
          <p14:tracePt t="49658" x="3057525" y="4873625"/>
          <p14:tracePt t="49661" x="3057525" y="4879975"/>
          <p14:tracePt t="49664" x="3057525" y="4895850"/>
          <p14:tracePt t="49665" x="3057525" y="4902200"/>
          <p14:tracePt t="49666" x="3057525" y="4906963"/>
          <p14:tracePt t="49667" x="3057525" y="4913313"/>
          <p14:tracePt t="49670" x="3057525" y="4924425"/>
          <p14:tracePt t="49671" x="3057525" y="4929188"/>
          <p14:tracePt t="49672" x="3057525" y="4935538"/>
          <p14:tracePt t="49673" x="3057525" y="4941888"/>
          <p14:tracePt t="49674" x="3057525" y="4946650"/>
          <p14:tracePt t="49675" x="3057525" y="4953000"/>
          <p14:tracePt t="49678" x="3057525" y="4964113"/>
          <p14:tracePt t="49679" x="3057525" y="4975225"/>
          <p14:tracePt t="49682" x="3057525" y="4986338"/>
          <p14:tracePt t="49683" x="3057525" y="4991100"/>
          <p14:tracePt t="49684" x="3057525" y="4997450"/>
          <p14:tracePt t="49685" x="3057525" y="5002213"/>
          <p14:tracePt t="49687" x="3057525" y="5014913"/>
          <p14:tracePt t="49688" x="3057525" y="5019675"/>
          <p14:tracePt t="49689" x="3057525" y="5026025"/>
          <p14:tracePt t="49690" x="3057525" y="5030788"/>
          <p14:tracePt t="49692" x="3057525" y="5041900"/>
          <p14:tracePt t="49694" x="3057525" y="5048250"/>
          <p14:tracePt t="49695" x="3057525" y="5053013"/>
          <p14:tracePt t="49697" x="3057525" y="5064125"/>
          <p14:tracePt t="49699" x="3057525" y="5070475"/>
          <p14:tracePt t="49700" x="3057525" y="5076825"/>
          <p14:tracePt t="49701" x="3057525" y="5081588"/>
          <p14:tracePt t="49702" x="3057525" y="5087938"/>
          <p14:tracePt t="49704" x="3057525" y="5099050"/>
          <p14:tracePt t="49706" x="3057525" y="5103813"/>
          <p14:tracePt t="49707" x="3057525" y="5110163"/>
          <p14:tracePt t="49709" x="3057525" y="5121275"/>
          <p14:tracePt t="49712" x="3057525" y="5126038"/>
          <p14:tracePt t="49713" x="3057525" y="5137150"/>
          <p14:tracePt t="49715" x="3057525" y="5143500"/>
          <p14:tracePt t="49717" x="3057525" y="5149850"/>
          <p14:tracePt t="49718" x="3057525" y="5154613"/>
          <p14:tracePt t="49719" x="3057525" y="5160963"/>
          <p14:tracePt t="49721" x="3057525" y="5165725"/>
          <p14:tracePt t="49723" x="3057525" y="5176838"/>
          <p14:tracePt t="49725" x="3057525" y="5183188"/>
          <p14:tracePt t="49727" x="3057525" y="5187950"/>
          <p14:tracePt t="49728" x="3057525" y="5194300"/>
          <p14:tracePt t="49730" x="3057525" y="5199063"/>
          <p14:tracePt t="49732" x="3057525" y="5205413"/>
          <p14:tracePt t="49734" x="3057525" y="5210175"/>
          <p14:tracePt t="49735" x="3057525" y="5216525"/>
          <p14:tracePt t="49737" x="3057525" y="5222875"/>
          <p14:tracePt t="49740" x="3057525" y="5227638"/>
          <p14:tracePt t="49744" x="3057525" y="5238750"/>
          <p14:tracePt t="49746" x="3057525" y="5245100"/>
          <p14:tracePt t="49748" x="3057525" y="5249863"/>
          <p14:tracePt t="49749" x="3057525" y="5256213"/>
          <p14:tracePt t="49751" x="3057525" y="5260975"/>
          <p14:tracePt t="49752" x="3057525" y="5267325"/>
          <p14:tracePt t="49755" x="3057525" y="5272088"/>
          <p14:tracePt t="49757" x="3057525" y="5278438"/>
          <p14:tracePt t="49758" x="3057525" y="5284788"/>
          <p14:tracePt t="49760" x="3057525" y="5289550"/>
          <p14:tracePt t="49762" x="3057525" y="5295900"/>
          <p14:tracePt t="49764" x="3057525" y="5300663"/>
          <p14:tracePt t="49765" x="3057525" y="5307013"/>
          <p14:tracePt t="49767" x="3057525" y="5311775"/>
          <p14:tracePt t="49770" x="3057525" y="5318125"/>
          <p14:tracePt t="49772" x="3057525" y="5322888"/>
          <p14:tracePt t="49775" x="3057525" y="5334000"/>
          <p14:tracePt t="49777" x="3057525" y="5340350"/>
          <p14:tracePt t="49781" x="3057525" y="5351463"/>
          <p14:tracePt t="49783" x="3057525" y="5357813"/>
          <p14:tracePt t="49785" x="3057525" y="5362575"/>
          <p14:tracePt t="49788" x="3057525" y="5373688"/>
          <p14:tracePt t="49791" x="3057525" y="5380038"/>
          <p14:tracePt t="49793" x="3057525" y="5384800"/>
          <p14:tracePt t="49795" x="3057525" y="5391150"/>
          <p14:tracePt t="49796" x="3057525" y="5395913"/>
          <p14:tracePt t="49799" x="3057525" y="5402263"/>
          <p14:tracePt t="49801" x="3057525" y="5407025"/>
          <p14:tracePt t="49803" x="3057525" y="5413375"/>
          <p14:tracePt t="49805" x="3057525" y="5419725"/>
          <p14:tracePt t="49806" x="3057525" y="5424488"/>
          <p14:tracePt t="49809" x="3057525" y="5430838"/>
          <p14:tracePt t="49811" x="3057525" y="5435600"/>
          <p14:tracePt t="49815" x="3057525" y="5446713"/>
          <p14:tracePt t="49818" x="3057525" y="5453063"/>
          <p14:tracePt t="49820" x="3057525" y="5457825"/>
          <p14:tracePt t="49821" x="3057525" y="5464175"/>
          <p14:tracePt t="49824" x="3057525" y="5468938"/>
          <p14:tracePt t="49826" x="3057525" y="5475288"/>
          <p14:tracePt t="49829" x="3057525" y="5480050"/>
          <p14:tracePt t="49831" x="3057525" y="5486400"/>
          <p14:tracePt t="49833" x="3057525" y="5492750"/>
          <p14:tracePt t="49836" x="3057525" y="5497513"/>
          <p14:tracePt t="49839" x="3057525" y="5503863"/>
          <p14:tracePt t="49841" x="3057525" y="5508625"/>
          <p14:tracePt t="49842" x="3057525" y="5514975"/>
          <p14:tracePt t="49845" x="3057525" y="5519738"/>
          <p14:tracePt t="49847" x="3057525" y="5526088"/>
          <p14:tracePt t="49850" x="3057525" y="5537200"/>
          <p14:tracePt t="49853" x="3057525" y="5541963"/>
          <p14:tracePt t="49855" x="3057525" y="5548313"/>
          <p14:tracePt t="49858" x="3057525" y="5559425"/>
          <p14:tracePt t="49859" x="3057525" y="5565775"/>
          <p14:tracePt t="49861" x="3057525" y="5570538"/>
          <p14:tracePt t="49862" x="3057525" y="5576888"/>
          <p14:tracePt t="49864" x="3057525" y="5581650"/>
          <p14:tracePt t="49866" x="3057525" y="5588000"/>
          <p14:tracePt t="49867" x="3057525" y="5592763"/>
          <p14:tracePt t="49868" x="3057525" y="5599113"/>
          <p14:tracePt t="49871" x="3057525" y="5603875"/>
          <p14:tracePt t="49872" x="3057525" y="5610225"/>
          <p14:tracePt t="49873" x="3057525" y="5614988"/>
          <p14:tracePt t="49874" x="3057525" y="5621338"/>
          <p14:tracePt t="49877" x="3057525" y="5632450"/>
          <p14:tracePt t="49879" x="3057525" y="5638800"/>
          <p14:tracePt t="49881" x="3057525" y="5643563"/>
          <p14:tracePt t="49883" x="3057525" y="5649913"/>
          <p14:tracePt t="49887" x="3052763" y="5665788"/>
          <p14:tracePt t="49888" x="3052763" y="5672138"/>
          <p14:tracePt t="49890" x="3052763" y="5676900"/>
          <p14:tracePt t="49892" x="3052763" y="5683250"/>
          <p14:tracePt t="49895" x="3052763" y="5694363"/>
          <p14:tracePt t="49898" x="3052763" y="5700713"/>
          <p14:tracePt t="49900" x="3052763" y="5705475"/>
          <p14:tracePt t="49901" x="3052763" y="5711825"/>
          <p14:tracePt t="49903" x="3052763" y="5716588"/>
          <p14:tracePt t="49907" x="3052763" y="5722938"/>
          <p14:tracePt t="49908" x="3052763" y="5727700"/>
          <p14:tracePt t="49910" x="3052763" y="5734050"/>
          <p14:tracePt t="49913" x="3052763" y="5738813"/>
          <p14:tracePt t="49917" x="3046413" y="5745163"/>
          <p14:tracePt t="49919" x="3046413" y="5749925"/>
          <p14:tracePt t="49921" x="3046413" y="5756275"/>
          <p14:tracePt t="49923" x="3046413" y="5762625"/>
          <p14:tracePt t="49928" x="3046413" y="5767388"/>
          <p14:tracePt t="49930" x="3046413" y="5773738"/>
          <p14:tracePt t="49934" x="3046413" y="5778500"/>
          <p14:tracePt t="49935" x="3046413" y="5784850"/>
          <p14:tracePt t="49939" x="3046413" y="5789613"/>
          <p14:tracePt t="49943" x="3046413" y="5795963"/>
          <p14:tracePt t="49949" x="3046413" y="5800725"/>
          <p14:tracePt t="49951" x="3046413" y="5807075"/>
          <p14:tracePt t="49957" x="3046413" y="5811838"/>
          <p14:tracePt t="49963" x="3046413" y="5818188"/>
          <p14:tracePt t="49972" x="3046413" y="5822950"/>
          <p14:tracePt t="49978" x="3046413" y="5829300"/>
          <p14:tracePt t="49991" x="3046413" y="5835650"/>
          <p14:tracePt t="50009" x="3046413" y="5840413"/>
          <p14:tracePt t="50146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3EEB-178A-458E-8D4B-67E5FA08A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77235-C932-4A7A-B20C-1D727B702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SCIPY’s Signal Median 2d Filter</a:t>
            </a:r>
          </a:p>
          <a:p>
            <a:r>
              <a:rPr lang="en-GB" dirty="0"/>
              <a:t>Load image</a:t>
            </a:r>
          </a:p>
          <a:p>
            <a:r>
              <a:rPr lang="en-GB" dirty="0"/>
              <a:t>Convert to grayscale</a:t>
            </a:r>
          </a:p>
          <a:p>
            <a:r>
              <a:rPr lang="en-GB" dirty="0"/>
              <a:t>Normalise array to 0-1</a:t>
            </a:r>
          </a:p>
          <a:p>
            <a:r>
              <a:rPr lang="en-GB" dirty="0"/>
              <a:t>Extract the background</a:t>
            </a:r>
          </a:p>
          <a:p>
            <a:r>
              <a:rPr lang="en-GB" dirty="0"/>
              <a:t>Mask the original image with the background</a:t>
            </a:r>
          </a:p>
          <a:p>
            <a:r>
              <a:rPr lang="en-GB" dirty="0"/>
              <a:t>Reduces erroneous contours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81A76D-B7DE-4A07-B86C-1FBC1738E6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8962" y="4058108"/>
            <a:ext cx="2400300" cy="9715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1C7811-F0B5-4D8D-908E-7D37A9E36D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0562" y="2133600"/>
            <a:ext cx="2400300" cy="97155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CF46169-E122-4A8C-80F7-62A10E4D65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190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30"/>
    </mc:Choice>
    <mc:Fallback>
      <p:transition spd="slow" advTm="599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074" x="8780463" y="2451100"/>
          <p14:tracePt t="42084" x="8774113" y="2444750"/>
          <p14:tracePt t="42094" x="8769350" y="2444750"/>
          <p14:tracePt t="42098" x="8763000" y="2439988"/>
          <p14:tracePt t="42105" x="8758238" y="2439988"/>
          <p14:tracePt t="42109" x="8758238" y="2433638"/>
          <p14:tracePt t="42113" x="8751888" y="2428875"/>
          <p14:tracePt t="42119" x="8745538" y="2428875"/>
          <p14:tracePt t="42121" x="8745538" y="2422525"/>
          <p14:tracePt t="42122" x="8740775" y="2422525"/>
          <p14:tracePt t="42127" x="8734425" y="2422525"/>
          <p14:tracePt t="42128" x="8734425" y="2417763"/>
          <p14:tracePt t="42130" x="8729663" y="2417763"/>
          <p14:tracePt t="42135" x="8723313" y="2411413"/>
          <p14:tracePt t="42138" x="8718550" y="2411413"/>
          <p14:tracePt t="42139" x="8718550" y="2406650"/>
          <p14:tracePt t="42142" x="8712200" y="2406650"/>
          <p14:tracePt t="42146" x="8707438" y="2406650"/>
          <p14:tracePt t="42148" x="8707438" y="2400300"/>
          <p14:tracePt t="42149" x="8701088" y="2400300"/>
          <p14:tracePt t="42152" x="8696325" y="2400300"/>
          <p14:tracePt t="42155" x="8689975" y="2400300"/>
          <p14:tracePt t="42159" x="8685213" y="2400300"/>
          <p14:tracePt t="42163" x="8685213" y="2393950"/>
          <p14:tracePt t="42165" x="8678863" y="2393950"/>
          <p14:tracePt t="42169" x="8672513" y="2393950"/>
          <p14:tracePt t="42173" x="8667750" y="2393950"/>
          <p14:tracePt t="42178" x="8661400" y="2393950"/>
          <p14:tracePt t="42189" x="8656638" y="2393950"/>
          <p14:tracePt t="42200" x="8650288" y="2393950"/>
          <p14:tracePt t="42207" x="8645525" y="2393950"/>
          <p14:tracePt t="42211" x="8645525" y="2400300"/>
          <p14:tracePt t="42221" x="8639175" y="2400300"/>
          <p14:tracePt t="42233" x="8639175" y="2406650"/>
          <p14:tracePt t="42235" x="8634413" y="2406650"/>
          <p14:tracePt t="42241" x="8634413" y="2411413"/>
          <p14:tracePt t="42248" x="8628063" y="2411413"/>
          <p14:tracePt t="42254" x="8623300" y="2411413"/>
          <p14:tracePt t="42261" x="8623300" y="2417763"/>
          <p14:tracePt t="42265" x="8616950" y="2417763"/>
          <p14:tracePt t="42274" x="8612188" y="2417763"/>
          <p14:tracePt t="42276" x="8612188" y="2422525"/>
          <p14:tracePt t="42283" x="8605838" y="2422525"/>
          <p14:tracePt t="42285" x="8599488" y="2428875"/>
          <p14:tracePt t="42291" x="8599488" y="2433638"/>
          <p14:tracePt t="42292" x="8594725" y="2433638"/>
          <p14:tracePt t="42298" x="8588375" y="2439988"/>
          <p14:tracePt t="42305" x="8583613" y="2444750"/>
          <p14:tracePt t="42309" x="8577263" y="2444750"/>
          <p14:tracePt t="42313" x="8577263" y="2455863"/>
          <p14:tracePt t="42316" x="8572500" y="2455863"/>
          <p14:tracePt t="42319" x="8572500" y="2462213"/>
          <p14:tracePt t="42326" x="8566150" y="2466975"/>
          <p14:tracePt t="42332" x="8566150" y="2473325"/>
          <p14:tracePt t="42335" x="8566150" y="2479675"/>
          <p14:tracePt t="42338" x="8561388" y="2479675"/>
          <p14:tracePt t="42340" x="8561388" y="2484438"/>
          <p14:tracePt t="42347" x="8561388" y="2490788"/>
          <p14:tracePt t="42347" x="8555038" y="2490788"/>
          <p14:tracePt t="42352" x="8555038" y="2495550"/>
          <p14:tracePt t="42356" x="8555038" y="2501900"/>
          <p14:tracePt t="42359" x="8555038" y="2506663"/>
          <p14:tracePt t="42361" x="8555038" y="2513013"/>
          <p14:tracePt t="42366" x="8555038" y="2517775"/>
          <p14:tracePt t="42369" x="8555038" y="2524125"/>
          <p14:tracePt t="42371" x="8555038" y="2528888"/>
          <p14:tracePt t="42376" x="8555038" y="2535238"/>
          <p14:tracePt t="42379" x="8555038" y="2541588"/>
          <p14:tracePt t="42383" x="8555038" y="2546350"/>
          <p14:tracePt t="42386" x="8555038" y="2552700"/>
          <p14:tracePt t="42390" x="8555038" y="2557463"/>
          <p14:tracePt t="42396" x="8555038" y="2563813"/>
          <p14:tracePt t="42402" x="8555038" y="2568575"/>
          <p14:tracePt t="42405" x="8555038" y="2574925"/>
          <p14:tracePt t="42413" x="8555038" y="2579688"/>
          <p14:tracePt t="42420" x="8555038" y="2586038"/>
          <p14:tracePt t="42428" x="8555038" y="2590800"/>
          <p14:tracePt t="42431" x="8555038" y="2597150"/>
          <p14:tracePt t="42438" x="8555038" y="2601913"/>
          <p14:tracePt t="42445" x="8555038" y="2608263"/>
          <p14:tracePt t="42447" x="8561388" y="2608263"/>
          <p14:tracePt t="42453" x="8561388" y="2614613"/>
          <p14:tracePt t="42456" x="8566150" y="2619375"/>
          <p14:tracePt t="42465" x="8572500" y="2625725"/>
          <p14:tracePt t="42471" x="8572500" y="2630488"/>
          <p14:tracePt t="42472" x="8577263" y="2630488"/>
          <p14:tracePt t="42473" x="8583613" y="2630488"/>
          <p14:tracePt t="42477" x="8583613" y="2636838"/>
          <p14:tracePt t="42480" x="8588375" y="2641600"/>
          <p14:tracePt t="42485" x="8594725" y="2647950"/>
          <p14:tracePt t="42490" x="8599488" y="2652713"/>
          <p14:tracePt t="42493" x="8605838" y="2652713"/>
          <p14:tracePt t="42497" x="8612188" y="2659063"/>
          <p14:tracePt t="42502" x="8616950" y="2659063"/>
          <p14:tracePt t="42504" x="8616950" y="2663825"/>
          <p14:tracePt t="42508" x="8623300" y="2670175"/>
          <p14:tracePt t="42509" x="8628063" y="2670175"/>
          <p14:tracePt t="42512" x="8634413" y="2670175"/>
          <p14:tracePt t="42515" x="8639175" y="2670175"/>
          <p14:tracePt t="42520" x="8645525" y="2670175"/>
          <p14:tracePt t="42522" x="8650288" y="2670175"/>
          <p14:tracePt t="42528" x="8656638" y="2670175"/>
          <p14:tracePt t="42529" x="8661400" y="2670175"/>
          <p14:tracePt t="42533" x="8667750" y="2670175"/>
          <p14:tracePt t="42534" x="8672513" y="2670175"/>
          <p14:tracePt t="42539" x="8678863" y="2670175"/>
          <p14:tracePt t="42543" x="8685213" y="2670175"/>
          <p14:tracePt t="42548" x="8689975" y="2670175"/>
          <p14:tracePt t="42551" x="8696325" y="2670175"/>
          <p14:tracePt t="42553" x="8701088" y="2670175"/>
          <p14:tracePt t="42557" x="8707438" y="2670175"/>
          <p14:tracePt t="42560" x="8712200" y="2670175"/>
          <p14:tracePt t="42563" x="8712200" y="2663825"/>
          <p14:tracePt t="42564" x="8718550" y="2663825"/>
          <p14:tracePt t="42567" x="8723313" y="2663825"/>
          <p14:tracePt t="42569" x="8729663" y="2659063"/>
          <p14:tracePt t="42574" x="8734425" y="2659063"/>
          <p14:tracePt t="42579" x="8740775" y="2652713"/>
          <p14:tracePt t="42583" x="8745538" y="2652713"/>
          <p14:tracePt t="42585" x="8751888" y="2652713"/>
          <p14:tracePt t="42587" x="8751888" y="2647950"/>
          <p14:tracePt t="42590" x="8758238" y="2647950"/>
          <p14:tracePt t="42595" x="8763000" y="2647950"/>
          <p14:tracePt t="42596" x="8763000" y="2641600"/>
          <p14:tracePt t="42597" x="8769350" y="2641600"/>
          <p14:tracePt t="42603" x="8769350" y="2636838"/>
          <p14:tracePt t="42604" x="8774113" y="2636838"/>
          <p14:tracePt t="42610" x="8780463" y="2636838"/>
          <p14:tracePt t="42612" x="8780463" y="2630488"/>
          <p14:tracePt t="42618" x="8785225" y="2630488"/>
          <p14:tracePt t="42620" x="8791575" y="2630488"/>
          <p14:tracePt t="42625" x="8791575" y="2625725"/>
          <p14:tracePt t="42628" x="8796338" y="2625725"/>
          <p14:tracePt t="42632" x="8796338" y="2619375"/>
          <p14:tracePt t="42635" x="8796338" y="2614613"/>
          <p14:tracePt t="42636" x="8802688" y="2614613"/>
          <p14:tracePt t="42642" x="8802688" y="2608263"/>
          <p14:tracePt t="42643" x="8807450" y="2608263"/>
          <p14:tracePt t="42646" x="8813800" y="2608263"/>
          <p14:tracePt t="42648" x="8813800" y="2601913"/>
          <p14:tracePt t="42655" x="8820150" y="2597150"/>
          <p14:tracePt t="42656" x="8820150" y="2590800"/>
          <p14:tracePt t="42662" x="8820150" y="2586038"/>
          <p14:tracePt t="42663" x="8824913" y="2586038"/>
          <p14:tracePt t="42666" x="8824913" y="2579688"/>
          <p14:tracePt t="42673" x="8831263" y="2574925"/>
          <p14:tracePt t="42675" x="8831263" y="2568575"/>
          <p14:tracePt t="42677" x="8836025" y="2568575"/>
          <p14:tracePt t="42681" x="8836025" y="2563813"/>
          <p14:tracePt t="42682" x="0" y="0"/>
        </p14:tracePtLst>
        <p14:tracePtLst>
          <p14:tracePt t="43051" x="8667750" y="2338388"/>
          <p14:tracePt t="43056" x="8667750" y="2344738"/>
          <p14:tracePt t="43057" x="8661400" y="2344738"/>
          <p14:tracePt t="43066" x="8656638" y="2344738"/>
          <p14:tracePt t="43070" x="8656638" y="2349500"/>
          <p14:tracePt t="43074" x="8650288" y="2349500"/>
          <p14:tracePt t="43078" x="8645525" y="2349500"/>
          <p14:tracePt t="43082" x="8639175" y="2349500"/>
          <p14:tracePt t="43084" x="8639175" y="2355850"/>
          <p14:tracePt t="43092" x="8634413" y="2355850"/>
          <p14:tracePt t="43099" x="8634413" y="2360613"/>
          <p14:tracePt t="43103" x="8628063" y="2360613"/>
          <p14:tracePt t="43110" x="8623300" y="2366963"/>
          <p14:tracePt t="43122" x="8616950" y="2366963"/>
          <p14:tracePt t="43124" x="8616950" y="2371725"/>
          <p14:tracePt t="43133" x="8616950" y="2378075"/>
          <p14:tracePt t="43135" x="8612188" y="2378075"/>
          <p14:tracePt t="43140" x="8612188" y="2382838"/>
          <p14:tracePt t="43143" x="8605838" y="2389188"/>
          <p14:tracePt t="43149" x="8599488" y="2393950"/>
          <p14:tracePt t="43152" x="8599488" y="2400300"/>
          <p14:tracePt t="43157" x="8594725" y="2406650"/>
          <p14:tracePt t="43160" x="8594725" y="2411413"/>
          <p14:tracePt t="43163" x="8594725" y="2417763"/>
          <p14:tracePt t="43166" x="8588375" y="2417763"/>
          <p14:tracePt t="43167" x="8588375" y="2422525"/>
          <p14:tracePt t="43171" x="8583613" y="2428875"/>
          <p14:tracePt t="43173" x="8583613" y="2433638"/>
          <p14:tracePt t="43175" x="8577263" y="2439988"/>
          <p14:tracePt t="43177" x="8577263" y="2444750"/>
          <p14:tracePt t="43182" x="8572500" y="2455863"/>
          <p14:tracePt t="43185" x="8572500" y="2462213"/>
          <p14:tracePt t="43188" x="8572500" y="2466975"/>
          <p14:tracePt t="43190" x="8566150" y="2466975"/>
          <p14:tracePt t="43191" x="8566150" y="2473325"/>
          <p14:tracePt t="43194" x="8566150" y="2479675"/>
          <p14:tracePt t="43196" x="8566150" y="2484438"/>
          <p14:tracePt t="43200" x="8566150" y="2490788"/>
          <p14:tracePt t="43204" x="8561388" y="2490788"/>
          <p14:tracePt t="43205" x="8561388" y="2495550"/>
          <p14:tracePt t="43211" x="8561388" y="2501900"/>
          <p14:tracePt t="43214" x="8561388" y="2506663"/>
          <p14:tracePt t="43221" x="8561388" y="2513013"/>
          <p14:tracePt t="43229" x="8561388" y="2517775"/>
          <p14:tracePt t="43237" x="8561388" y="2524125"/>
          <p14:tracePt t="43242" x="8566150" y="2528888"/>
          <p14:tracePt t="43251" x="8572500" y="2535238"/>
          <p14:tracePt t="43257" x="8572500" y="2541588"/>
          <p14:tracePt t="43259" x="8577263" y="2541588"/>
          <p14:tracePt t="43261" x="8583613" y="2546350"/>
          <p14:tracePt t="43264" x="8583613" y="2552700"/>
          <p14:tracePt t="43267" x="8588375" y="2552700"/>
          <p14:tracePt t="43270" x="8588375" y="2557463"/>
          <p14:tracePt t="43273" x="8594725" y="2557463"/>
          <p14:tracePt t="43275" x="8594725" y="2563813"/>
          <p14:tracePt t="43279" x="8599488" y="2563813"/>
          <p14:tracePt t="43281" x="8605838" y="2568575"/>
          <p14:tracePt t="43283" x="8605838" y="2574925"/>
          <p14:tracePt t="43288" x="8612188" y="2574925"/>
          <p14:tracePt t="43293" x="8616950" y="2579688"/>
          <p14:tracePt t="43299" x="8623300" y="2579688"/>
          <p14:tracePt t="43302" x="8623300" y="2586038"/>
          <p14:tracePt t="43303" x="8628063" y="2586038"/>
          <p14:tracePt t="43310" x="8634413" y="2586038"/>
          <p14:tracePt t="43314" x="8634413" y="2590800"/>
          <p14:tracePt t="43315" x="8639175" y="2590800"/>
          <p14:tracePt t="43322" x="8645525" y="2590800"/>
          <p14:tracePt t="43324" x="8650288" y="2590800"/>
          <p14:tracePt t="43325" x="8650288" y="2597150"/>
          <p14:tracePt t="43329" x="8656638" y="2597150"/>
          <p14:tracePt t="43334" x="8661400" y="2597150"/>
          <p14:tracePt t="43338" x="8667750" y="2597150"/>
          <p14:tracePt t="43342" x="8672513" y="2597150"/>
          <p14:tracePt t="43345" x="8678863" y="2597150"/>
          <p14:tracePt t="43349" x="8685213" y="2597150"/>
          <p14:tracePt t="43355" x="8689975" y="2597150"/>
          <p14:tracePt t="43361" x="8696325" y="2597150"/>
          <p14:tracePt t="43364" x="8701088" y="2597150"/>
          <p14:tracePt t="43369" x="8707438" y="2597150"/>
          <p14:tracePt t="43375" x="8712200" y="2597150"/>
          <p14:tracePt t="43384" x="8718550" y="2597150"/>
          <p14:tracePt t="43386" x="8718550" y="2590800"/>
          <p14:tracePt t="43389" x="8723313" y="2590800"/>
          <p14:tracePt t="43400" x="8729663" y="2590800"/>
          <p14:tracePt t="43405" x="8729663" y="2586038"/>
          <p14:tracePt t="43411" x="8734425" y="2586038"/>
          <p14:tracePt t="43417" x="8734425" y="2579688"/>
          <p14:tracePt t="43423" x="8740775" y="2579688"/>
          <p14:tracePt t="43427" x="8745538" y="2579688"/>
          <p14:tracePt t="43431" x="8745538" y="2574925"/>
          <p14:tracePt t="43438" x="8751888" y="2568575"/>
          <p14:tracePt t="43444" x="8758238" y="2568575"/>
          <p14:tracePt t="43446" x="0" y="0"/>
        </p14:tracePtLst>
        <p14:tracePtLst>
          <p14:tracePt t="43714" x="8802688" y="2360613"/>
          <p14:tracePt t="43729" x="8796338" y="2360613"/>
          <p14:tracePt t="43734" x="8791575" y="2360613"/>
          <p14:tracePt t="43738" x="8785225" y="2360613"/>
          <p14:tracePt t="43743" x="8780463" y="2360613"/>
          <p14:tracePt t="43747" x="8774113" y="2360613"/>
          <p14:tracePt t="43751" x="8769350" y="2360613"/>
          <p14:tracePt t="43753" x="8763000" y="2360613"/>
          <p14:tracePt t="43757" x="8758238" y="2360613"/>
          <p14:tracePt t="43761" x="8751888" y="2360613"/>
          <p14:tracePt t="43766" x="8740775" y="2360613"/>
          <p14:tracePt t="43771" x="8734425" y="2360613"/>
          <p14:tracePt t="43773" x="8729663" y="2360613"/>
          <p14:tracePt t="43776" x="8723313" y="2366963"/>
          <p14:tracePt t="43778" x="8718550" y="2366963"/>
          <p14:tracePt t="43780" x="8712200" y="2366963"/>
          <p14:tracePt t="43784" x="8707438" y="2366963"/>
          <p14:tracePt t="43787" x="8701088" y="2366963"/>
          <p14:tracePt t="43788" x="8696325" y="2366963"/>
          <p14:tracePt t="43792" x="8689975" y="2371725"/>
          <p14:tracePt t="43796" x="8685213" y="2371725"/>
          <p14:tracePt t="43798" x="8678863" y="2371725"/>
          <p14:tracePt t="43799" x="8672513" y="2378075"/>
          <p14:tracePt t="43801" x="8667750" y="2378075"/>
          <p14:tracePt t="43803" x="8661400" y="2378075"/>
          <p14:tracePt t="43807" x="8656638" y="2382838"/>
          <p14:tracePt t="43808" x="8650288" y="2382838"/>
          <p14:tracePt t="43809" x="8645525" y="2382838"/>
          <p14:tracePt t="43811" x="8645525" y="2389188"/>
          <p14:tracePt t="43812" x="8639175" y="2389188"/>
          <p14:tracePt t="43814" x="8634413" y="2389188"/>
          <p14:tracePt t="43815" x="8634413" y="2393950"/>
          <p14:tracePt t="43816" x="8628063" y="2393950"/>
          <p14:tracePt t="43818" x="8623300" y="2393950"/>
          <p14:tracePt t="43820" x="8616950" y="2400300"/>
          <p14:tracePt t="43823" x="8612188" y="2400300"/>
          <p14:tracePt t="43826" x="8599488" y="2406650"/>
          <p14:tracePt t="43828" x="8599488" y="2411413"/>
          <p14:tracePt t="43829" x="8594725" y="2411413"/>
          <p14:tracePt t="43831" x="8588375" y="2417763"/>
          <p14:tracePt t="43833" x="8583613" y="2417763"/>
          <p14:tracePt t="43835" x="8577263" y="2422525"/>
          <p14:tracePt t="43837" x="8572500" y="2422525"/>
          <p14:tracePt t="43841" x="8566150" y="2428875"/>
          <p14:tracePt t="43842" x="8555038" y="2433638"/>
          <p14:tracePt t="43847" x="8550275" y="2439988"/>
          <p14:tracePt t="43848" x="8543925" y="2439988"/>
          <p14:tracePt t="43850" x="8543925" y="2444750"/>
          <p14:tracePt t="43852" x="8537575" y="2444750"/>
          <p14:tracePt t="43854" x="8532813" y="2444750"/>
          <p14:tracePt t="43855" x="8532813" y="2451100"/>
          <p14:tracePt t="43858" x="8526463" y="2455863"/>
          <p14:tracePt t="43862" x="8521700" y="2462213"/>
          <p14:tracePt t="43868" x="8521700" y="2466975"/>
          <p14:tracePt t="43870" x="8515350" y="2466975"/>
          <p14:tracePt t="43874" x="8510588" y="2479675"/>
          <p14:tracePt t="43881" x="8510588" y="2484438"/>
          <p14:tracePt t="43883" x="8504238" y="2490788"/>
          <p14:tracePt t="43885" x="8504238" y="2495550"/>
          <p14:tracePt t="43889" x="8504238" y="2501900"/>
          <p14:tracePt t="43890" x="8504238" y="2506663"/>
          <p14:tracePt t="43895" x="8504238" y="2513013"/>
          <p14:tracePt t="43897" x="8504238" y="2517775"/>
          <p14:tracePt t="43899" x="8504238" y="2524125"/>
          <p14:tracePt t="43901" x="8504238" y="2528888"/>
          <p14:tracePt t="43905" x="8504238" y="2541588"/>
          <p14:tracePt t="43907" x="8504238" y="2546350"/>
          <p14:tracePt t="43909" x="8504238" y="2557463"/>
          <p14:tracePt t="43913" x="8504238" y="2568575"/>
          <p14:tracePt t="43916" x="8504238" y="2574925"/>
          <p14:tracePt t="43917" x="8504238" y="2579688"/>
          <p14:tracePt t="43919" x="8504238" y="2586038"/>
          <p14:tracePt t="43921" x="8504238" y="2590800"/>
          <p14:tracePt t="43924" x="8504238" y="2601913"/>
          <p14:tracePt t="43925" x="8504238" y="2608263"/>
          <p14:tracePt t="43926" x="8504238" y="2614613"/>
          <p14:tracePt t="43928" x="8504238" y="2619375"/>
          <p14:tracePt t="43931" x="8504238" y="2636838"/>
          <p14:tracePt t="43935" x="8504238" y="2647950"/>
          <p14:tracePt t="43937" x="8504238" y="2659063"/>
          <p14:tracePt t="43938" x="8504238" y="2663825"/>
          <p14:tracePt t="43940" x="8504238" y="2670175"/>
          <p14:tracePt t="43941" x="8504238" y="2676525"/>
          <p14:tracePt t="43941" x="8510588" y="2676525"/>
          <p14:tracePt t="43944" x="8510588" y="2687638"/>
          <p14:tracePt t="43945" x="8510588" y="2692400"/>
          <p14:tracePt t="43947" x="8510588" y="2698750"/>
          <p14:tracePt t="43948" x="8510588" y="2703513"/>
          <p14:tracePt t="43949" x="8515350" y="2709863"/>
          <p14:tracePt t="43951" x="8515350" y="2714625"/>
          <p14:tracePt t="43952" x="8515350" y="2720975"/>
          <p14:tracePt t="43953" x="8521700" y="2725738"/>
          <p14:tracePt t="43954" x="8521700" y="2732088"/>
          <p14:tracePt t="43955" x="8521700" y="2736850"/>
          <p14:tracePt t="43957" x="8521700" y="2743200"/>
          <p14:tracePt t="43958" x="8521700" y="2749550"/>
          <p14:tracePt t="43959" x="8526463" y="2749550"/>
          <p14:tracePt t="43961" x="8526463" y="2754313"/>
          <p14:tracePt t="43962" x="8532813" y="2760663"/>
          <p14:tracePt t="43965" x="8532813" y="2765425"/>
          <p14:tracePt t="43966" x="8537575" y="2771775"/>
          <p14:tracePt t="43967" x="8537575" y="2776538"/>
          <p14:tracePt t="43969" x="8537575" y="2782888"/>
          <p14:tracePt t="43972" x="8543925" y="2782888"/>
          <p14:tracePt t="43972" x="8543925" y="2787650"/>
          <p14:tracePt t="43973" x="8543925" y="2794000"/>
          <p14:tracePt t="43975" x="8550275" y="2798763"/>
          <p14:tracePt t="43977" x="8555038" y="2798763"/>
          <p14:tracePt t="43979" x="8555038" y="2805113"/>
          <p14:tracePt t="43980" x="8555038" y="2809875"/>
          <p14:tracePt t="43981" x="8561388" y="2809875"/>
          <p14:tracePt t="43983" x="8561388" y="2816225"/>
          <p14:tracePt t="43985" x="8566150" y="2822575"/>
          <p14:tracePt t="43987" x="8566150" y="2827338"/>
          <p14:tracePt t="43990" x="8572500" y="2827338"/>
          <p14:tracePt t="43992" x="8577263" y="2833688"/>
          <p14:tracePt t="43996" x="8583613" y="2838450"/>
          <p14:tracePt t="43998" x="8588375" y="2844800"/>
          <p14:tracePt t="44001" x="8588375" y="2849563"/>
          <p14:tracePt t="44002" x="8594725" y="2849563"/>
          <p14:tracePt t="44004" x="8599488" y="2849563"/>
          <p14:tracePt t="44005" x="8599488" y="2855913"/>
          <p14:tracePt t="44007" x="8605838" y="2855913"/>
          <p14:tracePt t="44009" x="8605838" y="2860675"/>
          <p14:tracePt t="44010" x="8612188" y="2860675"/>
          <p14:tracePt t="44013" x="8616950" y="2860675"/>
          <p14:tracePt t="44016" x="8623300" y="2867025"/>
          <p14:tracePt t="44018" x="8628063" y="2867025"/>
          <p14:tracePt t="44021" x="8634413" y="2867025"/>
          <p14:tracePt t="44023" x="8639175" y="2867025"/>
          <p14:tracePt t="44027" x="8645525" y="2871788"/>
          <p14:tracePt t="44029" x="8650288" y="2871788"/>
          <p14:tracePt t="44031" x="8656638" y="2871788"/>
          <p14:tracePt t="44034" x="8661400" y="2871788"/>
          <p14:tracePt t="44035" x="8667750" y="2871788"/>
          <p14:tracePt t="44038" x="8672513" y="2871788"/>
          <p14:tracePt t="44040" x="8672513" y="2878138"/>
          <p14:tracePt t="44041" x="8678863" y="2878138"/>
          <p14:tracePt t="44044" x="8685213" y="2878138"/>
          <p14:tracePt t="44045" x="8689975" y="2878138"/>
          <p14:tracePt t="44047" x="8696325" y="2878138"/>
          <p14:tracePt t="44050" x="8696325" y="2884488"/>
          <p14:tracePt t="44050" x="8701088" y="2884488"/>
          <p14:tracePt t="44052" x="8707438" y="2884488"/>
          <p14:tracePt t="44055" x="8712200" y="2884488"/>
          <p14:tracePt t="44057" x="8718550" y="2884488"/>
          <p14:tracePt t="44060" x="8723313" y="2884488"/>
          <p14:tracePt t="44062" x="8729663" y="2884488"/>
          <p14:tracePt t="44063" x="8734425" y="2884488"/>
          <p14:tracePt t="44064" x="8740775" y="2884488"/>
          <p14:tracePt t="44067" x="8745538" y="2884488"/>
          <p14:tracePt t="44069" x="8751888" y="2884488"/>
          <p14:tracePt t="44072" x="8758238" y="2884488"/>
          <p14:tracePt t="44077" x="8774113" y="2884488"/>
          <p14:tracePt t="44080" x="8780463" y="2884488"/>
          <p14:tracePt t="44081" x="8785225" y="2884488"/>
          <p14:tracePt t="44083" x="8791575" y="2884488"/>
          <p14:tracePt t="44085" x="8796338" y="2884488"/>
          <p14:tracePt t="44087" x="8802688" y="2884488"/>
          <p14:tracePt t="44090" x="8813800" y="2884488"/>
          <p14:tracePt t="44094" x="8820150" y="2884488"/>
          <p14:tracePt t="44097" x="8824913" y="2884488"/>
          <p14:tracePt t="44098" x="8831263" y="2884488"/>
          <p14:tracePt t="44101" x="8836025" y="2884488"/>
          <p14:tracePt t="44104" x="8842375" y="2884488"/>
          <p14:tracePt t="44106" x="8847138" y="2884488"/>
          <p14:tracePt t="44108" x="8847138" y="2878138"/>
          <p14:tracePt t="44111" x="8853488" y="2878138"/>
          <p14:tracePt t="44111" x="8858250" y="2878138"/>
          <p14:tracePt t="44117" x="8864600" y="2878138"/>
          <p14:tracePt t="44119" x="8869363" y="2878138"/>
          <p14:tracePt t="44123" x="8875713" y="2878138"/>
          <p14:tracePt t="44125" x="8875713" y="2871788"/>
          <p14:tracePt t="44127" x="8880475" y="2871788"/>
          <p14:tracePt t="44131" x="8886825" y="2871788"/>
          <p14:tracePt t="44139" x="8893175" y="2871788"/>
          <p14:tracePt t="44140" x="8897938" y="2867025"/>
          <p14:tracePt t="44143" x="8904288" y="2867025"/>
          <p14:tracePt t="44148" x="8909050" y="2867025"/>
          <p14:tracePt t="44152" x="8909050" y="2860675"/>
          <p14:tracePt t="44153" x="8915400" y="2860675"/>
          <p14:tracePt t="44156" x="8915400" y="2855913"/>
          <p14:tracePt t="44159" x="8920163" y="2855913"/>
          <p14:tracePt t="44160" x="8926513" y="2855913"/>
          <p14:tracePt t="44163" x="8926513" y="2849563"/>
          <p14:tracePt t="44168" x="8931275" y="2844800"/>
          <p14:tracePt t="44170" x="8937625" y="2844800"/>
          <p14:tracePt t="44174" x="8942388" y="2833688"/>
          <p14:tracePt t="44176" x="8948738" y="2833688"/>
          <p14:tracePt t="44178" x="8948738" y="2827338"/>
          <p14:tracePt t="44179" x="8953500" y="2827338"/>
          <p14:tracePt t="44182" x="8953500" y="2822575"/>
          <p14:tracePt t="44184" x="8953500" y="2816225"/>
          <p14:tracePt t="44184" x="8959850" y="2816225"/>
          <p14:tracePt t="44186" x="8959850" y="2809875"/>
          <p14:tracePt t="44187" x="8959850" y="2805113"/>
          <p14:tracePt t="44188" x="8966200" y="2805113"/>
          <p14:tracePt t="44191" x="8966200" y="2798763"/>
          <p14:tracePt t="44191" x="8970963" y="2798763"/>
          <p14:tracePt t="44193" x="8970963" y="2794000"/>
          <p14:tracePt t="44195" x="8970963" y="2782888"/>
          <p14:tracePt t="44199" x="8977313" y="2776538"/>
          <p14:tracePt t="44201" x="8977313" y="2765425"/>
          <p14:tracePt t="44202" x="8982075" y="2760663"/>
          <p14:tracePt t="44204" x="8982075" y="2754313"/>
          <p14:tracePt t="44206" x="8982075" y="2749550"/>
          <p14:tracePt t="44207" x="8982075" y="2743200"/>
          <p14:tracePt t="44209" x="8982075" y="2736850"/>
          <p14:tracePt t="44212" x="8982075" y="2732088"/>
          <p14:tracePt t="44213" x="8988425" y="2720975"/>
          <p14:tracePt t="44215" x="8988425" y="2714625"/>
          <p14:tracePt t="44217" x="8988425" y="2703513"/>
          <p14:tracePt t="44219" x="8988425" y="2698750"/>
          <p14:tracePt t="44221" x="8988425" y="2687638"/>
          <p14:tracePt t="44223" x="8988425" y="2681288"/>
          <p14:tracePt t="44226" x="8988425" y="2670175"/>
          <p14:tracePt t="44229" x="8988425" y="2663825"/>
          <p14:tracePt t="44231" x="8988425" y="2652713"/>
          <p14:tracePt t="44232" x="8988425" y="2641600"/>
          <p14:tracePt t="44236" x="8988425" y="2630488"/>
          <p14:tracePt t="44237" x="8988425" y="2625725"/>
          <p14:tracePt t="44238" x="8982075" y="2625725"/>
          <p14:tracePt t="44239" x="8982075" y="2614613"/>
          <p14:tracePt t="44241" x="8982075" y="2608263"/>
          <p14:tracePt t="44243" x="8982075" y="2601913"/>
          <p14:tracePt t="44244" x="8977313" y="2590800"/>
          <p14:tracePt t="44245" x="8977313" y="2586038"/>
          <p14:tracePt t="44250" x="8970963" y="2568575"/>
          <p14:tracePt t="44251" x="8970963" y="2563813"/>
          <p14:tracePt t="44252" x="8966200" y="2557463"/>
          <p14:tracePt t="44254" x="8966200" y="2552700"/>
          <p14:tracePt t="44256" x="8966200" y="2541588"/>
          <p14:tracePt t="44257" x="8959850" y="2535238"/>
          <p14:tracePt t="44261" x="8959850" y="2517775"/>
          <p14:tracePt t="44264" x="8953500" y="2513013"/>
          <p14:tracePt t="44265" x="8948738" y="2513013"/>
          <p14:tracePt t="44265" x="8948738" y="2506663"/>
          <p14:tracePt t="44266" x="8948738" y="2501900"/>
          <p14:tracePt t="44267" x="8942388" y="2495550"/>
          <p14:tracePt t="44270" x="8942388" y="2490788"/>
          <p14:tracePt t="44271" x="8937625" y="2479675"/>
          <p14:tracePt t="44275" x="8937625" y="2473325"/>
          <p14:tracePt t="44276" x="8931275" y="2466975"/>
          <p14:tracePt t="44278" x="8931275" y="2455863"/>
          <p14:tracePt t="44278" x="8926513" y="2455863"/>
          <p14:tracePt t="44279" x="8926513" y="2451100"/>
          <p14:tracePt t="44280" x="8920163" y="2451100"/>
          <p14:tracePt t="44281" x="8920163" y="2444750"/>
          <p14:tracePt t="44283" x="8915400" y="2439988"/>
          <p14:tracePt t="44285" x="8915400" y="2433638"/>
          <p14:tracePt t="44286" x="8909050" y="2428875"/>
          <p14:tracePt t="44288" x="8909050" y="2422525"/>
          <p14:tracePt t="44291" x="8897938" y="2417763"/>
          <p14:tracePt t="44292" x="8897938" y="2411413"/>
          <p14:tracePt t="44293" x="8893175" y="2411413"/>
          <p14:tracePt t="44294" x="8893175" y="2406650"/>
          <p14:tracePt t="44296" x="8886825" y="2400300"/>
          <p14:tracePt t="44298" x="8886825" y="2393950"/>
          <p14:tracePt t="44299" x="8880475" y="2393950"/>
          <p14:tracePt t="44300" x="8875713" y="2389188"/>
          <p14:tracePt t="44302" x="8875713" y="2382838"/>
          <p14:tracePt t="44304" x="8869363" y="2382838"/>
          <p14:tracePt t="44306" x="8858250" y="2378075"/>
          <p14:tracePt t="44307" x="8858250" y="2371725"/>
          <p14:tracePt t="44308" x="8858250" y="2366963"/>
          <p14:tracePt t="44309" x="8853488" y="2366963"/>
          <p14:tracePt t="44312" x="8847138" y="2360613"/>
          <p14:tracePt t="44314" x="8842375" y="2355850"/>
          <p14:tracePt t="44316" x="8836025" y="2355850"/>
          <p14:tracePt t="44318" x="8831263" y="2349500"/>
          <p14:tracePt t="44320" x="8831263" y="2344738"/>
          <p14:tracePt t="44321" x="8824913" y="2344738"/>
          <p14:tracePt t="44322" x="8824913" y="2338388"/>
          <p14:tracePt t="44324" x="8820150" y="2338388"/>
          <p14:tracePt t="44326" x="8813800" y="2338388"/>
          <p14:tracePt t="44327" x="8807450" y="2333625"/>
          <p14:tracePt t="44329" x="8802688" y="2333625"/>
          <p14:tracePt t="44333" x="8796338" y="2327275"/>
          <p14:tracePt t="44336" x="8791575" y="2327275"/>
          <p14:tracePt t="44338" x="8785225" y="2320925"/>
          <p14:tracePt t="44341" x="8780463" y="2320925"/>
          <p14:tracePt t="44345" x="8774113" y="2320925"/>
          <p14:tracePt t="44349" x="8769350" y="2320925"/>
          <p14:tracePt t="44352" x="8763000" y="2320925"/>
          <p14:tracePt t="44356" x="8758238" y="2320925"/>
          <p14:tracePt t="44362" x="8751888" y="2320925"/>
          <p14:tracePt t="44371" x="8740775" y="2320925"/>
          <p14:tracePt t="44375" x="8734425" y="2320925"/>
          <p14:tracePt t="44381" x="8729663" y="2320925"/>
          <p14:tracePt t="44383" x="8723313" y="2327275"/>
          <p14:tracePt t="44386" x="8718550" y="2327275"/>
          <p14:tracePt t="44390" x="8712200" y="2333625"/>
          <p14:tracePt t="44396" x="8707438" y="2333625"/>
          <p14:tracePt t="44397" x="8701088" y="2338388"/>
          <p14:tracePt t="44401" x="8696325" y="2338388"/>
          <p14:tracePt t="44404" x="8689975" y="2349500"/>
          <p14:tracePt t="44406" x="8685213" y="2349500"/>
          <p14:tracePt t="44409" x="8678863" y="2355850"/>
          <p14:tracePt t="44412" x="8672513" y="2355850"/>
          <p14:tracePt t="44413" x="8672513" y="2360613"/>
          <p14:tracePt t="44415" x="8667750" y="2366963"/>
          <p14:tracePt t="44417" x="8661400" y="2371725"/>
          <p14:tracePt t="44419" x="8656638" y="2371725"/>
          <p14:tracePt t="44421" x="8656638" y="2378075"/>
          <p14:tracePt t="44423" x="8645525" y="2382838"/>
          <p14:tracePt t="44424" x="8639175" y="2382838"/>
          <p14:tracePt t="44425" x="8639175" y="2389188"/>
          <p14:tracePt t="44428" x="8634413" y="2393950"/>
          <p14:tracePt t="44429" x="8628063" y="2400300"/>
          <p14:tracePt t="44432" x="8616950" y="2411413"/>
          <p14:tracePt t="44434" x="8616950" y="2417763"/>
          <p14:tracePt t="44435" x="8612188" y="2417763"/>
          <p14:tracePt t="44437" x="8605838" y="2422525"/>
          <p14:tracePt t="44437" x="8605838" y="2428875"/>
          <p14:tracePt t="44438" x="8599488" y="2433638"/>
          <p14:tracePt t="44441" x="8599488" y="2439988"/>
          <p14:tracePt t="44441" x="8594725" y="2439988"/>
          <p14:tracePt t="44444" x="8588375" y="2451100"/>
          <p14:tracePt t="44445" x="8583613" y="2455863"/>
          <p14:tracePt t="44446" x="8577263" y="2462213"/>
          <p14:tracePt t="44447" x="8577263" y="2466975"/>
          <p14:tracePt t="44448" x="8577263" y="2473325"/>
          <p14:tracePt t="44449" x="8572500" y="2479675"/>
          <p14:tracePt t="44451" x="8566150" y="2484438"/>
          <p14:tracePt t="44452" x="8566150" y="2490788"/>
          <p14:tracePt t="44453" x="8561388" y="2495550"/>
          <p14:tracePt t="44454" x="8561388" y="2501900"/>
          <p14:tracePt t="44456" x="8555038" y="2506663"/>
          <p14:tracePt t="44457" x="8555038" y="2513013"/>
          <p14:tracePt t="44459" x="8550275" y="2517775"/>
          <p14:tracePt t="44459" x="8550275" y="2524125"/>
          <p14:tracePt t="44460" x="8543925" y="2535238"/>
          <p14:tracePt t="44462" x="8543925" y="2541588"/>
          <p14:tracePt t="44465" x="8532813" y="2557463"/>
          <p14:tracePt t="44467" x="8532813" y="2568575"/>
          <p14:tracePt t="44469" x="8526463" y="2574925"/>
          <p14:tracePt t="44470" x="8526463" y="2579688"/>
          <p14:tracePt t="44471" x="8526463" y="2586038"/>
          <p14:tracePt t="44473" x="8526463" y="2590800"/>
          <p14:tracePt t="44474" x="8526463" y="2597150"/>
          <p14:tracePt t="44475" x="8526463" y="2601913"/>
          <p14:tracePt t="44477" x="8521700" y="2608263"/>
          <p14:tracePt t="44478" x="8521700" y="2614613"/>
          <p14:tracePt t="44479" x="8521700" y="2619375"/>
          <p14:tracePt t="44480" x="8521700" y="2625725"/>
          <p14:tracePt t="44481" x="8521700" y="2630488"/>
          <p14:tracePt t="44484" x="8521700" y="2641600"/>
          <p14:tracePt t="44486" x="8521700" y="2647950"/>
          <p14:tracePt t="44487" x="8521700" y="2652713"/>
          <p14:tracePt t="44490" x="8521700" y="2659063"/>
          <p14:tracePt t="44492" x="8521700" y="2670175"/>
          <p14:tracePt t="44494" x="8521700" y="2676525"/>
          <p14:tracePt t="44496" x="8521700" y="2681288"/>
          <p14:tracePt t="44498" x="8521700" y="2687638"/>
          <p14:tracePt t="44499" x="8521700" y="2692400"/>
          <p14:tracePt t="44502" x="8521700" y="2698750"/>
          <p14:tracePt t="44503" x="8521700" y="2703513"/>
          <p14:tracePt t="44506" x="8521700" y="2709863"/>
          <p14:tracePt t="44508" x="8521700" y="2714625"/>
          <p14:tracePt t="44509" x="8521700" y="2720975"/>
          <p14:tracePt t="44513" x="8521700" y="2732088"/>
          <p14:tracePt t="44516" x="8521700" y="2736850"/>
          <p14:tracePt t="44517" x="8526463" y="2736850"/>
          <p14:tracePt t="44520" x="8526463" y="2743200"/>
          <p14:tracePt t="44523" x="8526463" y="2749550"/>
          <p14:tracePt t="44524" x="8532813" y="2749550"/>
          <p14:tracePt t="44524" x="8532813" y="2754313"/>
          <p14:tracePt t="44528" x="8537575" y="2760663"/>
          <p14:tracePt t="44533" x="8543925" y="2765425"/>
          <p14:tracePt t="44536" x="8550275" y="2765425"/>
          <p14:tracePt t="44541" x="8550275" y="2771775"/>
          <p14:tracePt t="44542" x="8555038" y="2771775"/>
          <p14:tracePt t="44543" x="8561388" y="2776538"/>
          <p14:tracePt t="44548" x="8566150" y="2776538"/>
          <p14:tracePt t="44550" x="8572500" y="2776538"/>
          <p14:tracePt t="44552" x="8572500" y="2782888"/>
          <p14:tracePt t="44554" x="8577263" y="2782888"/>
          <p14:tracePt t="44555" x="8583613" y="2782888"/>
          <p14:tracePt t="44559" x="8588375" y="2782888"/>
          <p14:tracePt t="44561" x="8594725" y="2782888"/>
          <p14:tracePt t="44563" x="8599488" y="2782888"/>
          <p14:tracePt t="44567" x="8605838" y="2782888"/>
          <p14:tracePt t="44568" x="8612188" y="2782888"/>
          <p14:tracePt t="44569" x="8612188" y="2787650"/>
          <p14:tracePt t="44570" x="8616950" y="2787650"/>
          <p14:tracePt t="44572" x="8623300" y="2787650"/>
          <p14:tracePt t="44575" x="8628063" y="2787650"/>
          <p14:tracePt t="44576" x="8634413" y="2787650"/>
          <p14:tracePt t="44578" x="8639175" y="2787650"/>
          <p14:tracePt t="44581" x="8645525" y="2787650"/>
          <p14:tracePt t="44583" x="8650288" y="2787650"/>
          <p14:tracePt t="44585" x="8656638" y="2787650"/>
          <p14:tracePt t="44587" x="8661400" y="2787650"/>
          <p14:tracePt t="44589" x="8667750" y="2787650"/>
          <p14:tracePt t="44591" x="8672513" y="2787650"/>
          <p14:tracePt t="44592" x="8678863" y="2787650"/>
          <p14:tracePt t="44595" x="8685213" y="2787650"/>
          <p14:tracePt t="44597" x="8689975" y="2787650"/>
          <p14:tracePt t="44599" x="8701088" y="2787650"/>
          <p14:tracePt t="44605" x="8712200" y="2782888"/>
          <p14:tracePt t="44606" x="8718550" y="2782888"/>
          <p14:tracePt t="44608" x="8723313" y="2782888"/>
          <p14:tracePt t="44610" x="8729663" y="2782888"/>
          <p14:tracePt t="44611" x="8734425" y="2776538"/>
          <p14:tracePt t="44612" x="8740775" y="2776538"/>
          <p14:tracePt t="44615" x="8745538" y="2771775"/>
          <p14:tracePt t="44617" x="8751888" y="2771775"/>
          <p14:tracePt t="44619" x="8763000" y="2771775"/>
          <p14:tracePt t="44624" x="8774113" y="2765425"/>
          <p14:tracePt t="44627" x="8780463" y="2765425"/>
          <p14:tracePt t="44628" x="8785225" y="2765425"/>
          <p14:tracePt t="44630" x="8791575" y="2765425"/>
          <p14:tracePt t="44631" x="8791575" y="2760663"/>
          <p14:tracePt t="44633" x="8796338" y="2760663"/>
          <p14:tracePt t="44635" x="8807450" y="2760663"/>
          <p14:tracePt t="44638" x="8813800" y="2760663"/>
          <p14:tracePt t="44639" x="8813800" y="2754313"/>
          <p14:tracePt t="44640" x="8820150" y="2754313"/>
          <p14:tracePt t="44641" x="8820150" y="2749550"/>
          <p14:tracePt t="44644" x="8824913" y="2749550"/>
          <p14:tracePt t="44645" x="8831263" y="2749550"/>
          <p14:tracePt t="44646" x="8836025" y="2749550"/>
          <p14:tracePt t="44648" x="8836025" y="2743200"/>
          <p14:tracePt t="44649" x="8842375" y="2743200"/>
          <p14:tracePt t="44653" x="8847138" y="2743200"/>
          <p14:tracePt t="44653" x="8853488" y="2743200"/>
          <p14:tracePt t="44654" x="8853488" y="2736850"/>
          <p14:tracePt t="44656" x="8858250" y="2736850"/>
          <p14:tracePt t="44658" x="8864600" y="2736850"/>
          <p14:tracePt t="44659" x="8864600" y="2732088"/>
          <p14:tracePt t="44661" x="8869363" y="2732088"/>
          <p14:tracePt t="44662" x="8869363" y="2725738"/>
          <p14:tracePt t="44667" x="8880475" y="2725738"/>
          <p14:tracePt t="44667" x="8880475" y="2720975"/>
          <p14:tracePt t="44668" x="8886825" y="2720975"/>
          <p14:tracePt t="44671" x="8886825" y="2714625"/>
          <p14:tracePt t="44673" x="8893175" y="2714625"/>
          <p14:tracePt t="44675" x="8893175" y="2709863"/>
          <p14:tracePt t="44676" x="8897938" y="2709863"/>
          <p14:tracePt t="44677" x="8904288" y="2703513"/>
          <p14:tracePt t="44681" x="8909050" y="2698750"/>
          <p14:tracePt t="44684" x="8915400" y="2692400"/>
          <p14:tracePt t="44687" x="8915400" y="2687638"/>
          <p14:tracePt t="44688" x="8920163" y="2687638"/>
          <p14:tracePt t="44689" x="8920163" y="2681288"/>
          <p14:tracePt t="44689" x="8926513" y="2681288"/>
          <p14:tracePt t="44691" x="8926513" y="2676525"/>
          <p14:tracePt t="44693" x="8931275" y="2676525"/>
          <p14:tracePt t="44695" x="8931275" y="2670175"/>
          <p14:tracePt t="44699" x="8937625" y="2659063"/>
          <p14:tracePt t="44701" x="8937625" y="2652713"/>
          <p14:tracePt t="44703" x="8942388" y="2652713"/>
          <p14:tracePt t="44704" x="8942388" y="2647950"/>
          <p14:tracePt t="44706" x="8948738" y="2647950"/>
          <p14:tracePt t="44708" x="8948738" y="2636838"/>
          <p14:tracePt t="44710" x="8948738" y="2630488"/>
          <p14:tracePt t="44713" x="8948738" y="2625725"/>
          <p14:tracePt t="44716" x="8953500" y="2619375"/>
          <p14:tracePt t="44717" x="8953500" y="2614613"/>
          <p14:tracePt t="44721" x="8953500" y="2608263"/>
          <p14:tracePt t="44722" x="8953500" y="2601913"/>
          <p14:tracePt t="44725" x="8953500" y="2597150"/>
          <p14:tracePt t="44727" x="8953500" y="2590800"/>
          <p14:tracePt t="44730" x="8953500" y="2586038"/>
          <p14:tracePt t="44731" x="8953500" y="2579688"/>
          <p14:tracePt t="44734" x="8953500" y="2574925"/>
          <p14:tracePt t="44736" x="8953500" y="2568575"/>
          <p14:tracePt t="44737" x="8953500" y="2563813"/>
          <p14:tracePt t="44741" x="8953500" y="2557463"/>
          <p14:tracePt t="44742" x="8953500" y="2552700"/>
          <p14:tracePt t="44743" x="0" y="0"/>
        </p14:tracePtLst>
        <p14:tracePtLst>
          <p14:tracePt t="46120" x="8672513" y="2422525"/>
          <p14:tracePt t="46124" x="8672513" y="2417763"/>
          <p14:tracePt t="46125" x="8667750" y="2411413"/>
          <p14:tracePt t="46130" x="8667750" y="2406650"/>
          <p14:tracePt t="46136" x="8661400" y="2406650"/>
          <p14:tracePt t="46138" x="8661400" y="2400300"/>
          <p14:tracePt t="46143" x="8656638" y="2400300"/>
          <p14:tracePt t="46149" x="8656638" y="2393950"/>
          <p14:tracePt t="46169" x="8650288" y="2393950"/>
          <p14:tracePt t="46190" x="8645525" y="2393950"/>
          <p14:tracePt t="46200" x="8639175" y="2393950"/>
          <p14:tracePt t="46205" x="8634413" y="2393950"/>
          <p14:tracePt t="46209" x="8634413" y="2400300"/>
          <p14:tracePt t="46212" x="8628063" y="2400300"/>
          <p14:tracePt t="46217" x="8623300" y="2400300"/>
          <p14:tracePt t="46219" x="8623300" y="2406650"/>
          <p14:tracePt t="46223" x="8616950" y="2406650"/>
          <p14:tracePt t="46225" x="8612188" y="2406650"/>
          <p14:tracePt t="46229" x="8612188" y="2411413"/>
          <p14:tracePt t="46231" x="8605838" y="2411413"/>
          <p14:tracePt t="46232" x="8605838" y="2417763"/>
          <p14:tracePt t="46236" x="8599488" y="2417763"/>
          <p14:tracePt t="46239" x="8599488" y="2422525"/>
          <p14:tracePt t="46242" x="8594725" y="2422525"/>
          <p14:tracePt t="46244" x="8588375" y="2422525"/>
          <p14:tracePt t="46245" x="8588375" y="2428875"/>
          <p14:tracePt t="46248" x="8583613" y="2428875"/>
          <p14:tracePt t="46253" x="8577263" y="2433638"/>
          <p14:tracePt t="46254" x="8577263" y="2439988"/>
          <p14:tracePt t="46257" x="8572500" y="2439988"/>
          <p14:tracePt t="46259" x="8572500" y="2444750"/>
          <p14:tracePt t="46260" x="8566150" y="2444750"/>
          <p14:tracePt t="46265" x="8566150" y="2451100"/>
          <p14:tracePt t="46267" x="8561388" y="2451100"/>
          <p14:tracePt t="46270" x="8561388" y="2455863"/>
          <p14:tracePt t="46274" x="8561388" y="2462213"/>
          <p14:tracePt t="46277" x="8555038" y="2466975"/>
          <p14:tracePt t="46285" x="8555038" y="2473325"/>
          <p14:tracePt t="46289" x="8555038" y="2479675"/>
          <p14:tracePt t="46292" x="8555038" y="2484438"/>
          <p14:tracePt t="46294" x="8555038" y="2490788"/>
          <p14:tracePt t="46300" x="8555038" y="2495550"/>
          <p14:tracePt t="46307" x="8555038" y="2506663"/>
          <p14:tracePt t="46308" x="8555038" y="2513013"/>
          <p14:tracePt t="46312" x="8555038" y="2517775"/>
          <p14:tracePt t="46314" x="8555038" y="2524125"/>
          <p14:tracePt t="46319" x="8555038" y="2528888"/>
          <p14:tracePt t="46321" x="8555038" y="2535238"/>
          <p14:tracePt t="46322" x="8555038" y="2541588"/>
          <p14:tracePt t="46326" x="8561388" y="2546350"/>
          <p14:tracePt t="46329" x="8561388" y="2552700"/>
          <p14:tracePt t="46332" x="8566150" y="2557463"/>
          <p14:tracePt t="46334" x="8572500" y="2563813"/>
          <p14:tracePt t="46341" x="8577263" y="2568575"/>
          <p14:tracePt t="46345" x="8583613" y="2574925"/>
          <p14:tracePt t="46349" x="8583613" y="2579688"/>
          <p14:tracePt t="46353" x="8588375" y="2579688"/>
          <p14:tracePt t="46354" x="8588375" y="2586038"/>
          <p14:tracePt t="46355" x="8594725" y="2586038"/>
          <p14:tracePt t="46366" x="8599488" y="2586038"/>
          <p14:tracePt t="46377" x="8605838" y="2586038"/>
          <p14:tracePt t="46380" x="8605838" y="2590800"/>
          <p14:tracePt t="46385" x="8612188" y="2590800"/>
          <p14:tracePt t="46389" x="8616950" y="2590800"/>
          <p14:tracePt t="46395" x="8623300" y="2590800"/>
          <p14:tracePt t="46402" x="8628063" y="2590800"/>
          <p14:tracePt t="46410" x="8639175" y="2590800"/>
          <p14:tracePt t="46417" x="8645525" y="2597150"/>
          <p14:tracePt t="46424" x="8650288" y="2597150"/>
          <p14:tracePt t="46431" x="8656638" y="2597150"/>
          <p14:tracePt t="46434" x="8661400" y="2597150"/>
          <p14:tracePt t="46443" x="8667750" y="2597150"/>
          <p14:tracePt t="46453" x="8672513" y="2597150"/>
          <p14:tracePt t="46465" x="8678863" y="2597150"/>
          <p14:tracePt t="46471" x="8685213" y="2597150"/>
          <p14:tracePt t="46472" x="8685213" y="2590800"/>
          <p14:tracePt t="46486" x="8689975" y="2590800"/>
          <p14:tracePt t="46493" x="8689975" y="2586038"/>
          <p14:tracePt t="46553" x="8696325" y="2586038"/>
          <p14:tracePt t="46558" x="8696325" y="2579688"/>
          <p14:tracePt t="46561" x="8701088" y="2574925"/>
          <p14:tracePt t="46571" x="8707438" y="2568575"/>
          <p14:tracePt t="46578" x="8712200" y="2568575"/>
          <p14:tracePt t="46580" x="8712200" y="2563813"/>
          <p14:tracePt t="46588" x="8718550" y="2557463"/>
          <p14:tracePt t="46592" x="8718550" y="2552700"/>
          <p14:tracePt t="46600" x="8718550" y="2546350"/>
          <p14:tracePt t="46613" x="8718550" y="2541588"/>
          <p14:tracePt t="46640" x="8718550" y="2535238"/>
          <p14:tracePt t="46648" x="8718550" y="2528888"/>
          <p14:tracePt t="46659" x="8718550" y="2524125"/>
          <p14:tracePt t="46665" x="8718550" y="2517775"/>
          <p14:tracePt t="46671" x="8718550" y="2506663"/>
          <p14:tracePt t="46675" x="8723313" y="2501900"/>
          <p14:tracePt t="46679" x="8723313" y="2495550"/>
          <p14:tracePt t="46683" x="8723313" y="2484438"/>
          <p14:tracePt t="46686" x="8723313" y="2479675"/>
          <p14:tracePt t="46690" x="8723313" y="2473325"/>
          <p14:tracePt t="46693" x="8723313" y="2466975"/>
          <p14:tracePt t="46694" x="8723313" y="2462213"/>
          <p14:tracePt t="46698" x="8723313" y="2455863"/>
          <p14:tracePt t="46702" x="8723313" y="2451100"/>
          <p14:tracePt t="46704" x="8723313" y="2444750"/>
          <p14:tracePt t="46708" x="8723313" y="2439988"/>
          <p14:tracePt t="46711" x="8723313" y="2433638"/>
          <p14:tracePt t="46714" x="8723313" y="2428875"/>
          <p14:tracePt t="46721" x="8723313" y="2422525"/>
          <p14:tracePt t="46726" x="8718550" y="2422525"/>
          <p14:tracePt t="46729" x="8718550" y="2417763"/>
          <p14:tracePt t="46734" x="8718550" y="2411413"/>
          <p14:tracePt t="46738" x="8712200" y="2411413"/>
          <p14:tracePt t="46743" x="8707438" y="2411413"/>
          <p14:tracePt t="46744" x="8707438" y="2406650"/>
          <p14:tracePt t="46751" x="8701088" y="2406650"/>
          <p14:tracePt t="46756" x="8701088" y="2400300"/>
          <p14:tracePt t="46757" x="8696325" y="2400300"/>
          <p14:tracePt t="46764" x="8689975" y="2400300"/>
          <p14:tracePt t="46767" x="8689975" y="2393950"/>
          <p14:tracePt t="46769" x="8685213" y="2393950"/>
          <p14:tracePt t="46770" x="8678863" y="2393950"/>
          <p14:tracePt t="46772" x="8678863" y="2389188"/>
          <p14:tracePt t="46776" x="8672513" y="2389188"/>
          <p14:tracePt t="46780" x="8667750" y="2389188"/>
          <p14:tracePt t="46785" x="8656638" y="2382838"/>
          <p14:tracePt t="46792" x="8650288" y="2382838"/>
          <p14:tracePt t="46796" x="8645525" y="2382838"/>
          <p14:tracePt t="46801" x="8639175" y="2382838"/>
          <p14:tracePt t="46803" x="8634413" y="2382838"/>
          <p14:tracePt t="46809" x="8628063" y="2382838"/>
          <p14:tracePt t="46816" x="8623300" y="2382838"/>
          <p14:tracePt t="46824" x="8616950" y="2382838"/>
          <p14:tracePt t="46826" x="8612188" y="2382838"/>
          <p14:tracePt t="46833" x="8605838" y="2382838"/>
          <p14:tracePt t="46837" x="8605838" y="2389188"/>
          <p14:tracePt t="46839" x="8599488" y="2389188"/>
          <p14:tracePt t="46843" x="8599488" y="2393950"/>
          <p14:tracePt t="46844" x="8594725" y="2393950"/>
          <p14:tracePt t="46848" x="8588375" y="2393950"/>
          <p14:tracePt t="46851" x="8588375" y="2400300"/>
          <p14:tracePt t="46856" x="8583613" y="2400300"/>
          <p14:tracePt t="46861" x="8583613" y="2406650"/>
          <p14:tracePt t="46863" x="8577263" y="2406650"/>
          <p14:tracePt t="46867" x="8577263" y="2411413"/>
          <p14:tracePt t="46868" x="8577263" y="2417763"/>
          <p14:tracePt t="46869" x="8572500" y="2417763"/>
          <p14:tracePt t="46876" x="8566150" y="2422525"/>
          <p14:tracePt t="46877" x="8566150" y="2428875"/>
          <p14:tracePt t="46880" x="8561388" y="2428875"/>
          <p14:tracePt t="46882" x="8561388" y="2433638"/>
          <p14:tracePt t="46883" x="8561388" y="2439988"/>
          <p14:tracePt t="46886" x="8555038" y="2444750"/>
          <p14:tracePt t="46889" x="8555038" y="2451100"/>
          <p14:tracePt t="46897" x="8543925" y="2466975"/>
          <p14:tracePt t="46900" x="8537575" y="2479675"/>
          <p14:tracePt t="46904" x="8537575" y="2490788"/>
          <p14:tracePt t="46906" x="8532813" y="2495550"/>
          <p14:tracePt t="46910" x="8532813" y="2501900"/>
          <p14:tracePt t="46913" x="8532813" y="2506663"/>
          <p14:tracePt t="46916" x="8526463" y="2513013"/>
          <p14:tracePt t="46918" x="8526463" y="2517775"/>
          <p14:tracePt t="46919" x="8521700" y="2524125"/>
          <p14:tracePt t="46924" x="8521700" y="2528888"/>
          <p14:tracePt t="46924" x="8521700" y="2535238"/>
          <p14:tracePt t="46930" x="8515350" y="2541588"/>
          <p14:tracePt t="46937" x="8515350" y="2546350"/>
          <p14:tracePt t="46944" x="8515350" y="2552700"/>
          <p14:tracePt t="46954" x="8515350" y="2557463"/>
          <p14:tracePt t="46968" x="8515350" y="2563813"/>
          <p14:tracePt t="46971" x="8521700" y="2563813"/>
          <p14:tracePt t="46973" x="8526463" y="2563813"/>
          <p14:tracePt t="46979" x="8532813" y="2568575"/>
          <p14:tracePt t="46986" x="8537575" y="2574925"/>
          <p14:tracePt t="46988" x="8543925" y="2579688"/>
          <p14:tracePt t="46990" x="8550275" y="2579688"/>
          <p14:tracePt t="46993" x="8555038" y="2586038"/>
          <p14:tracePt t="46997" x="8561388" y="2586038"/>
          <p14:tracePt t="47000" x="8561388" y="2590800"/>
          <p14:tracePt t="47002" x="8572500" y="2590800"/>
          <p14:tracePt t="47003" x="8572500" y="2597150"/>
          <p14:tracePt t="47005" x="8577263" y="2597150"/>
          <p14:tracePt t="47006" x="8577263" y="2601913"/>
          <p14:tracePt t="47010" x="8583613" y="2601913"/>
          <p14:tracePt t="47013" x="8588375" y="2601913"/>
          <p14:tracePt t="47015" x="8594725" y="2608263"/>
          <p14:tracePt t="47018" x="8599488" y="2608263"/>
          <p14:tracePt t="47021" x="8605838" y="2608263"/>
          <p14:tracePt t="47027" x="8612188" y="2608263"/>
          <p14:tracePt t="47028" x="8616950" y="2608263"/>
          <p14:tracePt t="47032" x="8616950" y="2614613"/>
          <p14:tracePt t="47034" x="8623300" y="2614613"/>
          <p14:tracePt t="47039" x="8628063" y="2614613"/>
          <p14:tracePt t="47044" x="8634413" y="2614613"/>
          <p14:tracePt t="47048" x="8639175" y="2614613"/>
          <p14:tracePt t="47053" x="8645525" y="2614613"/>
          <p14:tracePt t="47060" x="8650288" y="2614613"/>
          <p14:tracePt t="47067" x="8656638" y="2614613"/>
          <p14:tracePt t="47071" x="8661400" y="2614613"/>
          <p14:tracePt t="47079" x="8667750" y="2608263"/>
          <p14:tracePt t="47081" x="0" y="0"/>
        </p14:tracePtLst>
        <p14:tracePtLst>
          <p14:tracePt t="47345" x="8831263" y="2444750"/>
          <p14:tracePt t="47350" x="8831263" y="2439988"/>
          <p14:tracePt t="47357" x="8824913" y="2439988"/>
          <p14:tracePt t="47361" x="8820150" y="2439988"/>
          <p14:tracePt t="47366" x="8820150" y="2433638"/>
          <p14:tracePt t="47369" x="8813800" y="2433638"/>
          <p14:tracePt t="47374" x="8807450" y="2433638"/>
          <p14:tracePt t="47378" x="8802688" y="2433638"/>
          <p14:tracePt t="47380" x="8796338" y="2433638"/>
          <p14:tracePt t="47383" x="8796338" y="2428875"/>
          <p14:tracePt t="47384" x="8791575" y="2428875"/>
          <p14:tracePt t="47388" x="8785225" y="2428875"/>
          <p14:tracePt t="47392" x="8780463" y="2428875"/>
          <p14:tracePt t="47395" x="8774113" y="2428875"/>
          <p14:tracePt t="47396" x="8769350" y="2428875"/>
          <p14:tracePt t="47404" x="8758238" y="2422525"/>
          <p14:tracePt t="47405" x="8751888" y="2422525"/>
          <p14:tracePt t="47410" x="8745538" y="2422525"/>
          <p14:tracePt t="47413" x="8740775" y="2422525"/>
          <p14:tracePt t="47416" x="8734425" y="2422525"/>
          <p14:tracePt t="47417" x="8729663" y="2422525"/>
          <p14:tracePt t="47421" x="8723313" y="2422525"/>
          <p14:tracePt t="47423" x="8723313" y="2417763"/>
          <p14:tracePt t="47424" x="8718550" y="2417763"/>
          <p14:tracePt t="47428" x="8707438" y="2417763"/>
          <p14:tracePt t="47433" x="8701088" y="2417763"/>
          <p14:tracePt t="47437" x="8696325" y="2417763"/>
          <p14:tracePt t="47439" x="8689975" y="2417763"/>
          <p14:tracePt t="47442" x="8685213" y="2417763"/>
          <p14:tracePt t="47444" x="8678863" y="2417763"/>
          <p14:tracePt t="47447" x="8672513" y="2417763"/>
          <p14:tracePt t="47451" x="8667750" y="2417763"/>
          <p14:tracePt t="47452" x="8661400" y="2417763"/>
          <p14:tracePt t="47453" x="8656638" y="2417763"/>
          <p14:tracePt t="47458" x="8650288" y="2417763"/>
          <p14:tracePt t="47461" x="8645525" y="2417763"/>
          <p14:tracePt t="47466" x="8634413" y="2417763"/>
          <p14:tracePt t="47471" x="8628063" y="2417763"/>
          <p14:tracePt t="47475" x="8623300" y="2417763"/>
          <p14:tracePt t="47480" x="8616950" y="2417763"/>
          <p14:tracePt t="47483" x="8612188" y="2417763"/>
          <p14:tracePt t="47489" x="8605838" y="2417763"/>
          <p14:tracePt t="47495" x="8599488" y="2417763"/>
          <p14:tracePt t="47500" x="8594725" y="2417763"/>
          <p14:tracePt t="47506" x="8588375" y="2417763"/>
          <p14:tracePt t="47508" x="8588375" y="2422525"/>
          <p14:tracePt t="47513" x="8583613" y="2422525"/>
          <p14:tracePt t="47520" x="8577263" y="2422525"/>
          <p14:tracePt t="47528" x="8577263" y="2428875"/>
          <p14:tracePt t="47530" x="8572500" y="2428875"/>
          <p14:tracePt t="47537" x="8566150" y="2428875"/>
          <p14:tracePt t="47538" x="8566150" y="2433638"/>
          <p14:tracePt t="47542" x="8566150" y="2439988"/>
          <p14:tracePt t="47548" x="8561388" y="2439988"/>
          <p14:tracePt t="47552" x="8561388" y="2444750"/>
          <p14:tracePt t="47559" x="8561388" y="2451100"/>
          <p14:tracePt t="47562" x="8555038" y="2451100"/>
          <p14:tracePt t="47564" x="8555038" y="2455863"/>
          <p14:tracePt t="47569" x="8555038" y="2462213"/>
          <p14:tracePt t="47572" x="8555038" y="2466975"/>
          <p14:tracePt t="47574" x="8550275" y="2466975"/>
          <p14:tracePt t="47576" x="8550275" y="2473325"/>
          <p14:tracePt t="47578" x="8543925" y="2479675"/>
          <p14:tracePt t="47583" x="8543925" y="2490788"/>
          <p14:tracePt t="47587" x="8543925" y="2495550"/>
          <p14:tracePt t="47589" x="8543925" y="2501900"/>
          <p14:tracePt t="47591" x="8537575" y="2506663"/>
          <p14:tracePt t="47593" x="8537575" y="2513013"/>
          <p14:tracePt t="47596" x="8537575" y="2517775"/>
          <p14:tracePt t="47597" x="8537575" y="2524125"/>
          <p14:tracePt t="47601" x="8537575" y="2528888"/>
          <p14:tracePt t="47602" x="8537575" y="2535238"/>
          <p14:tracePt t="47603" x="8537575" y="2541588"/>
          <p14:tracePt t="47605" x="8537575" y="2546350"/>
          <p14:tracePt t="47607" x="8537575" y="2557463"/>
          <p14:tracePt t="47609" x="8537575" y="2563813"/>
          <p14:tracePt t="47611" x="8537575" y="2568575"/>
          <p14:tracePt t="47613" x="8537575" y="2574925"/>
          <p14:tracePt t="47614" x="8537575" y="2579688"/>
          <p14:tracePt t="47616" x="8537575" y="2586038"/>
          <p14:tracePt t="47618" x="8537575" y="2597150"/>
          <p14:tracePt t="47619" x="8537575" y="2601913"/>
          <p14:tracePt t="47621" x="8537575" y="2608263"/>
          <p14:tracePt t="47623" x="8537575" y="2619375"/>
          <p14:tracePt t="47625" x="8537575" y="2625725"/>
          <p14:tracePt t="47626" x="8537575" y="2630488"/>
          <p14:tracePt t="47627" x="8537575" y="2636838"/>
          <p14:tracePt t="47628" x="8543925" y="2636838"/>
          <p14:tracePt t="47630" x="8550275" y="2647950"/>
          <p14:tracePt t="47633" x="8550275" y="2659063"/>
          <p14:tracePt t="47634" x="8550275" y="2663825"/>
          <p14:tracePt t="47635" x="8555038" y="2670175"/>
          <p14:tracePt t="47638" x="8555038" y="2681288"/>
          <p14:tracePt t="47640" x="8561388" y="2692400"/>
          <p14:tracePt t="47641" x="8566150" y="2698750"/>
          <p14:tracePt t="47643" x="8566150" y="2709863"/>
          <p14:tracePt t="47644" x="8572500" y="2709863"/>
          <p14:tracePt t="47646" x="8572500" y="2714625"/>
          <p14:tracePt t="47646" x="8572500" y="2720975"/>
          <p14:tracePt t="47647" x="8572500" y="2725738"/>
          <p14:tracePt t="47648" x="8577263" y="2725738"/>
          <p14:tracePt t="47649" x="8583613" y="2732088"/>
          <p14:tracePt t="47650" x="8583613" y="2736850"/>
          <p14:tracePt t="47652" x="8588375" y="2749550"/>
          <p14:tracePt t="47654" x="8588375" y="2754313"/>
          <p14:tracePt t="47655" x="8594725" y="2754313"/>
          <p14:tracePt t="47656" x="8594725" y="2760663"/>
          <p14:tracePt t="47657" x="8594725" y="2765425"/>
          <p14:tracePt t="47659" x="8599488" y="2771775"/>
          <p14:tracePt t="47659" x="8605838" y="2771775"/>
          <p14:tracePt t="47662" x="8605838" y="2782888"/>
          <p14:tracePt t="47662" x="8612188" y="2782888"/>
          <p14:tracePt t="47664" x="8612188" y="2787650"/>
          <p14:tracePt t="47665" x="8616950" y="2787650"/>
          <p14:tracePt t="47666" x="8616950" y="2794000"/>
          <p14:tracePt t="47667" x="8623300" y="2798763"/>
          <p14:tracePt t="47670" x="8628063" y="2805113"/>
          <p14:tracePt t="47673" x="8628063" y="2809875"/>
          <p14:tracePt t="47674" x="8634413" y="2809875"/>
          <p14:tracePt t="47676" x="8634413" y="2816225"/>
          <p14:tracePt t="47679" x="8639175" y="2816225"/>
          <p14:tracePt t="47680" x="8639175" y="2822575"/>
          <p14:tracePt t="47680" x="8645525" y="2822575"/>
          <p14:tracePt t="47684" x="8645525" y="2827338"/>
          <p14:tracePt t="47684" x="8650288" y="2827338"/>
          <p14:tracePt t="47688" x="8656638" y="2827338"/>
          <p14:tracePt t="47689" x="8656638" y="2833688"/>
          <p14:tracePt t="47694" x="8661400" y="2833688"/>
          <p14:tracePt t="47697" x="8661400" y="2838450"/>
          <p14:tracePt t="47698" x="8667750" y="2838450"/>
          <p14:tracePt t="47701" x="8672513" y="2838450"/>
          <p14:tracePt t="47704" x="8672513" y="2844800"/>
          <p14:tracePt t="47705" x="8678863" y="2844800"/>
          <p14:tracePt t="47708" x="8678863" y="2849563"/>
          <p14:tracePt t="47709" x="8685213" y="2849563"/>
          <p14:tracePt t="47714" x="8689975" y="2849563"/>
          <p14:tracePt t="47715" x="8696325" y="2849563"/>
          <p14:tracePt t="47718" x="8696325" y="2855913"/>
          <p14:tracePt t="47721" x="8701088" y="2855913"/>
          <p14:tracePt t="47725" x="8707438" y="2855913"/>
          <p14:tracePt t="47726" x="8707438" y="2860675"/>
          <p14:tracePt t="47729" x="8712200" y="2860675"/>
          <p14:tracePt t="47733" x="8718550" y="2860675"/>
          <p14:tracePt t="47736" x="8723313" y="2867025"/>
          <p14:tracePt t="47739" x="8723313" y="2871788"/>
          <p14:tracePt t="47741" x="8729663" y="2871788"/>
          <p14:tracePt t="47744" x="8734425" y="2871788"/>
          <p14:tracePt t="47749" x="8740775" y="2878138"/>
          <p14:tracePt t="47752" x="8745538" y="2878138"/>
          <p14:tracePt t="47757" x="8751888" y="2884488"/>
          <p14:tracePt t="47764" x="8758238" y="2884488"/>
          <p14:tracePt t="47766" x="8763000" y="2884488"/>
          <p14:tracePt t="47773" x="8769350" y="2884488"/>
          <p14:tracePt t="47778" x="8769350" y="2889250"/>
          <p14:tracePt t="47784" x="8774113" y="2889250"/>
          <p14:tracePt t="47795" x="8780463" y="2889250"/>
          <p14:tracePt t="47801" x="8785225" y="2889250"/>
          <p14:tracePt t="47810" x="8791575" y="2889250"/>
          <p14:tracePt t="47817" x="8796338" y="2889250"/>
          <p14:tracePt t="47822" x="8802688" y="2889250"/>
          <p14:tracePt t="47826" x="8807450" y="2889250"/>
          <p14:tracePt t="47830" x="8813800" y="2889250"/>
          <p14:tracePt t="47834" x="8813800" y="2884488"/>
          <p14:tracePt t="47835" x="8820150" y="2884488"/>
          <p14:tracePt t="47840" x="8824913" y="2884488"/>
          <p14:tracePt t="47841" x="8831263" y="2884488"/>
          <p14:tracePt t="47846" x="8836025" y="2878138"/>
          <p14:tracePt t="47852" x="8842375" y="2878138"/>
          <p14:tracePt t="47854" x="8847138" y="2878138"/>
          <p14:tracePt t="47856" x="8847138" y="2871788"/>
          <p14:tracePt t="47858" x="8853488" y="2867025"/>
          <p14:tracePt t="47860" x="8858250" y="2867025"/>
          <p14:tracePt t="47863" x="8864600" y="2867025"/>
          <p14:tracePt t="47865" x="8864600" y="2860675"/>
          <p14:tracePt t="47867" x="8869363" y="2860675"/>
          <p14:tracePt t="47869" x="8875713" y="2855913"/>
          <p14:tracePt t="47872" x="8880475" y="2855913"/>
          <p14:tracePt t="47875" x="8880475" y="2849563"/>
          <p14:tracePt t="47875" x="8886825" y="2849563"/>
          <p14:tracePt t="47876" x="8886825" y="2844800"/>
          <p14:tracePt t="47879" x="8893175" y="2844800"/>
          <p14:tracePt t="47880" x="8893175" y="2838450"/>
          <p14:tracePt t="47884" x="8897938" y="2833688"/>
          <p14:tracePt t="47884" x="8904288" y="2833688"/>
          <p14:tracePt t="47888" x="8904288" y="2827338"/>
          <p14:tracePt t="47897" x="8915400" y="2805113"/>
          <p14:tracePt t="47900" x="8920163" y="2798763"/>
          <p14:tracePt t="47902" x="8920163" y="2794000"/>
          <p14:tracePt t="47904" x="8926513" y="2787650"/>
          <p14:tracePt t="47905" x="8926513" y="2782888"/>
          <p14:tracePt t="47909" x="8926513" y="2771775"/>
          <p14:tracePt t="47913" x="8926513" y="2765425"/>
          <p14:tracePt t="47917" x="8931275" y="2760663"/>
          <p14:tracePt t="47918" x="8931275" y="2754313"/>
          <p14:tracePt t="47919" x="8931275" y="2749550"/>
          <p14:tracePt t="47924" x="8931275" y="2743200"/>
          <p14:tracePt t="47926" x="8931275" y="2736850"/>
          <p14:tracePt t="47930" x="8931275" y="2732088"/>
          <p14:tracePt t="47933" x="8931275" y="2720975"/>
          <p14:tracePt t="47936" x="8931275" y="2714625"/>
          <p14:tracePt t="47938" x="8931275" y="2709863"/>
          <p14:tracePt t="47941" x="8931275" y="2703513"/>
          <p14:tracePt t="47943" x="8931275" y="2698750"/>
          <p14:tracePt t="47946" x="8931275" y="2692400"/>
          <p14:tracePt t="47949" x="8931275" y="2687638"/>
          <p14:tracePt t="47951" x="8931275" y="2681288"/>
          <p14:tracePt t="47953" x="8931275" y="2676525"/>
          <p14:tracePt t="47956" x="8931275" y="2670175"/>
          <p14:tracePt t="47958" x="8926513" y="2663825"/>
          <p14:tracePt t="47959" x="8926513" y="2659063"/>
          <p14:tracePt t="47962" x="8926513" y="2652713"/>
          <p14:tracePt t="47965" x="8920163" y="2641600"/>
          <p14:tracePt t="47967" x="8920163" y="2630488"/>
          <p14:tracePt t="47969" x="8920163" y="2625725"/>
          <p14:tracePt t="47972" x="8920163" y="2619375"/>
          <p14:tracePt t="47973" x="8915400" y="2614613"/>
          <p14:tracePt t="47974" x="8915400" y="2608263"/>
          <p14:tracePt t="47977" x="8915400" y="2601913"/>
          <p14:tracePt t="47979" x="8915400" y="2597150"/>
          <p14:tracePt t="47980" x="8909050" y="2590800"/>
          <p14:tracePt t="47981" x="8909050" y="2586038"/>
          <p14:tracePt t="47982" x="8909050" y="2579688"/>
          <p14:tracePt t="47984" x="8904288" y="2574925"/>
          <p14:tracePt t="47985" x="8904288" y="2568575"/>
          <p14:tracePt t="47987" x="8904288" y="2563813"/>
          <p14:tracePt t="47989" x="8904288" y="2557463"/>
          <p14:tracePt t="47991" x="8897938" y="2552700"/>
          <p14:tracePt t="47994" x="8897938" y="2541588"/>
          <p14:tracePt t="47996" x="8897938" y="2528888"/>
          <p14:tracePt t="47998" x="8893175" y="2528888"/>
          <p14:tracePt t="48000" x="8893175" y="2524125"/>
          <p14:tracePt t="48001" x="8893175" y="2517775"/>
          <p14:tracePt t="48002" x="8893175" y="2513013"/>
          <p14:tracePt t="48003" x="8886825" y="2513013"/>
          <p14:tracePt t="48006" x="8880475" y="2501900"/>
          <p14:tracePt t="48009" x="8880475" y="2495550"/>
          <p14:tracePt t="48011" x="8880475" y="2490788"/>
          <p14:tracePt t="48014" x="8875713" y="2484438"/>
          <p14:tracePt t="48015" x="8875713" y="2479675"/>
          <p14:tracePt t="48018" x="8869363" y="2479675"/>
          <p14:tracePt t="48020" x="8869363" y="2466975"/>
          <p14:tracePt t="48023" x="8864600" y="2462213"/>
          <p14:tracePt t="48030" x="8853488" y="2451100"/>
          <p14:tracePt t="48033" x="8853488" y="2444750"/>
          <p14:tracePt t="48036" x="8847138" y="2439988"/>
          <p14:tracePt t="48039" x="8842375" y="2439988"/>
          <p14:tracePt t="48041" x="8842375" y="2433638"/>
          <p14:tracePt t="48043" x="8836025" y="2433638"/>
          <p14:tracePt t="48046" x="8831263" y="2428875"/>
          <p14:tracePt t="48050" x="8824913" y="2428875"/>
          <p14:tracePt t="48053" x="8824913" y="2422525"/>
          <p14:tracePt t="48055" x="8820150" y="2417763"/>
          <p14:tracePt t="48060" x="8807450" y="2417763"/>
          <p14:tracePt t="48063" x="8807450" y="2411413"/>
          <p14:tracePt t="48065" x="8802688" y="2411413"/>
          <p14:tracePt t="48070" x="8796338" y="2411413"/>
          <p14:tracePt t="48075" x="8791575" y="2406650"/>
          <p14:tracePt t="48078" x="8785225" y="2406650"/>
          <p14:tracePt t="48083" x="8780463" y="2406650"/>
          <p14:tracePt t="48091" x="8774113" y="2400300"/>
          <p14:tracePt t="48094" x="8769350" y="2400300"/>
          <p14:tracePt t="48097" x="8763000" y="2400300"/>
          <p14:tracePt t="48103" x="8758238" y="2393950"/>
          <p14:tracePt t="48104" x="0" y="0"/>
        </p14:tracePtLst>
        <p14:tracePtLst>
          <p14:tracePt t="53019" x="8847138" y="4283075"/>
          <p14:tracePt t="53020" x="8842375" y="4283075"/>
          <p14:tracePt t="53025" x="8836025" y="4283075"/>
          <p14:tracePt t="53028" x="8836025" y="4278313"/>
          <p14:tracePt t="53032" x="8831263" y="4278313"/>
          <p14:tracePt t="53035" x="8831263" y="4271963"/>
          <p14:tracePt t="53036" x="8824913" y="4271963"/>
          <p14:tracePt t="53041" x="8820150" y="4271963"/>
          <p14:tracePt t="53046" x="8813800" y="4271963"/>
          <p14:tracePt t="53051" x="8807450" y="4267200"/>
          <p14:tracePt t="53056" x="8802688" y="4267200"/>
          <p14:tracePt t="53059" x="8796338" y="4267200"/>
          <p14:tracePt t="53063" x="8791575" y="4267200"/>
          <p14:tracePt t="53066" x="8791575" y="4260850"/>
          <p14:tracePt t="53069" x="8785225" y="4260850"/>
          <p14:tracePt t="53073" x="8774113" y="4260850"/>
          <p14:tracePt t="53078" x="8769350" y="4256088"/>
          <p14:tracePt t="53084" x="8758238" y="4249738"/>
          <p14:tracePt t="53086" x="8751888" y="4249738"/>
          <p14:tracePt t="53087" x="8745538" y="4249738"/>
          <p14:tracePt t="53091" x="8740775" y="4249738"/>
          <p14:tracePt t="53094" x="8734425" y="4243388"/>
          <p14:tracePt t="53096" x="8729663" y="4243388"/>
          <p14:tracePt t="53098" x="8723313" y="4243388"/>
          <p14:tracePt t="53100" x="8718550" y="4243388"/>
          <p14:tracePt t="53102" x="8712200" y="4243388"/>
          <p14:tracePt t="53104" x="8707438" y="4243388"/>
          <p14:tracePt t="53105" x="8701088" y="4238625"/>
          <p14:tracePt t="53106" x="8696325" y="4238625"/>
          <p14:tracePt t="53111" x="8685213" y="4238625"/>
          <p14:tracePt t="53113" x="8678863" y="4238625"/>
          <p14:tracePt t="53115" x="8672513" y="4238625"/>
          <p14:tracePt t="53118" x="8661400" y="4238625"/>
          <p14:tracePt t="53120" x="8656638" y="4238625"/>
          <p14:tracePt t="53122" x="8650288" y="4232275"/>
          <p14:tracePt t="53126" x="8639175" y="4232275"/>
          <p14:tracePt t="53129" x="8634413" y="4232275"/>
          <p14:tracePt t="53131" x="8628063" y="4232275"/>
          <p14:tracePt t="53134" x="8616950" y="4232275"/>
          <p14:tracePt t="53136" x="8612188" y="4232275"/>
          <p14:tracePt t="53138" x="8605838" y="4232275"/>
          <p14:tracePt t="53139" x="8599488" y="4232275"/>
          <p14:tracePt t="53140" x="8594725" y="4232275"/>
          <p14:tracePt t="53144" x="8588375" y="4232275"/>
          <p14:tracePt t="53146" x="8577263" y="4232275"/>
          <p14:tracePt t="53148" x="8572500" y="4232275"/>
          <p14:tracePt t="53150" x="8566150" y="4232275"/>
          <p14:tracePt t="53151" x="8561388" y="4232275"/>
          <p14:tracePt t="53153" x="8555038" y="4232275"/>
          <p14:tracePt t="53154" x="8550275" y="4232275"/>
          <p14:tracePt t="53157" x="8543925" y="4232275"/>
          <p14:tracePt t="53159" x="8537575" y="4232275"/>
          <p14:tracePt t="53160" x="8532813" y="4232275"/>
          <p14:tracePt t="53161" x="8526463" y="4232275"/>
          <p14:tracePt t="53165" x="8521700" y="4232275"/>
          <p14:tracePt t="53167" x="8515350" y="4232275"/>
          <p14:tracePt t="53168" x="8510588" y="4238625"/>
          <p14:tracePt t="53175" x="8499475" y="4238625"/>
          <p14:tracePt t="53176" x="8493125" y="4243388"/>
          <p14:tracePt t="53180" x="8488363" y="4243388"/>
          <p14:tracePt t="53183" x="8488363" y="4249738"/>
          <p14:tracePt t="53184" x="8482013" y="4249738"/>
          <p14:tracePt t="53186" x="8477250" y="4256088"/>
          <p14:tracePt t="53191" x="8470900" y="4256088"/>
          <p14:tracePt t="53192" x="8470900" y="4260850"/>
          <p14:tracePt t="53197" x="8464550" y="4267200"/>
          <p14:tracePt t="53203" x="8464550" y="4271963"/>
          <p14:tracePt t="53204" x="8459788" y="4278313"/>
          <p14:tracePt t="53208" x="8453438" y="4278313"/>
          <p14:tracePt t="53209" x="8453438" y="4283075"/>
          <p14:tracePt t="53213" x="8453438" y="4289425"/>
          <p14:tracePt t="53216" x="8453438" y="4294188"/>
          <p14:tracePt t="53220" x="8453438" y="4300538"/>
          <p14:tracePt t="53222" x="8448675" y="4300538"/>
          <p14:tracePt t="53223" x="8448675" y="4305300"/>
          <p14:tracePt t="53227" x="8448675" y="4311650"/>
          <p14:tracePt t="53230" x="8448675" y="4316413"/>
          <p14:tracePt t="53235" x="8442325" y="4329113"/>
          <p14:tracePt t="53239" x="8442325" y="4333875"/>
          <p14:tracePt t="53243" x="8442325" y="4340225"/>
          <p14:tracePt t="53245" x="8442325" y="4344988"/>
          <p14:tracePt t="53246" x="8442325" y="4351338"/>
          <p14:tracePt t="53248" x="8442325" y="4356100"/>
          <p14:tracePt t="53251" x="8442325" y="4362450"/>
          <p14:tracePt t="53254" x="8442325" y="4367213"/>
          <p14:tracePt t="53255" x="8442325" y="4373563"/>
          <p14:tracePt t="53257" x="8437563" y="4378325"/>
          <p14:tracePt t="53259" x="8437563" y="4384675"/>
          <p14:tracePt t="53262" x="8437563" y="4391025"/>
          <p14:tracePt t="53264" x="8437563" y="4395788"/>
          <p14:tracePt t="53267" x="8437563" y="4406900"/>
          <p14:tracePt t="53269" x="8437563" y="4413250"/>
          <p14:tracePt t="53270" x="8437563" y="4418013"/>
          <p14:tracePt t="53272" x="8437563" y="4424363"/>
          <p14:tracePt t="53274" x="8437563" y="4429125"/>
          <p14:tracePt t="53276" x="8437563" y="4435475"/>
          <p14:tracePt t="53277" x="8437563" y="4440238"/>
          <p14:tracePt t="53278" x="8437563" y="4446588"/>
          <p14:tracePt t="53280" x="8437563" y="4451350"/>
          <p14:tracePt t="53283" x="8437563" y="4457700"/>
          <p14:tracePt t="53284" x="8437563" y="4464050"/>
          <p14:tracePt t="53285" x="8437563" y="4468813"/>
          <p14:tracePt t="53287" x="8437563" y="4479925"/>
          <p14:tracePt t="53290" x="8437563" y="4486275"/>
          <p14:tracePt t="53293" x="8437563" y="4491038"/>
          <p14:tracePt t="53294" x="8437563" y="4497388"/>
          <p14:tracePt t="53295" x="8437563" y="4502150"/>
          <p14:tracePt t="53296" x="8442325" y="4508500"/>
          <p14:tracePt t="53300" x="8442325" y="4513263"/>
          <p14:tracePt t="53301" x="8442325" y="4519613"/>
          <p14:tracePt t="53302" x="8448675" y="4519613"/>
          <p14:tracePt t="53306" x="8448675" y="4524375"/>
          <p14:tracePt t="53307" x="8453438" y="4530725"/>
          <p14:tracePt t="53313" x="8459788" y="4541838"/>
          <p14:tracePt t="53317" x="8464550" y="4541838"/>
          <p14:tracePt t="53318" x="8464550" y="4548188"/>
          <p14:tracePt t="53324" x="8470900" y="4548188"/>
          <p14:tracePt t="53326" x="8470900" y="4552950"/>
          <p14:tracePt t="53331" x="8477250" y="4552950"/>
          <p14:tracePt t="53333" x="8482013" y="4552950"/>
          <p14:tracePt t="53336" x="8482013" y="4559300"/>
          <p14:tracePt t="53340" x="8488363" y="4559300"/>
          <p14:tracePt t="53343" x="8488363" y="4564063"/>
          <p14:tracePt t="53347" x="8493125" y="4564063"/>
          <p14:tracePt t="53350" x="8499475" y="4564063"/>
          <p14:tracePt t="53354" x="8504238" y="4564063"/>
          <p14:tracePt t="53357" x="8510588" y="4564063"/>
          <p14:tracePt t="53360" x="8515350" y="4564063"/>
          <p14:tracePt t="53362" x="8521700" y="4564063"/>
          <p14:tracePt t="53365" x="8526463" y="4564063"/>
          <p14:tracePt t="53367" x="8532813" y="4564063"/>
          <p14:tracePt t="53371" x="8537575" y="4564063"/>
          <p14:tracePt t="53372" x="8543925" y="4564063"/>
          <p14:tracePt t="53375" x="8550275" y="4564063"/>
          <p14:tracePt t="53377" x="8555038" y="4564063"/>
          <p14:tracePt t="53380" x="8561388" y="4564063"/>
          <p14:tracePt t="53381" x="8566150" y="4564063"/>
          <p14:tracePt t="53382" x="8572500" y="4564063"/>
          <p14:tracePt t="53385" x="8577263" y="4564063"/>
          <p14:tracePt t="53388" x="8583613" y="4564063"/>
          <p14:tracePt t="53389" x="8583613" y="4570413"/>
          <p14:tracePt t="53391" x="8588375" y="4570413"/>
          <p14:tracePt t="53392" x="8594725" y="4570413"/>
          <p14:tracePt t="53394" x="8599488" y="4570413"/>
          <p14:tracePt t="53395" x="8605838" y="4570413"/>
          <p14:tracePt t="53399" x="8612188" y="4570413"/>
          <p14:tracePt t="53401" x="8623300" y="4570413"/>
          <p14:tracePt t="53403" x="8628063" y="4575175"/>
          <p14:tracePt t="53408" x="8639175" y="4575175"/>
          <p14:tracePt t="53410" x="8645525" y="4575175"/>
          <p14:tracePt t="53412" x="8650288" y="4575175"/>
          <p14:tracePt t="53415" x="8656638" y="4581525"/>
          <p14:tracePt t="53418" x="8661400" y="4581525"/>
          <p14:tracePt t="53419" x="8667750" y="4581525"/>
          <p14:tracePt t="53423" x="8672513" y="4581525"/>
          <p14:tracePt t="53423" x="8672513" y="4586288"/>
          <p14:tracePt t="53427" x="8678863" y="4586288"/>
          <p14:tracePt t="53430" x="8685213" y="4586288"/>
          <p14:tracePt t="53431" x="8689975" y="4586288"/>
          <p14:tracePt t="53436" x="8696325" y="4586288"/>
          <p14:tracePt t="53443" x="8701088" y="4586288"/>
          <p14:tracePt t="53447" x="8707438" y="4586288"/>
          <p14:tracePt t="53451" x="8712200" y="4586288"/>
          <p14:tracePt t="53457" x="8718550" y="4586288"/>
          <p14:tracePt t="53463" x="8723313" y="4586288"/>
          <p14:tracePt t="53468" x="8729663" y="4586288"/>
          <p14:tracePt t="53473" x="8734425" y="4581525"/>
          <p14:tracePt t="53474" x="8740775" y="4581525"/>
          <p14:tracePt t="53480" x="8745538" y="4581525"/>
          <p14:tracePt t="53484" x="8751888" y="4575175"/>
          <p14:tracePt t="53493" x="8763000" y="4575175"/>
          <p14:tracePt t="53494" x="8769350" y="4570413"/>
          <p14:tracePt t="53502" x="8774113" y="4570413"/>
          <p14:tracePt t="53509" x="8774113" y="4564063"/>
          <p14:tracePt t="53513" x="8780463" y="4564063"/>
          <p14:tracePt t="53514" x="8780463" y="4559300"/>
          <p14:tracePt t="53518" x="8785225" y="4559300"/>
          <p14:tracePt t="53523" x="8785225" y="4552950"/>
          <p14:tracePt t="53529" x="8785225" y="4548188"/>
          <p14:tracePt t="53533" x="8791575" y="4541838"/>
          <p14:tracePt t="53536" x="8791575" y="4537075"/>
          <p14:tracePt t="53537" x="8791575" y="4530725"/>
          <p14:tracePt t="53542" x="8791575" y="4524375"/>
          <p14:tracePt t="53543" x="8796338" y="4519613"/>
          <p14:tracePt t="53544" x="8796338" y="4513263"/>
          <p14:tracePt t="53549" x="8796338" y="4502150"/>
          <p14:tracePt t="53551" x="8796338" y="4497388"/>
          <p14:tracePt t="53552" x="8796338" y="4491038"/>
          <p14:tracePt t="53555" x="8802688" y="4486275"/>
          <p14:tracePt t="53558" x="8802688" y="4479925"/>
          <p14:tracePt t="53559" x="8807450" y="4475163"/>
          <p14:tracePt t="53560" x="8807450" y="4468813"/>
          <p14:tracePt t="53562" x="8807450" y="4464050"/>
          <p14:tracePt t="53564" x="8807450" y="4457700"/>
          <p14:tracePt t="53566" x="8807450" y="4451350"/>
          <p14:tracePt t="53569" x="8807450" y="4435475"/>
          <p14:tracePt t="53573" x="8813800" y="4424363"/>
          <p14:tracePt t="53574" x="8813800" y="4418013"/>
          <p14:tracePt t="53576" x="8813800" y="4413250"/>
          <p14:tracePt t="53579" x="8813800" y="4406900"/>
          <p14:tracePt t="53580" x="8813800" y="4402138"/>
          <p14:tracePt t="53581" x="8813800" y="4395788"/>
          <p14:tracePt t="53583" x="8813800" y="4391025"/>
          <p14:tracePt t="53585" x="8813800" y="4384675"/>
          <p14:tracePt t="53587" x="8813800" y="4378325"/>
          <p14:tracePt t="53589" x="8820150" y="4373563"/>
          <p14:tracePt t="53591" x="8820150" y="4367213"/>
          <p14:tracePt t="53594" x="8820150" y="4362450"/>
          <p14:tracePt t="53596" x="8820150" y="4356100"/>
          <p14:tracePt t="53599" x="8820150" y="4351338"/>
          <p14:tracePt t="53600" x="8820150" y="4344988"/>
          <p14:tracePt t="53603" x="8820150" y="4340225"/>
          <p14:tracePt t="53606" x="8820150" y="4333875"/>
          <p14:tracePt t="53611" x="8820150" y="4322763"/>
          <p14:tracePt t="53614" x="8820150" y="4316413"/>
          <p14:tracePt t="53618" x="8820150" y="4311650"/>
          <p14:tracePt t="53621" x="8820150" y="4305300"/>
          <p14:tracePt t="53624" x="8820150" y="4300538"/>
          <p14:tracePt t="53625" x="8813800" y="4300538"/>
          <p14:tracePt t="53628" x="8813800" y="4294188"/>
          <p14:tracePt t="53632" x="8807450" y="4294188"/>
          <p14:tracePt t="53633" x="8807450" y="4289425"/>
          <p14:tracePt t="53638" x="8807450" y="4283075"/>
          <p14:tracePt t="53641" x="8802688" y="4278313"/>
          <p14:tracePt t="53645" x="8796338" y="4271963"/>
          <p14:tracePt t="53649" x="8791575" y="4271963"/>
          <p14:tracePt t="53651" x="8791575" y="4267200"/>
          <p14:tracePt t="53654" x="8785225" y="4267200"/>
          <p14:tracePt t="53659" x="8780463" y="4260850"/>
          <p14:tracePt t="53662" x="8774113" y="4256088"/>
          <p14:tracePt t="53667" x="8769350" y="4256088"/>
          <p14:tracePt t="53674" x="8763000" y="4249738"/>
          <p14:tracePt t="53677" x="8758238" y="4249738"/>
          <p14:tracePt t="53680" x="8751888" y="4249738"/>
          <p14:tracePt t="53684" x="8745538" y="4243388"/>
          <p14:tracePt t="53689" x="8740775" y="4243388"/>
          <p14:tracePt t="53694" x="8734425" y="4243388"/>
          <p14:tracePt t="53695" x="8729663" y="4243388"/>
          <p14:tracePt t="53701" x="8723313" y="4243388"/>
          <p14:tracePt t="53705" x="8718550" y="4243388"/>
          <p14:tracePt t="53710" x="8712200" y="4243388"/>
          <p14:tracePt t="53712" x="8707438" y="4243388"/>
          <p14:tracePt t="53718" x="8701088" y="4243388"/>
          <p14:tracePt t="53722" x="8696325" y="4243388"/>
          <p14:tracePt t="53728" x="8689975" y="4243388"/>
          <p14:tracePt t="53731" x="8685213" y="4243388"/>
          <p14:tracePt t="53736" x="8678863" y="4243388"/>
          <p14:tracePt t="53743" x="8672513" y="4243388"/>
          <p14:tracePt t="53746" x="8672513" y="4249738"/>
          <p14:tracePt t="53749" x="8667750" y="4249738"/>
          <p14:tracePt t="53752" x="8661400" y="4249738"/>
          <p14:tracePt t="53758" x="8656638" y="4249738"/>
          <p14:tracePt t="53764" x="8650288" y="4256088"/>
          <p14:tracePt t="53770" x="8645525" y="4260850"/>
          <p14:tracePt t="53775" x="8639175" y="4260850"/>
          <p14:tracePt t="53778" x="8634413" y="4260850"/>
          <p14:tracePt t="53780" x="8634413" y="4267200"/>
          <p14:tracePt t="53785" x="8628063" y="4267200"/>
          <p14:tracePt t="53791" x="8623300" y="4271963"/>
          <p14:tracePt t="53798" x="8616950" y="4271963"/>
          <p14:tracePt t="53800" x="8612188" y="4278313"/>
          <p14:tracePt t="53806" x="8612188" y="4283075"/>
          <p14:tracePt t="53807" x="8605838" y="4283075"/>
          <p14:tracePt t="53810" x="8605838" y="4289425"/>
          <p14:tracePt t="53813" x="8599488" y="4294188"/>
          <p14:tracePt t="53820" x="8594725" y="4305300"/>
          <p14:tracePt t="53822" x="8588375" y="4305300"/>
          <p14:tracePt t="53823" x="8588375" y="4311650"/>
          <p14:tracePt t="53825" x="8588375" y="4316413"/>
          <p14:tracePt t="53828" x="8583613" y="4322763"/>
          <p14:tracePt t="53830" x="8583613" y="4329113"/>
          <p14:tracePt t="53833" x="8583613" y="4333875"/>
          <p14:tracePt t="53834" x="8577263" y="4340225"/>
          <p14:tracePt t="53836" x="8577263" y="4344988"/>
          <p14:tracePt t="53838" x="8577263" y="4351338"/>
          <p14:tracePt t="53840" x="8577263" y="4356100"/>
          <p14:tracePt t="53841" x="8572500" y="4362450"/>
          <p14:tracePt t="53845" x="8572500" y="4373563"/>
          <p14:tracePt t="53849" x="8566150" y="4378325"/>
          <p14:tracePt t="53853" x="8566150" y="4384675"/>
          <p14:tracePt t="53854" x="8566150" y="4391025"/>
          <p14:tracePt t="53857" x="8566150" y="4395788"/>
          <p14:tracePt t="53861" x="8566150" y="4402138"/>
          <p14:tracePt t="53863" x="8566150" y="4406900"/>
          <p14:tracePt t="53867" x="8566150" y="4413250"/>
          <p14:tracePt t="53873" x="8566150" y="4418013"/>
          <p14:tracePt t="53874" x="8566150" y="4424363"/>
          <p14:tracePt t="53880" x="8566150" y="4429125"/>
          <p14:tracePt t="53884" x="8566150" y="4435475"/>
          <p14:tracePt t="53889" x="8566150" y="4440238"/>
          <p14:tracePt t="53892" x="8566150" y="4446588"/>
          <p14:tracePt t="53896" x="8566150" y="4451350"/>
          <p14:tracePt t="53900" x="8566150" y="4457700"/>
          <p14:tracePt t="53904" x="8566150" y="4464050"/>
          <p14:tracePt t="53907" x="8566150" y="4468813"/>
          <p14:tracePt t="53910" x="8566150" y="4475163"/>
          <p14:tracePt t="53913" x="8566150" y="4479925"/>
          <p14:tracePt t="53916" x="8566150" y="4486275"/>
          <p14:tracePt t="53918" x="8566150" y="4491038"/>
          <p14:tracePt t="53921" x="8566150" y="4497388"/>
          <p14:tracePt t="53924" x="8566150" y="4502150"/>
          <p14:tracePt t="53931" x="8566150" y="4513263"/>
          <p14:tracePt t="53932" x="8566150" y="4519613"/>
          <p14:tracePt t="53934" x="8572500" y="4519613"/>
          <p14:tracePt t="53936" x="8572500" y="4524375"/>
          <p14:tracePt t="53940" x="8572500" y="4530725"/>
          <p14:tracePt t="53941" x="8572500" y="4537075"/>
          <p14:tracePt t="53944" x="8577263" y="4537075"/>
          <p14:tracePt t="53946" x="8577263" y="4541838"/>
          <p14:tracePt t="53951" x="8583613" y="4548188"/>
          <p14:tracePt t="53957" x="8588375" y="4552950"/>
          <p14:tracePt t="53959" x="8588375" y="4559300"/>
          <p14:tracePt t="53961" x="8594725" y="4559300"/>
          <p14:tracePt t="53967" x="8599488" y="4564063"/>
          <p14:tracePt t="53973" x="8605838" y="4564063"/>
          <p14:tracePt t="53978" x="8605838" y="4570413"/>
          <p14:tracePt t="53979" x="8612188" y="4570413"/>
          <p14:tracePt t="53984" x="8616950" y="4570413"/>
          <p14:tracePt t="53989" x="8623300" y="4570413"/>
          <p14:tracePt t="53992" x="8623300" y="4575175"/>
          <p14:tracePt t="53995" x="8628063" y="4575175"/>
          <p14:tracePt t="54000" x="8634413" y="4575175"/>
          <p14:tracePt t="54002" x="8639175" y="4575175"/>
          <p14:tracePt t="54006" x="8645525" y="4575175"/>
          <p14:tracePt t="54008" x="8645525" y="4581525"/>
          <p14:tracePt t="54010" x="8650288" y="4581525"/>
          <p14:tracePt t="54014" x="8656638" y="4581525"/>
          <p14:tracePt t="54015" x="8656638" y="4586288"/>
          <p14:tracePt t="54019" x="8667750" y="4586288"/>
          <p14:tracePt t="54023" x="8672513" y="4586288"/>
          <p14:tracePt t="54028" x="8678863" y="4586288"/>
          <p14:tracePt t="54031" x="8689975" y="4586288"/>
          <p14:tracePt t="54036" x="8696325" y="4592638"/>
          <p14:tracePt t="54039" x="8701088" y="4592638"/>
          <p14:tracePt t="54041" x="8707438" y="4592638"/>
          <p14:tracePt t="54042" x="8712200" y="4592638"/>
          <p14:tracePt t="54047" x="8718550" y="4592638"/>
          <p14:tracePt t="54049" x="8723313" y="4592638"/>
          <p14:tracePt t="54052" x="8729663" y="4592638"/>
          <p14:tracePt t="54056" x="8734425" y="4592638"/>
          <p14:tracePt t="54057" x="8740775" y="4592638"/>
          <p14:tracePt t="54061" x="8745538" y="4592638"/>
          <p14:tracePt t="54066" x="8758238" y="4592638"/>
          <p14:tracePt t="54069" x="8763000" y="4592638"/>
          <p14:tracePt t="54074" x="8769350" y="4592638"/>
          <p14:tracePt t="54078" x="8774113" y="4592638"/>
          <p14:tracePt t="54080" x="8780463" y="4592638"/>
          <p14:tracePt t="54084" x="8785225" y="4592638"/>
          <p14:tracePt t="54090" x="8791575" y="4592638"/>
          <p14:tracePt t="54094" x="8796338" y="4592638"/>
          <p14:tracePt t="54097" x="8802688" y="4586288"/>
          <p14:tracePt t="54100" x="8807450" y="4586288"/>
          <p14:tracePt t="54104" x="8807450" y="4581525"/>
          <p14:tracePt t="54105" x="8813800" y="4581525"/>
          <p14:tracePt t="54110" x="8820150" y="4581525"/>
          <p14:tracePt t="54112" x="8824913" y="4581525"/>
          <p14:tracePt t="54117" x="8831263" y="4581525"/>
          <p14:tracePt t="54121" x="8836025" y="4581525"/>
          <p14:tracePt t="54124" x="8836025" y="4575175"/>
          <p14:tracePt t="54127" x="8842375" y="4575175"/>
          <p14:tracePt t="54132" x="8847138" y="4575175"/>
          <p14:tracePt t="54133" x="8853488" y="4575175"/>
          <p14:tracePt t="54138" x="8853488" y="4570413"/>
          <p14:tracePt t="54139" x="8858250" y="4570413"/>
          <p14:tracePt t="54148" x="8864600" y="4570413"/>
          <p14:tracePt t="54152" x="8864600" y="4564063"/>
          <p14:tracePt t="54155" x="8869363" y="4564063"/>
          <p14:tracePt t="54160" x="8875713" y="4559300"/>
          <p14:tracePt t="54162" x="8875713" y="4552950"/>
          <p14:tracePt t="54166" x="8880475" y="4548188"/>
          <p14:tracePt t="54171" x="8886825" y="4541838"/>
          <p14:tracePt t="54174" x="8886825" y="4537075"/>
          <p14:tracePt t="54176" x="8886825" y="4530725"/>
          <p14:tracePt t="54178" x="8893175" y="4524375"/>
          <p14:tracePt t="54181" x="8897938" y="4519613"/>
          <p14:tracePt t="54183" x="8897938" y="4513263"/>
          <p14:tracePt t="54184" x="8897938" y="4508500"/>
          <p14:tracePt t="54186" x="8897938" y="4502150"/>
          <p14:tracePt t="54188" x="8904288" y="4502150"/>
          <p14:tracePt t="54189" x="8904288" y="4497388"/>
          <p14:tracePt t="54192" x="8904288" y="4486275"/>
          <p14:tracePt t="54195" x="8904288" y="4479925"/>
          <p14:tracePt t="54197" x="8904288" y="4475163"/>
          <p14:tracePt t="54198" x="8909050" y="4475163"/>
          <p14:tracePt t="54200" x="8909050" y="4464050"/>
          <p14:tracePt t="54203" x="8909050" y="4457700"/>
          <p14:tracePt t="54204" x="8909050" y="4451350"/>
          <p14:tracePt t="54207" x="8909050" y="4446588"/>
          <p14:tracePt t="54208" x="8909050" y="4440238"/>
          <p14:tracePt t="54212" x="8909050" y="4435475"/>
          <p14:tracePt t="54214" x="8909050" y="4429125"/>
          <p14:tracePt t="54216" x="8909050" y="4424363"/>
          <p14:tracePt t="54217" x="8909050" y="4418013"/>
          <p14:tracePt t="54220" x="8909050" y="4413250"/>
          <p14:tracePt t="54223" x="8909050" y="4406900"/>
          <p14:tracePt t="54226" x="8909050" y="4402138"/>
          <p14:tracePt t="54228" x="8909050" y="4395788"/>
          <p14:tracePt t="54231" x="8909050" y="4391025"/>
          <p14:tracePt t="54235" x="8909050" y="4384675"/>
          <p14:tracePt t="54239" x="8909050" y="4378325"/>
          <p14:tracePt t="54243" x="8909050" y="4373563"/>
          <p14:tracePt t="54244" x="8904288" y="4373563"/>
          <p14:tracePt t="54245" x="8904288" y="4367213"/>
          <p14:tracePt t="54250" x="8904288" y="4362450"/>
          <p14:tracePt t="54253" x="8897938" y="4362450"/>
          <p14:tracePt t="54254" x="8897938" y="4356100"/>
          <p14:tracePt t="54256" x="8893175" y="4356100"/>
          <p14:tracePt t="54257" x="8893175" y="4351338"/>
          <p14:tracePt t="54259" x="8893175" y="4344988"/>
          <p14:tracePt t="54261" x="8886825" y="4344988"/>
          <p14:tracePt t="54265" x="8886825" y="4340225"/>
          <p14:tracePt t="54266" x="8880475" y="4333875"/>
          <p14:tracePt t="54270" x="8875713" y="4329113"/>
          <p14:tracePt t="54271" x="8869363" y="4329113"/>
          <p14:tracePt t="54272" x="8869363" y="4322763"/>
          <p14:tracePt t="54278" x="8864600" y="4316413"/>
          <p14:tracePt t="54279" x="8864600" y="4311650"/>
          <p14:tracePt t="54279" x="8858250" y="4311650"/>
          <p14:tracePt t="54281" x="8858250" y="4305300"/>
          <p14:tracePt t="54283" x="8853488" y="4300538"/>
          <p14:tracePt t="54285" x="8847138" y="4300538"/>
          <p14:tracePt t="54287" x="8847138" y="4294188"/>
          <p14:tracePt t="54289" x="8842375" y="4294188"/>
          <p14:tracePt t="54291" x="8836025" y="4289425"/>
          <p14:tracePt t="54293" x="8831263" y="4283075"/>
          <p14:tracePt t="54294" x="8831263" y="4278313"/>
          <p14:tracePt t="54297" x="8824913" y="4271963"/>
          <p14:tracePt t="54301" x="8820150" y="4267200"/>
          <p14:tracePt t="54302" x="8813800" y="4267200"/>
          <p14:tracePt t="54305" x="8807450" y="4260850"/>
          <p14:tracePt t="54307" x="8807450" y="4256088"/>
          <p14:tracePt t="54308" x="8796338" y="4256088"/>
          <p14:tracePt t="54312" x="8791575" y="4249738"/>
          <p14:tracePt t="54315" x="8785225" y="4243388"/>
          <p14:tracePt t="54319" x="8780463" y="4243388"/>
          <p14:tracePt t="54321" x="8774113" y="4232275"/>
          <p14:tracePt t="54324" x="8769350" y="4232275"/>
          <p14:tracePt t="54329" x="8763000" y="4227513"/>
          <p14:tracePt t="54333" x="8758238" y="4227513"/>
          <p14:tracePt t="54334" x="8751888" y="4227513"/>
          <p14:tracePt t="54338" x="8751888" y="4221163"/>
          <p14:tracePt t="54340" x="8745538" y="4221163"/>
          <p14:tracePt t="54346" x="8740775" y="4221163"/>
          <p14:tracePt t="54352" x="8734425" y="4221163"/>
          <p14:tracePt t="54354" x="8729663" y="4221163"/>
          <p14:tracePt t="54361" x="8723313" y="4221163"/>
          <p14:tracePt t="54367" x="8718550" y="4221163"/>
          <p14:tracePt t="54373" x="8712200" y="4221163"/>
          <p14:tracePt t="54374" x="8707438" y="4221163"/>
          <p14:tracePt t="54380" x="8701088" y="4221163"/>
          <p14:tracePt t="54386" x="8696325" y="4221163"/>
          <p14:tracePt t="54391" x="8689975" y="4221163"/>
          <p14:tracePt t="54396" x="8685213" y="4221163"/>
          <p14:tracePt t="54397" x="8678863" y="4221163"/>
          <p14:tracePt t="54399" x="8678863" y="4227513"/>
          <p14:tracePt t="54403" x="8672513" y="4227513"/>
          <p14:tracePt t="54407" x="8667750" y="4227513"/>
          <p14:tracePt t="54408" x="8661400" y="4232275"/>
          <p14:tracePt t="54412" x="8661400" y="4238625"/>
          <p14:tracePt t="54415" x="8656638" y="4238625"/>
          <p14:tracePt t="54418" x="8650288" y="4238625"/>
          <p14:tracePt t="54419" x="8650288" y="4243388"/>
          <p14:tracePt t="54422" x="8645525" y="4243388"/>
          <p14:tracePt t="54424" x="8639175" y="4249738"/>
          <p14:tracePt t="54427" x="8634413" y="4249738"/>
          <p14:tracePt t="54431" x="8628063" y="4256088"/>
          <p14:tracePt t="54433" x="8628063" y="4260850"/>
          <p14:tracePt t="54437" x="8623300" y="4267200"/>
          <p14:tracePt t="54440" x="8612188" y="4271963"/>
          <p14:tracePt t="54444" x="8605838" y="4283075"/>
          <p14:tracePt t="54447" x="8599488" y="4289425"/>
          <p14:tracePt t="54450" x="8588375" y="4294188"/>
          <p14:tracePt t="54452" x="8588375" y="4300538"/>
          <p14:tracePt t="54453" x="8583613" y="4305300"/>
          <p14:tracePt t="54457" x="8577263" y="4311650"/>
          <p14:tracePt t="54459" x="8572500" y="4316413"/>
          <p14:tracePt t="54461" x="8566150" y="4322763"/>
          <p14:tracePt t="54462" x="8566150" y="4329113"/>
          <p14:tracePt t="54467" x="8555038" y="4344988"/>
          <p14:tracePt t="54469" x="8555038" y="4351338"/>
          <p14:tracePt t="54470" x="8550275" y="4351338"/>
          <p14:tracePt t="54471" x="8543925" y="4356100"/>
          <p14:tracePt t="54474" x="8543925" y="4362450"/>
          <p14:tracePt t="54476" x="8537575" y="4362450"/>
          <p14:tracePt t="54477" x="8537575" y="4373563"/>
          <p14:tracePt t="54478" x="8532813" y="4373563"/>
          <p14:tracePt t="54480" x="8532813" y="4378325"/>
          <p14:tracePt t="54482" x="8526463" y="4384675"/>
          <p14:tracePt t="54484" x="8521700" y="4391025"/>
          <p14:tracePt t="54486" x="8521700" y="4395788"/>
          <p14:tracePt t="54487" x="8515350" y="4395788"/>
          <p14:tracePt t="54488" x="8515350" y="4402138"/>
          <p14:tracePt t="54490" x="8515350" y="4406900"/>
          <p14:tracePt t="54492" x="8510588" y="4406900"/>
          <p14:tracePt t="54493" x="8510588" y="4413250"/>
          <p14:tracePt t="54494" x="8510588" y="4418013"/>
          <p14:tracePt t="54497" x="8504238" y="4424363"/>
          <p14:tracePt t="54499" x="8499475" y="4429125"/>
          <p14:tracePt t="54501" x="8499475" y="4435475"/>
          <p14:tracePt t="54502" x="8499475" y="4440238"/>
          <p14:tracePt t="54504" x="8493125" y="4440238"/>
          <p14:tracePt t="54505" x="8493125" y="4446588"/>
          <p14:tracePt t="54507" x="8493125" y="4451350"/>
          <p14:tracePt t="54511" x="8493125" y="4457700"/>
          <p14:tracePt t="54513" x="8488363" y="4464050"/>
          <p14:tracePt t="54515" x="8488363" y="4468813"/>
          <p14:tracePt t="54518" x="8488363" y="4475163"/>
          <p14:tracePt t="54520" x="8488363" y="4479925"/>
          <p14:tracePt t="54524" x="8488363" y="4486275"/>
          <p14:tracePt t="54526" x="8488363" y="4491038"/>
          <p14:tracePt t="54530" x="8488363" y="4497388"/>
          <p14:tracePt t="54533" x="8488363" y="4502150"/>
          <p14:tracePt t="54534" x="8488363" y="4508500"/>
          <p14:tracePt t="54538" x="8488363" y="4513263"/>
          <p14:tracePt t="54541" x="8488363" y="4519613"/>
          <p14:tracePt t="54546" x="8488363" y="4524375"/>
          <p14:tracePt t="54547" x="8488363" y="4530725"/>
          <p14:tracePt t="54551" x="8493125" y="4537075"/>
          <p14:tracePt t="54554" x="8499475" y="4537075"/>
          <p14:tracePt t="54557" x="8499475" y="4541838"/>
          <p14:tracePt t="54558" x="8504238" y="4548188"/>
          <p14:tracePt t="54563" x="8510588" y="4552950"/>
          <p14:tracePt t="54565" x="8510588" y="4559300"/>
          <p14:tracePt t="54566" x="8515350" y="4559300"/>
          <p14:tracePt t="54569" x="8515350" y="4564063"/>
          <p14:tracePt t="54570" x="8521700" y="4564063"/>
          <p14:tracePt t="54573" x="8526463" y="4570413"/>
          <p14:tracePt t="54577" x="8532813" y="4570413"/>
          <p14:tracePt t="54577" x="8532813" y="4575175"/>
          <p14:tracePt t="54579" x="8532813" y="4581525"/>
          <p14:tracePt t="54582" x="8537575" y="4581525"/>
          <p14:tracePt t="54584" x="8537575" y="4586288"/>
          <p14:tracePt t="54585" x="8543925" y="4586288"/>
          <p14:tracePt t="54587" x="8550275" y="4592638"/>
          <p14:tracePt t="54591" x="8555038" y="4598988"/>
          <p14:tracePt t="54592" x="8555038" y="4603750"/>
          <p14:tracePt t="54595" x="8561388" y="4603750"/>
          <p14:tracePt t="54596" x="8561388" y="4610100"/>
          <p14:tracePt t="54599" x="8566150" y="4610100"/>
          <p14:tracePt t="54600" x="8566150" y="4614863"/>
          <p14:tracePt t="54601" x="8572500" y="4614863"/>
          <p14:tracePt t="54603" x="8572500" y="4621213"/>
          <p14:tracePt t="54606" x="8577263" y="4625975"/>
          <p14:tracePt t="54609" x="8583613" y="4632325"/>
          <p14:tracePt t="54613" x="8588375" y="4637088"/>
          <p14:tracePt t="54618" x="8594725" y="4643438"/>
          <p14:tracePt t="54619" x="8599488" y="4643438"/>
          <p14:tracePt t="54620" x="8599488" y="4648200"/>
          <p14:tracePt t="54624" x="8605838" y="4648200"/>
          <p14:tracePt t="54625" x="8605838" y="4654550"/>
          <p14:tracePt t="54626" x="8612188" y="4654550"/>
          <p14:tracePt t="54630" x="8616950" y="4654550"/>
          <p14:tracePt t="54634" x="8623300" y="4659313"/>
          <p14:tracePt t="54638" x="8628063" y="4659313"/>
          <p14:tracePt t="54640" x="8634413" y="4659313"/>
          <p14:tracePt t="54644" x="8634413" y="4665663"/>
          <p14:tracePt t="54645" x="8639175" y="4665663"/>
          <p14:tracePt t="54648" x="8645525" y="4665663"/>
          <p14:tracePt t="54655" x="8650288" y="4665663"/>
          <p14:tracePt t="54659" x="8656638" y="4672013"/>
          <p14:tracePt t="54663" x="8661400" y="4672013"/>
          <p14:tracePt t="54666" x="8667750" y="4672013"/>
          <p14:tracePt t="54670" x="8672513" y="4672013"/>
          <p14:tracePt t="54675" x="8678863" y="4672013"/>
          <p14:tracePt t="54680" x="8685213" y="4672013"/>
          <p14:tracePt t="54683" x="8689975" y="4672013"/>
          <p14:tracePt t="54687" x="8696325" y="4672013"/>
          <p14:tracePt t="54692" x="8701088" y="4672013"/>
          <p14:tracePt t="54697" x="8707438" y="4672013"/>
          <p14:tracePt t="54702" x="8718550" y="4672013"/>
          <p14:tracePt t="54708" x="8723313" y="4672013"/>
          <p14:tracePt t="54712" x="8729663" y="4672013"/>
          <p14:tracePt t="54715" x="8734425" y="4672013"/>
          <p14:tracePt t="54719" x="8740775" y="4672013"/>
          <p14:tracePt t="54724" x="8745538" y="4672013"/>
          <p14:tracePt t="54730" x="8751888" y="4672013"/>
          <p14:tracePt t="54736" x="8758238" y="4672013"/>
          <p14:tracePt t="54739" x="8763000" y="4672013"/>
          <p14:tracePt t="54739" x="8763000" y="4665663"/>
          <p14:tracePt t="54745" x="8769350" y="4665663"/>
          <p14:tracePt t="54748" x="8774113" y="4665663"/>
          <p14:tracePt t="54750" x="8774113" y="4659313"/>
          <p14:tracePt t="54752" x="8780463" y="4659313"/>
          <p14:tracePt t="54757" x="8785225" y="4654550"/>
          <p14:tracePt t="54760" x="8791575" y="4654550"/>
          <p14:tracePt t="54763" x="8802688" y="4643438"/>
          <p14:tracePt t="54765" x="8807450" y="4637088"/>
          <p14:tracePt t="54769" x="8813800" y="4632325"/>
          <p14:tracePt t="54771" x="8820150" y="4632325"/>
          <p14:tracePt t="54772" x="8820150" y="4625975"/>
          <p14:tracePt t="54774" x="8831263" y="4621213"/>
          <p14:tracePt t="54777" x="8831263" y="4614863"/>
          <p14:tracePt t="54778" x="8836025" y="4614863"/>
          <p14:tracePt t="54779" x="8836025" y="4610100"/>
          <p14:tracePt t="54780" x="8842375" y="4610100"/>
          <p14:tracePt t="54781" x="8842375" y="4603750"/>
          <p14:tracePt t="54783" x="8847138" y="4598988"/>
          <p14:tracePt t="54784" x="8853488" y="4598988"/>
          <p14:tracePt t="54785" x="8853488" y="4592638"/>
          <p14:tracePt t="54787" x="8858250" y="4592638"/>
          <p14:tracePt t="54788" x="8858250" y="4586288"/>
          <p14:tracePt t="54792" x="8864600" y="4581525"/>
          <p14:tracePt t="54793" x="8864600" y="4575175"/>
          <p14:tracePt t="54794" x="8869363" y="4575175"/>
          <p14:tracePt t="54795" x="8875713" y="4570413"/>
          <p14:tracePt t="54799" x="8880475" y="4564063"/>
          <p14:tracePt t="54801" x="8880475" y="4559300"/>
          <p14:tracePt t="54802" x="8886825" y="4552950"/>
          <p14:tracePt t="54805" x="8886825" y="4548188"/>
          <p14:tracePt t="54806" x="8893175" y="4548188"/>
          <p14:tracePt t="54807" x="8897938" y="4541838"/>
          <p14:tracePt t="54810" x="8897938" y="4537075"/>
          <p14:tracePt t="54812" x="8904288" y="4530725"/>
          <p14:tracePt t="54814" x="8904288" y="4524375"/>
          <p14:tracePt t="54816" x="8909050" y="4519613"/>
          <p14:tracePt t="54819" x="8909050" y="4513263"/>
          <p14:tracePt t="54821" x="8915400" y="4513263"/>
          <p14:tracePt t="54823" x="8915400" y="4502150"/>
          <p14:tracePt t="54824" x="8920163" y="4502150"/>
          <p14:tracePt t="54826" x="8920163" y="4497388"/>
          <p14:tracePt t="54829" x="8920163" y="4491038"/>
          <p14:tracePt t="54832" x="8926513" y="4486275"/>
          <p14:tracePt t="54833" x="8926513" y="4479925"/>
          <p14:tracePt t="54836" x="8926513" y="4475163"/>
          <p14:tracePt t="54839" x="8926513" y="4468813"/>
          <p14:tracePt t="54841" x="8926513" y="4464050"/>
          <p14:tracePt t="54842" x="8926513" y="4457700"/>
          <p14:tracePt t="54843" x="8931275" y="4457700"/>
          <p14:tracePt t="54845" x="8931275" y="4451350"/>
          <p14:tracePt t="54848" x="8931275" y="4446588"/>
          <p14:tracePt t="54850" x="8931275" y="4440238"/>
          <p14:tracePt t="54852" x="8931275" y="4435475"/>
          <p14:tracePt t="54855" x="8931275" y="4429125"/>
          <p14:tracePt t="54857" x="8931275" y="4424363"/>
          <p14:tracePt t="54859" x="8931275" y="4418013"/>
          <p14:tracePt t="54860" x="8931275" y="4413250"/>
          <p14:tracePt t="54863" x="8931275" y="4406900"/>
          <p14:tracePt t="54866" x="8931275" y="4402138"/>
          <p14:tracePt t="54869" x="8931275" y="4395788"/>
          <p14:tracePt t="54870" x="8931275" y="4391025"/>
          <p14:tracePt t="54873" x="8931275" y="4384675"/>
          <p14:tracePt t="54875" x="8931275" y="4378325"/>
          <p14:tracePt t="54878" x="8931275" y="4373563"/>
          <p14:tracePt t="54879" x="8931275" y="4367213"/>
          <p14:tracePt t="54882" x="8926513" y="4362450"/>
          <p14:tracePt t="54885" x="8926513" y="4356100"/>
          <p14:tracePt t="54888" x="8920163" y="4351338"/>
          <p14:tracePt t="54895" x="8915400" y="4340225"/>
          <p14:tracePt t="54897" x="8915400" y="4333875"/>
          <p14:tracePt t="54898" x="8909050" y="4333875"/>
          <p14:tracePt t="54900" x="8909050" y="4329113"/>
          <p14:tracePt t="54903" x="8904288" y="4322763"/>
          <p14:tracePt t="54905" x="8904288" y="4316413"/>
          <p14:tracePt t="54909" x="8897938" y="4311650"/>
          <p14:tracePt t="54911" x="8893175" y="4311650"/>
          <p14:tracePt t="54917" x="8886825" y="4305300"/>
          <p14:tracePt t="54920" x="8886825" y="4300538"/>
          <p14:tracePt t="54922" x="8880475" y="4294188"/>
          <p14:tracePt t="54927" x="8875713" y="4294188"/>
          <p14:tracePt t="54929" x="8869363" y="4289425"/>
          <p14:tracePt t="54933" x="8864600" y="4289425"/>
          <p14:tracePt t="54935" x="8864600" y="4283075"/>
          <p14:tracePt t="54938" x="8858250" y="4283075"/>
          <p14:tracePt t="54942" x="8858250" y="4278313"/>
          <p14:tracePt t="54943" x="8853488" y="4278313"/>
          <p14:tracePt t="54945" x="8853488" y="4271963"/>
          <p14:tracePt t="54946" x="8847138" y="4271963"/>
          <p14:tracePt t="54951" x="8842375" y="4267200"/>
          <p14:tracePt t="54955" x="8836025" y="4267200"/>
          <p14:tracePt t="54958" x="8836025" y="4260850"/>
          <p14:tracePt t="54959" x="8831263" y="4260850"/>
          <p14:tracePt t="54960" x="8824913" y="4260850"/>
          <p14:tracePt t="54963" x="0" y="0"/>
        </p14:tracePtLst>
        <p14:tracePtLst>
          <p14:tracePt t="55739" x="9263063" y="2647950"/>
          <p14:tracePt t="55773" x="9263063" y="2641600"/>
          <p14:tracePt t="55808" x="9263063" y="2636838"/>
          <p14:tracePt t="55821" x="9263063" y="2630488"/>
          <p14:tracePt t="55825" x="9263063" y="2625725"/>
          <p14:tracePt t="55831" x="9263063" y="2619375"/>
          <p14:tracePt t="55838" x="9263063" y="2614613"/>
          <p14:tracePt t="55840" x="9258300" y="2614613"/>
          <p14:tracePt t="55843" x="9258300" y="2608263"/>
          <p14:tracePt t="55846" x="9251950" y="2608263"/>
          <p14:tracePt t="55851" x="9247188" y="2601913"/>
          <p14:tracePt t="55854" x="9240838" y="2597150"/>
          <p14:tracePt t="55857" x="9236075" y="2597150"/>
          <p14:tracePt t="55861" x="9229725" y="2590800"/>
          <p14:tracePt t="55862" x="9223375" y="2590800"/>
          <p14:tracePt t="55868" x="9218613" y="2590800"/>
          <p14:tracePt t="55871" x="9212263" y="2586038"/>
          <p14:tracePt t="55874" x="9207500" y="2586038"/>
          <p14:tracePt t="55875" x="9201150" y="2586038"/>
          <p14:tracePt t="55878" x="9196388" y="2586038"/>
          <p14:tracePt t="55883" x="9190038" y="2586038"/>
          <p14:tracePt t="55888" x="9178925" y="2586038"/>
          <p14:tracePt t="55892" x="9174163" y="2586038"/>
          <p14:tracePt t="55895" x="9167813" y="2586038"/>
          <p14:tracePt t="55902" x="9163050" y="2586038"/>
          <p14:tracePt t="55903" x="9156700" y="2586038"/>
          <p14:tracePt t="55913" x="9150350" y="2586038"/>
          <p14:tracePt t="55922" x="9145588" y="2586038"/>
          <p14:tracePt t="55929" x="9145588" y="2590800"/>
          <p14:tracePt t="55932" x="9139238" y="2590800"/>
          <p14:tracePt t="55935" x="9134475" y="2590800"/>
          <p14:tracePt t="55939" x="9134475" y="2597150"/>
          <p14:tracePt t="55945" x="9128125" y="2601913"/>
          <p14:tracePt t="55949" x="9128125" y="2608263"/>
          <p14:tracePt t="55951" x="9123363" y="2608263"/>
          <p14:tracePt t="55954" x="9123363" y="2614613"/>
          <p14:tracePt t="55958" x="9117013" y="2619375"/>
          <p14:tracePt t="55961" x="9117013" y="2625725"/>
          <p14:tracePt t="55963" x="9112250" y="2630488"/>
          <p14:tracePt t="55965" x="9112250" y="2636838"/>
          <p14:tracePt t="55968" x="9112250" y="2641600"/>
          <p14:tracePt t="55969" x="9105900" y="2641600"/>
          <p14:tracePt t="55970" x="9105900" y="2647950"/>
          <p14:tracePt t="55972" x="9105900" y="2652713"/>
          <p14:tracePt t="55975" x="9105900" y="2663825"/>
          <p14:tracePt t="55978" x="9101138" y="2676525"/>
          <p14:tracePt t="55980" x="9101138" y="2681288"/>
          <p14:tracePt t="55982" x="9101138" y="2687638"/>
          <p14:tracePt t="55984" x="9101138" y="2698750"/>
          <p14:tracePt t="55986" x="9101138" y="2703513"/>
          <p14:tracePt t="55987" x="9094788" y="2703513"/>
          <p14:tracePt t="55988" x="9094788" y="2709863"/>
          <p14:tracePt t="55989" x="9094788" y="2714625"/>
          <p14:tracePt t="55990" x="9094788" y="2720975"/>
          <p14:tracePt t="55993" x="9094788" y="2732088"/>
          <p14:tracePt t="55994" x="9094788" y="2736850"/>
          <p14:tracePt t="55996" x="9094788" y="2743200"/>
          <p14:tracePt t="55997" x="9094788" y="2749550"/>
          <p14:tracePt t="55998" x="9094788" y="2754313"/>
          <p14:tracePt t="55999" x="9088438" y="2760663"/>
          <p14:tracePt t="56001" x="9088438" y="2771775"/>
          <p14:tracePt t="56003" x="9088438" y="2776538"/>
          <p14:tracePt t="56007" x="9083675" y="2794000"/>
          <p14:tracePt t="56008" x="9083675" y="2798763"/>
          <p14:tracePt t="56010" x="9083675" y="2809875"/>
          <p14:tracePt t="56012" x="9083675" y="2816225"/>
          <p14:tracePt t="56014" x="9083675" y="2822575"/>
          <p14:tracePt t="56015" x="9083675" y="2827338"/>
          <p14:tracePt t="56016" x="9083675" y="2833688"/>
          <p14:tracePt t="56018" x="9083675" y="2838450"/>
          <p14:tracePt t="56020" x="9083675" y="2844800"/>
          <p14:tracePt t="56021" x="9083675" y="2849563"/>
          <p14:tracePt t="56025" x="9083675" y="2855913"/>
          <p14:tracePt t="56027" x="9083675" y="2860675"/>
          <p14:tracePt t="56028" x="9083675" y="2867025"/>
          <p14:tracePt t="56031" x="9083675" y="2871788"/>
          <p14:tracePt t="56032" x="9083675" y="2878138"/>
          <p14:tracePt t="56033" x="9088438" y="2878138"/>
          <p14:tracePt t="56036" x="9094788" y="2884488"/>
          <p14:tracePt t="56040" x="9094788" y="2889250"/>
          <p14:tracePt t="56043" x="9101138" y="2895600"/>
          <p14:tracePt t="56045" x="9101138" y="2900363"/>
          <p14:tracePt t="56047" x="9105900" y="2900363"/>
          <p14:tracePt t="56049" x="9105900" y="2906713"/>
          <p14:tracePt t="56053" x="9112250" y="2911475"/>
          <p14:tracePt t="56057" x="9123363" y="2917825"/>
          <p14:tracePt t="56058" x="9123363" y="2922588"/>
          <p14:tracePt t="56059" x="9128125" y="2922588"/>
          <p14:tracePt t="56063" x="9134475" y="2928938"/>
          <p14:tracePt t="56064" x="9139238" y="2933700"/>
          <p14:tracePt t="56067" x="9145588" y="2940050"/>
          <p14:tracePt t="56070" x="9150350" y="2944813"/>
          <p14:tracePt t="56072" x="9163050" y="2951163"/>
          <p14:tracePt t="56073" x="9163050" y="2957513"/>
          <p14:tracePt t="56076" x="9167813" y="2962275"/>
          <p14:tracePt t="56078" x="9174163" y="2962275"/>
          <p14:tracePt t="56079" x="9174163" y="2968625"/>
          <p14:tracePt t="56079" x="9178925" y="2968625"/>
          <p14:tracePt t="56080" x="9185275" y="2968625"/>
          <p14:tracePt t="56084" x="9190038" y="2979738"/>
          <p14:tracePt t="56087" x="9196388" y="2979738"/>
          <p14:tracePt t="56088" x="9207500" y="2990850"/>
          <p14:tracePt t="56090" x="9212263" y="2990850"/>
          <p14:tracePt t="56092" x="9212263" y="2995613"/>
          <p14:tracePt t="56093" x="9223375" y="2995613"/>
          <p14:tracePt t="56094" x="9223375" y="3001963"/>
          <p14:tracePt t="56095" x="9229725" y="3001963"/>
          <p14:tracePt t="56097" x="9236075" y="3006725"/>
          <p14:tracePt t="56098" x="9240838" y="3013075"/>
          <p14:tracePt t="56100" x="9247188" y="3013075"/>
          <p14:tracePt t="56101" x="9247188" y="3019425"/>
          <p14:tracePt t="56102" x="9251950" y="3019425"/>
          <p14:tracePt t="56104" x="9258300" y="3024188"/>
          <p14:tracePt t="56105" x="9263063" y="3024188"/>
          <p14:tracePt t="56106" x="9263063" y="3030538"/>
          <p14:tracePt t="56107" x="9269413" y="3030538"/>
          <p14:tracePt t="56110" x="9274175" y="3030538"/>
          <p14:tracePt t="56111" x="9274175" y="3035300"/>
          <p14:tracePt t="56112" x="9280525" y="3035300"/>
          <p14:tracePt t="56118" x="9296400" y="3041650"/>
          <p14:tracePt t="56120" x="9302750" y="3041650"/>
          <p14:tracePt t="56121" x="9302750" y="3046413"/>
          <p14:tracePt t="56124" x="9309100" y="3046413"/>
          <p14:tracePt t="56125" x="9313863" y="3046413"/>
          <p14:tracePt t="56128" x="9320213" y="3046413"/>
          <p14:tracePt t="56131" x="9324975" y="3046413"/>
          <p14:tracePt t="56136" x="9331325" y="3046413"/>
          <p14:tracePt t="56137" x="9336088" y="3046413"/>
          <p14:tracePt t="56140" x="9342438" y="3046413"/>
          <p14:tracePt t="56146" x="9353550" y="3046413"/>
          <p14:tracePt t="56148" x="9358313" y="3046413"/>
          <p14:tracePt t="56151" x="9364663" y="3046413"/>
          <p14:tracePt t="56155" x="9371013" y="3046413"/>
          <p14:tracePt t="56160" x="9382125" y="3041650"/>
          <p14:tracePt t="56164" x="9386888" y="3041650"/>
          <p14:tracePt t="56167" x="9393238" y="3035300"/>
          <p14:tracePt t="56171" x="9398000" y="3035300"/>
          <p14:tracePt t="56173" x="9404350" y="3035300"/>
          <p14:tracePt t="56175" x="9404350" y="3030538"/>
          <p14:tracePt t="56177" x="9409113" y="3024188"/>
          <p14:tracePt t="56182" x="9415463" y="3024188"/>
          <p14:tracePt t="56186" x="9420225" y="3019425"/>
          <p14:tracePt t="56188" x="9426575" y="3019425"/>
          <p14:tracePt t="56192" x="9426575" y="3013075"/>
          <p14:tracePt t="56193" x="9431338" y="3013075"/>
          <p14:tracePt t="56198" x="9437688" y="3006725"/>
          <p14:tracePt t="56201" x="9437688" y="3001963"/>
          <p14:tracePt t="56206" x="9444038" y="2995613"/>
          <p14:tracePt t="56208" x="9448800" y="2995613"/>
          <p14:tracePt t="56212" x="9448800" y="2990850"/>
          <p14:tracePt t="56215" x="9455150" y="2990850"/>
          <p14:tracePt t="56216" x="9455150" y="2984500"/>
          <p14:tracePt t="56217" x="9455150" y="2979738"/>
          <p14:tracePt t="56221" x="9459913" y="2973388"/>
          <p14:tracePt t="56223" x="9459913" y="2968625"/>
          <p14:tracePt t="56226" x="9459913" y="2962275"/>
          <p14:tracePt t="56227" x="9459913" y="2957513"/>
          <p14:tracePt t="56228" x="9466263" y="2957513"/>
          <p14:tracePt t="56229" x="9466263" y="2951163"/>
          <p14:tracePt t="56231" x="9466263" y="2944813"/>
          <p14:tracePt t="56234" x="9466263" y="2940050"/>
          <p14:tracePt t="56236" x="9466263" y="2928938"/>
          <p14:tracePt t="56238" x="9471025" y="2922588"/>
          <p14:tracePt t="56240" x="9471025" y="2917825"/>
          <p14:tracePt t="56241" x="9477375" y="2911475"/>
          <p14:tracePt t="56243" x="9477375" y="2906713"/>
          <p14:tracePt t="56244" x="9477375" y="2900363"/>
          <p14:tracePt t="56246" x="9477375" y="2895600"/>
          <p14:tracePt t="56247" x="9477375" y="2889250"/>
          <p14:tracePt t="56250" x="9482138" y="2878138"/>
          <p14:tracePt t="56251" x="9482138" y="2871788"/>
          <p14:tracePt t="56252" x="9482138" y="2867025"/>
          <p14:tracePt t="56257" x="9488488" y="2849563"/>
          <p14:tracePt t="56259" x="9493250" y="2833688"/>
          <p14:tracePt t="56262" x="9493250" y="2822575"/>
          <p14:tracePt t="56264" x="9499600" y="2809875"/>
          <p14:tracePt t="56265" x="9499600" y="2805113"/>
          <p14:tracePt t="56266" x="9499600" y="2798763"/>
          <p14:tracePt t="56268" x="9499600" y="2794000"/>
          <p14:tracePt t="56269" x="9499600" y="2782888"/>
          <p14:tracePt t="56271" x="9504363" y="2771775"/>
          <p14:tracePt t="56273" x="9504363" y="2765425"/>
          <p14:tracePt t="56274" x="9504363" y="2760663"/>
          <p14:tracePt t="56278" x="9510713" y="2743200"/>
          <p14:tracePt t="56279" x="9510713" y="2736850"/>
          <p14:tracePt t="56279" x="9510713" y="2732088"/>
          <p14:tracePt t="56280" x="9510713" y="2725738"/>
          <p14:tracePt t="56282" x="9510713" y="2720975"/>
          <p14:tracePt t="56285" x="9517063" y="2703513"/>
          <p14:tracePt t="56286" x="9517063" y="2698750"/>
          <p14:tracePt t="56287" x="9517063" y="2692400"/>
          <p14:tracePt t="56290" x="9521825" y="2681288"/>
          <p14:tracePt t="56291" x="9521825" y="2676525"/>
          <p14:tracePt t="56292" x="9521825" y="2670175"/>
          <p14:tracePt t="56293" x="9521825" y="2663825"/>
          <p14:tracePt t="56295" x="9521825" y="2659063"/>
          <p14:tracePt t="56297" x="9521825" y="2647950"/>
          <p14:tracePt t="56299" x="9528175" y="2641600"/>
          <p14:tracePt t="56301" x="9528175" y="2636838"/>
          <p14:tracePt t="56302" x="9528175" y="2630488"/>
          <p14:tracePt t="56304" x="9528175" y="2625725"/>
          <p14:tracePt t="56305" x="9528175" y="2619375"/>
          <p14:tracePt t="56307" x="9528175" y="2614613"/>
          <p14:tracePt t="56309" x="9528175" y="2608263"/>
          <p14:tracePt t="56310" x="9528175" y="2601913"/>
          <p14:tracePt t="56312" x="9528175" y="2597150"/>
          <p14:tracePt t="56316" x="9528175" y="2590800"/>
          <p14:tracePt t="56317" x="9528175" y="2586038"/>
          <p14:tracePt t="56318" x="9528175" y="2579688"/>
          <p14:tracePt t="56321" x="9528175" y="2574925"/>
          <p14:tracePt t="56325" x="9521825" y="2568575"/>
          <p14:tracePt t="56327" x="9521825" y="2563813"/>
          <p14:tracePt t="56328" x="9521825" y="2557463"/>
          <p14:tracePt t="56331" x="9517063" y="2557463"/>
          <p14:tracePt t="56332" x="9517063" y="2552700"/>
          <p14:tracePt t="56336" x="9517063" y="2546350"/>
          <p14:tracePt t="56338" x="9510713" y="2546350"/>
          <p14:tracePt t="56341" x="9510713" y="2541588"/>
          <p14:tracePt t="56343" x="9504363" y="2541588"/>
          <p14:tracePt t="56344" x="9504363" y="2535238"/>
          <p14:tracePt t="56348" x="9499600" y="2535238"/>
          <p14:tracePt t="56351" x="9499600" y="2528888"/>
          <p14:tracePt t="56353" x="9493250" y="2528888"/>
          <p14:tracePt t="56359" x="9488488" y="2528888"/>
          <p14:tracePt t="56362" x="9488488" y="2524125"/>
          <p14:tracePt t="56365" x="9482138" y="2524125"/>
          <p14:tracePt t="56369" x="9477375" y="2524125"/>
          <p14:tracePt t="56371" x="9471025" y="2524125"/>
          <p14:tracePt t="56375" x="9466263" y="2517775"/>
          <p14:tracePt t="56380" x="9459913" y="2517775"/>
          <p14:tracePt t="56384" x="9448800" y="2513013"/>
          <p14:tracePt t="56386" x="9444038" y="2513013"/>
          <p14:tracePt t="56389" x="9437688" y="2513013"/>
          <p14:tracePt t="56391" x="9431338" y="2513013"/>
          <p14:tracePt t="56391" x="9426575" y="2513013"/>
          <p14:tracePt t="56396" x="9420225" y="2513013"/>
          <p14:tracePt t="56397" x="9415463" y="2513013"/>
          <p14:tracePt t="56399" x="9409113" y="2513013"/>
          <p14:tracePt t="56399" x="9404350" y="2513013"/>
          <p14:tracePt t="56401" x="9398000" y="2513013"/>
          <p14:tracePt t="56403" x="9393238" y="2513013"/>
          <p14:tracePt t="56404" x="9386888" y="2513013"/>
          <p14:tracePt t="56407" x="9382125" y="2513013"/>
          <p14:tracePt t="56409" x="9371013" y="2513013"/>
          <p14:tracePt t="56411" x="9364663" y="2513013"/>
          <p14:tracePt t="56412" x="9358313" y="2513013"/>
          <p14:tracePt t="56415" x="9353550" y="2513013"/>
          <p14:tracePt t="56417" x="9342438" y="2513013"/>
          <p14:tracePt t="56420" x="9336088" y="2513013"/>
          <p14:tracePt t="56422" x="9331325" y="2513013"/>
          <p14:tracePt t="56423" x="9324975" y="2513013"/>
          <p14:tracePt t="56425" x="9320213" y="2513013"/>
          <p14:tracePt t="56427" x="9313863" y="2513013"/>
          <p14:tracePt t="56430" x="9302750" y="2513013"/>
          <p14:tracePt t="56432" x="0" y="0"/>
        </p14:tracePtLst>
        <p14:tracePtLst>
          <p14:tracePt t="56643" x="9528175" y="2455863"/>
          <p14:tracePt t="56676" x="9528175" y="2462213"/>
          <p14:tracePt t="56682" x="9528175" y="2466975"/>
          <p14:tracePt t="56686" x="9528175" y="2473325"/>
          <p14:tracePt t="56689" x="9528175" y="2484438"/>
          <p14:tracePt t="56695" x="9528175" y="2490788"/>
          <p14:tracePt t="56697" x="9528175" y="2495550"/>
          <p14:tracePt t="56698" x="9528175" y="2506663"/>
          <p14:tracePt t="56702" x="9528175" y="2517775"/>
          <p14:tracePt t="56704" x="9528175" y="2528888"/>
          <p14:tracePt t="56706" x="9528175" y="2535238"/>
          <p14:tracePt t="56710" x="9528175" y="2546350"/>
          <p14:tracePt t="56711" x="9521825" y="2552700"/>
          <p14:tracePt t="56713" x="9521825" y="2563813"/>
          <p14:tracePt t="56716" x="9521825" y="2579688"/>
          <p14:tracePt t="56717" x="9521825" y="2586038"/>
          <p14:tracePt t="56720" x="9517063" y="2597150"/>
          <p14:tracePt t="56722" x="9510713" y="2614613"/>
          <p14:tracePt t="56724" x="9510713" y="2619375"/>
          <p14:tracePt t="56725" x="9510713" y="2625725"/>
          <p14:tracePt t="56726" x="9510713" y="2630488"/>
          <p14:tracePt t="56728" x="9510713" y="2641600"/>
          <p14:tracePt t="56729" x="9504363" y="2647950"/>
          <p14:tracePt t="56730" x="9504363" y="2659063"/>
          <p14:tracePt t="56732" x="9504363" y="2663825"/>
          <p14:tracePt t="56733" x="9499600" y="2670175"/>
          <p14:tracePt t="56736" x="9499600" y="2687638"/>
          <p14:tracePt t="56737" x="9493250" y="2698750"/>
          <p14:tracePt t="56738" x="9493250" y="2703513"/>
          <p14:tracePt t="56739" x="9493250" y="2709863"/>
          <p14:tracePt t="56740" x="9493250" y="2714625"/>
          <p14:tracePt t="56742" x="9493250" y="2720975"/>
          <p14:tracePt t="56743" x="9488488" y="2732088"/>
          <p14:tracePt t="56744" x="9488488" y="2743200"/>
          <p14:tracePt t="56746" x="9488488" y="2749550"/>
          <p14:tracePt t="56747" x="9488488" y="2760663"/>
          <p14:tracePt t="56749" x="9488488" y="2765425"/>
          <p14:tracePt t="56750" x="9488488" y="2776538"/>
          <p14:tracePt t="56751" x="9482138" y="2776538"/>
          <p14:tracePt t="56752" x="9482138" y="2782888"/>
          <p14:tracePt t="56753" x="9482138" y="2787650"/>
          <p14:tracePt t="56754" x="9482138" y="2794000"/>
          <p14:tracePt t="56755" x="9482138" y="2805113"/>
          <p14:tracePt t="56757" x="9482138" y="2809875"/>
          <p14:tracePt t="56758" x="9482138" y="2822575"/>
          <p14:tracePt t="56760" x="9482138" y="2827338"/>
          <p14:tracePt t="56761" x="9482138" y="2833688"/>
          <p14:tracePt t="56762" x="9482138" y="2838450"/>
          <p14:tracePt t="56763" x="9482138" y="2844800"/>
          <p14:tracePt t="56764" x="9482138" y="2849563"/>
          <p14:tracePt t="56767" x="9482138" y="2860675"/>
          <p14:tracePt t="56768" x="9482138" y="2867025"/>
          <p14:tracePt t="56770" x="9482138" y="2871788"/>
          <p14:tracePt t="56770" x="9482138" y="2878138"/>
          <p14:tracePt t="56771" x="9482138" y="2884488"/>
          <p14:tracePt t="56773" x="9482138" y="2895600"/>
          <p14:tracePt t="56776" x="9482138" y="2906713"/>
          <p14:tracePt t="56777" x="9488488" y="2911475"/>
          <p14:tracePt t="56779" x="9488488" y="2917825"/>
          <p14:tracePt t="56780" x="9488488" y="2922588"/>
          <p14:tracePt t="56781" x="9488488" y="2928938"/>
          <p14:tracePt t="56784" x="9493250" y="2933700"/>
          <p14:tracePt t="56784" x="9499600" y="2940050"/>
          <p14:tracePt t="56786" x="9499600" y="2944813"/>
          <p14:tracePt t="56787" x="9499600" y="2951163"/>
          <p14:tracePt t="56788" x="9504363" y="2957513"/>
          <p14:tracePt t="56790" x="9510713" y="2962275"/>
          <p14:tracePt t="56791" x="9510713" y="2968625"/>
          <p14:tracePt t="56793" x="9517063" y="2973388"/>
          <p14:tracePt t="56794" x="9517063" y="2979738"/>
          <p14:tracePt t="56795" x="9521825" y="2979738"/>
          <p14:tracePt t="56799" x="9532938" y="2995613"/>
          <p14:tracePt t="56801" x="9532938" y="3001963"/>
          <p14:tracePt t="56802" x="9539288" y="3001963"/>
          <p14:tracePt t="56803" x="9544050" y="3006725"/>
          <p14:tracePt t="56806" x="9550400" y="3013075"/>
          <p14:tracePt t="56807" x="9555163" y="3019425"/>
          <p14:tracePt t="56808" x="9561513" y="3019425"/>
          <p14:tracePt t="56809" x="9566275" y="3024188"/>
          <p14:tracePt t="56811" x="9572625" y="3024188"/>
          <p14:tracePt t="56812" x="9572625" y="3030538"/>
          <p14:tracePt t="56813" x="9578975" y="3035300"/>
          <p14:tracePt t="56814" x="9583738" y="3035300"/>
          <p14:tracePt t="56815" x="9590088" y="3035300"/>
          <p14:tracePt t="56816" x="9590088" y="3041650"/>
          <p14:tracePt t="56817" x="9594850" y="3041650"/>
          <p14:tracePt t="56819" x="9601200" y="3041650"/>
          <p14:tracePt t="56820" x="9605963" y="3046413"/>
          <p14:tracePt t="56821" x="9612313" y="3046413"/>
          <p14:tracePt t="56822" x="9617075" y="3052763"/>
          <p14:tracePt t="56823" x="9623425" y="3052763"/>
          <p14:tracePt t="56825" x="9628188" y="3052763"/>
          <p14:tracePt t="56826" x="9634538" y="3057525"/>
          <p14:tracePt t="56827" x="9639300" y="3057525"/>
          <p14:tracePt t="56829" x="9645650" y="3057525"/>
          <p14:tracePt t="56830" x="9652000" y="3057525"/>
          <p14:tracePt t="56832" x="9656763" y="3057525"/>
          <p14:tracePt t="56833" x="9663113" y="3063875"/>
          <p14:tracePt t="56835" x="9667875" y="3063875"/>
          <p14:tracePt t="56836" x="9674225" y="3063875"/>
          <p14:tracePt t="56837" x="9678988" y="3063875"/>
          <p14:tracePt t="56839" x="9685338" y="3063875"/>
          <p14:tracePt t="56841" x="9696450" y="3068638"/>
          <p14:tracePt t="56844" x="9701213" y="3068638"/>
          <p14:tracePt t="56845" x="9707563" y="3068638"/>
          <p14:tracePt t="56847" x="9713913" y="3068638"/>
          <p14:tracePt t="56848" x="9718675" y="3068638"/>
          <p14:tracePt t="56849" x="9725025" y="3068638"/>
          <p14:tracePt t="56851" x="9729788" y="3068638"/>
          <p14:tracePt t="56853" x="9736138" y="3068638"/>
          <p14:tracePt t="56854" x="9740900" y="3068638"/>
          <p14:tracePt t="56856" x="9747250" y="3068638"/>
          <p14:tracePt t="56858" x="9752013" y="3068638"/>
          <p14:tracePt t="56859" x="9758363" y="3068638"/>
          <p14:tracePt t="56860" x="9763125" y="3068638"/>
          <p14:tracePt t="56862" x="9769475" y="3068638"/>
          <p14:tracePt t="56864" x="9780588" y="3068638"/>
          <p14:tracePt t="56867" x="9786938" y="3068638"/>
          <p14:tracePt t="56868" x="9791700" y="3068638"/>
          <p14:tracePt t="56870" x="9798050" y="3068638"/>
          <p14:tracePt t="56871" x="9802813" y="3068638"/>
          <p14:tracePt t="56872" x="9809163" y="3068638"/>
          <p14:tracePt t="56875" x="9820275" y="3068638"/>
          <p14:tracePt t="56876" x="9825038" y="3068638"/>
          <p14:tracePt t="56877" x="9825038" y="3063875"/>
          <p14:tracePt t="56878" x="9831388" y="3063875"/>
          <p14:tracePt t="56880" x="9842500" y="3063875"/>
          <p14:tracePt t="56882" x="9847263" y="3063875"/>
          <p14:tracePt t="56884" x="9859963" y="3057525"/>
          <p14:tracePt t="56886" x="9864725" y="3057525"/>
          <p14:tracePt t="56888" x="9875838" y="3052763"/>
          <p14:tracePt t="56896" x="9898063" y="3041650"/>
          <p14:tracePt t="56897" x="9909175" y="3041650"/>
          <p14:tracePt t="56899" x="9915525" y="3035300"/>
          <p14:tracePt t="56903" x="9926638" y="3030538"/>
          <p14:tracePt t="56904" x="9932988" y="3024188"/>
          <p14:tracePt t="56907" x="9944100" y="3019425"/>
          <p14:tracePt t="56909" x="9948863" y="3013075"/>
          <p14:tracePt t="56911" x="9959975" y="3013075"/>
          <p14:tracePt t="56912" x="9959975" y="3006725"/>
          <p14:tracePt t="56913" x="9966325" y="3001963"/>
          <p14:tracePt t="56915" x="9971088" y="3001963"/>
          <p14:tracePt t="56917" x="9971088" y="2995613"/>
          <p14:tracePt t="56917" x="9977438" y="2995613"/>
          <p14:tracePt t="56918" x="9982200" y="2995613"/>
          <p14:tracePt t="56919" x="9982200" y="2990850"/>
          <p14:tracePt t="56920" x="9988550" y="2990850"/>
          <p14:tracePt t="56923" x="9988550" y="2984500"/>
          <p14:tracePt t="56924" x="9999663" y="2979738"/>
          <p14:tracePt t="56925" x="9999663" y="2973388"/>
          <p14:tracePt t="56926" x="10006013" y="2973388"/>
          <p14:tracePt t="56927" x="10006013" y="2968625"/>
          <p14:tracePt t="56929" x="10006013" y="2962275"/>
          <p14:tracePt t="56930" x="10010775" y="2962275"/>
          <p14:tracePt t="56930" x="10010775" y="2957513"/>
          <p14:tracePt t="56932" x="10017125" y="2951163"/>
          <p14:tracePt t="56933" x="10021888" y="2951163"/>
          <p14:tracePt t="56934" x="10021888" y="2944813"/>
          <p14:tracePt t="56938" x="10028238" y="2940050"/>
          <p14:tracePt t="56938" x="10028238" y="2933700"/>
          <p14:tracePt t="56940" x="10028238" y="2928938"/>
          <p14:tracePt t="56943" x="10033000" y="2917825"/>
          <p14:tracePt t="56945" x="10033000" y="2911475"/>
          <p14:tracePt t="56947" x="10033000" y="2906713"/>
          <p14:tracePt t="56949" x="10033000" y="2900363"/>
          <p14:tracePt t="56950" x="10033000" y="2895600"/>
          <p14:tracePt t="56952" x="10033000" y="2889250"/>
          <p14:tracePt t="56954" x="10033000" y="2884488"/>
          <p14:tracePt t="56955" x="10039350" y="2884488"/>
          <p14:tracePt t="56956" x="10039350" y="2878138"/>
          <p14:tracePt t="56957" x="10039350" y="2871788"/>
          <p14:tracePt t="56959" x="10039350" y="2867025"/>
          <p14:tracePt t="56961" x="10039350" y="2860675"/>
          <p14:tracePt t="56963" x="10039350" y="2855913"/>
          <p14:tracePt t="56964" x="10039350" y="2849563"/>
          <p14:tracePt t="56966" x="10039350" y="2844800"/>
          <p14:tracePt t="56969" x="10039350" y="2838450"/>
          <p14:tracePt t="56970" x="10039350" y="2833688"/>
          <p14:tracePt t="56972" x="10039350" y="2827338"/>
          <p14:tracePt t="56973" x="10039350" y="2822575"/>
          <p14:tracePt t="56975" x="10033000" y="2816225"/>
          <p14:tracePt t="56979" x="10033000" y="2805113"/>
          <p14:tracePt t="56981" x="10028238" y="2794000"/>
          <p14:tracePt t="56984" x="10028238" y="2787650"/>
          <p14:tracePt t="56986" x="10017125" y="2776538"/>
          <p14:tracePt t="56987" x="10017125" y="2771775"/>
          <p14:tracePt t="56988" x="10017125" y="2765425"/>
          <p14:tracePt t="56990" x="10010775" y="2765425"/>
          <p14:tracePt t="56990" x="10010775" y="2760663"/>
          <p14:tracePt t="56993" x="10006013" y="2754313"/>
          <p14:tracePt t="56995" x="10006013" y="2743200"/>
          <p14:tracePt t="56996" x="9999663" y="2743200"/>
          <p14:tracePt t="56996" x="9994900" y="2736850"/>
          <p14:tracePt t="56999" x="9994900" y="2732088"/>
          <p14:tracePt t="57002" x="9982200" y="2720975"/>
          <p14:tracePt t="57003" x="9977438" y="2714625"/>
          <p14:tracePt t="57004" x="9971088" y="2709863"/>
          <p14:tracePt t="57005" x="9971088" y="2703513"/>
          <p14:tracePt t="57007" x="9966325" y="2698750"/>
          <p14:tracePt t="57009" x="9959975" y="2698750"/>
          <p14:tracePt t="57009" x="9955213" y="2687638"/>
          <p14:tracePt t="57012" x="9944100" y="2681288"/>
          <p14:tracePt t="57014" x="9937750" y="2676525"/>
          <p14:tracePt t="57015" x="9932988" y="2670175"/>
          <p14:tracePt t="57016" x="9926638" y="2663825"/>
          <p14:tracePt t="57017" x="9921875" y="2663825"/>
          <p14:tracePt t="57018" x="9921875" y="2659063"/>
          <p14:tracePt t="57019" x="9915525" y="2659063"/>
          <p14:tracePt t="57020" x="9909175" y="2652713"/>
          <p14:tracePt t="57021" x="9909175" y="2647950"/>
          <p14:tracePt t="57022" x="9904413" y="2647950"/>
          <p14:tracePt t="57023" x="9898063" y="2641600"/>
          <p14:tracePt t="57024" x="9893300" y="2641600"/>
          <p14:tracePt t="57025" x="9893300" y="2636838"/>
          <p14:tracePt t="57026" x="9882188" y="2630488"/>
          <p14:tracePt t="57029" x="9875838" y="2625725"/>
          <p14:tracePt t="57029" x="9871075" y="2625725"/>
          <p14:tracePt t="57031" x="9859963" y="2614613"/>
          <p14:tracePt t="57033" x="9847263" y="2608263"/>
          <p14:tracePt t="57035" x="9842500" y="2608263"/>
          <p14:tracePt t="57036" x="9836150" y="2601913"/>
          <p14:tracePt t="57037" x="9831388" y="2597150"/>
          <p14:tracePt t="57038" x="9825038" y="2597150"/>
          <p14:tracePt t="57041" x="9813925" y="2590800"/>
          <p14:tracePt t="57041" x="9809163" y="2586038"/>
          <p14:tracePt t="57042" x="9802813" y="2579688"/>
          <p14:tracePt t="57043" x="9798050" y="2579688"/>
          <p14:tracePt t="57044" x="9791700" y="2579688"/>
          <p14:tracePt t="57045" x="9786938" y="2574925"/>
          <p14:tracePt t="57046" x="9780588" y="2574925"/>
          <p14:tracePt t="57047" x="9774238" y="2568575"/>
          <p14:tracePt t="57048" x="9769475" y="2568575"/>
          <p14:tracePt t="57049" x="9763125" y="2563813"/>
          <p14:tracePt t="57050" x="9758363" y="2563813"/>
          <p14:tracePt t="57052" x="9747250" y="2557463"/>
          <p14:tracePt t="57054" x="9740900" y="2552700"/>
          <p14:tracePt t="57056" x="9736138" y="2552700"/>
          <p14:tracePt t="57056" x="9729788" y="2546350"/>
          <p14:tracePt t="57057" x="9725025" y="2546350"/>
          <p14:tracePt t="57058" x="9718675" y="2541588"/>
          <p14:tracePt t="57059" x="9713913" y="2541588"/>
          <p14:tracePt t="57060" x="0" y="0"/>
        </p14:tracePtLst>
        <p14:tracePtLst>
          <p14:tracePt t="57322" x="10280650" y="2687638"/>
          <p14:tracePt t="57324" x="10275888" y="2687638"/>
          <p14:tracePt t="57329" x="10269538" y="2681288"/>
          <p14:tracePt t="57334" x="10264775" y="2681288"/>
          <p14:tracePt t="57338" x="10258425" y="2681288"/>
          <p14:tracePt t="57339" x="10252075" y="2681288"/>
          <p14:tracePt t="57344" x="10247313" y="2681288"/>
          <p14:tracePt t="57347" x="10240963" y="2681288"/>
          <p14:tracePt t="57351" x="10236200" y="2681288"/>
          <p14:tracePt t="57354" x="10229850" y="2681288"/>
          <p14:tracePt t="57355" x="10225088" y="2681288"/>
          <p14:tracePt t="57358" x="10218738" y="2681288"/>
          <p14:tracePt t="57361" x="10213975" y="2681288"/>
          <p14:tracePt t="57363" x="10207625" y="2681288"/>
          <p14:tracePt t="57365" x="10202863" y="2681288"/>
          <p14:tracePt t="57368" x="10196513" y="2681288"/>
          <p14:tracePt t="57371" x="10190163" y="2681288"/>
          <p14:tracePt t="57375" x="10179050" y="2681288"/>
          <p14:tracePt t="57378" x="10174288" y="2681288"/>
          <p14:tracePt t="57380" x="10167938" y="2687638"/>
          <p14:tracePt t="57383" x="10163175" y="2692400"/>
          <p14:tracePt t="57384" x="10156825" y="2692400"/>
          <p14:tracePt t="57387" x="10152063" y="2698750"/>
          <p14:tracePt t="57389" x="10145713" y="2698750"/>
          <p14:tracePt t="57391" x="10140950" y="2698750"/>
          <p14:tracePt t="57392" x="10140950" y="2703513"/>
          <p14:tracePt t="57394" x="10134600" y="2703513"/>
          <p14:tracePt t="57396" x="10134600" y="2709863"/>
          <p14:tracePt t="57397" x="10129838" y="2709863"/>
          <p14:tracePt t="57399" x="10129838" y="2714625"/>
          <p14:tracePt t="57400" x="10123488" y="2714625"/>
          <p14:tracePt t="57401" x="10117138" y="2714625"/>
          <p14:tracePt t="57403" x="10117138" y="2720975"/>
          <p14:tracePt t="57405" x="10112375" y="2725738"/>
          <p14:tracePt t="57408" x="10106025" y="2732088"/>
          <p14:tracePt t="57409" x="10106025" y="2736850"/>
          <p14:tracePt t="57411" x="10101263" y="2736850"/>
          <p14:tracePt t="57412" x="10101263" y="2743200"/>
          <p14:tracePt t="57416" x="10094913" y="2749550"/>
          <p14:tracePt t="57417" x="10090150" y="2754313"/>
          <p14:tracePt t="57418" x="10090150" y="2760663"/>
          <p14:tracePt t="57422" x="10083800" y="2765425"/>
          <p14:tracePt t="57423" x="10083800" y="2771775"/>
          <p14:tracePt t="57425" x="10083800" y="2776538"/>
          <p14:tracePt t="57426" x="10083800" y="2782888"/>
          <p14:tracePt t="57429" x="10083800" y="2787650"/>
          <p14:tracePt t="57430" x="10079038" y="2794000"/>
          <p14:tracePt t="57432" x="10079038" y="2798763"/>
          <p14:tracePt t="57433" x="10079038" y="2805113"/>
          <p14:tracePt t="57437" x="10079038" y="2816225"/>
          <p14:tracePt t="57439" x="10079038" y="2822575"/>
          <p14:tracePt t="57440" x="10079038" y="2827338"/>
          <p14:tracePt t="57442" x="10079038" y="2833688"/>
          <p14:tracePt t="57444" x="10079038" y="2844800"/>
          <p14:tracePt t="57447" x="10079038" y="2849563"/>
          <p14:tracePt t="57448" x="10079038" y="2855913"/>
          <p14:tracePt t="57450" x="10079038" y="2867025"/>
          <p14:tracePt t="57452" x="10079038" y="2871788"/>
          <p14:tracePt t="57454" x="10079038" y="2884488"/>
          <p14:tracePt t="57456" x="10079038" y="2889250"/>
          <p14:tracePt t="57457" x="10079038" y="2895600"/>
          <p14:tracePt t="57458" x="10079038" y="2900363"/>
          <p14:tracePt t="57459" x="10079038" y="2906713"/>
          <p14:tracePt t="57462" x="10079038" y="2917825"/>
          <p14:tracePt t="57463" x="10083800" y="2922588"/>
          <p14:tracePt t="57464" x="10083800" y="2928938"/>
          <p14:tracePt t="57465" x="10083800" y="2933700"/>
          <p14:tracePt t="57466" x="10083800" y="2940050"/>
          <p14:tracePt t="57468" x="10094913" y="2951163"/>
          <p14:tracePt t="57470" x="10094913" y="2957513"/>
          <p14:tracePt t="57471" x="10094913" y="2962275"/>
          <p14:tracePt t="57472" x="10101263" y="2962275"/>
          <p14:tracePt t="57473" x="10101263" y="2973388"/>
          <p14:tracePt t="57474" x="10106025" y="2979738"/>
          <p14:tracePt t="57475" x="10106025" y="2984500"/>
          <p14:tracePt t="57477" x="10112375" y="2990850"/>
          <p14:tracePt t="57478" x="10117138" y="2995613"/>
          <p14:tracePt t="57479" x="10123488" y="3001963"/>
          <p14:tracePt t="57480" x="10123488" y="3013075"/>
          <p14:tracePt t="57481" x="10129838" y="3013075"/>
          <p14:tracePt t="57482" x="10129838" y="3019425"/>
          <p14:tracePt t="57483" x="10134600" y="3024188"/>
          <p14:tracePt t="57484" x="10134600" y="3030538"/>
          <p14:tracePt t="57485" x="10145713" y="3035300"/>
          <p14:tracePt t="57487" x="10145713" y="3041650"/>
          <p14:tracePt t="57487" x="10152063" y="3046413"/>
          <p14:tracePt t="57488" x="10152063" y="3052763"/>
          <p14:tracePt t="57489" x="10156825" y="3057525"/>
          <p14:tracePt t="57490" x="10163175" y="3063875"/>
          <p14:tracePt t="57492" x="10174288" y="3074988"/>
          <p14:tracePt t="57493" x="10174288" y="3079750"/>
          <p14:tracePt t="57494" x="10179050" y="3079750"/>
          <p14:tracePt t="57495" x="10185400" y="3092450"/>
          <p14:tracePt t="57496" x="10190163" y="3092450"/>
          <p14:tracePt t="57497" x="10190163" y="3097213"/>
          <p14:tracePt t="57498" x="10202863" y="3097213"/>
          <p14:tracePt t="57500" x="10207625" y="3108325"/>
          <p14:tracePt t="57502" x="10218738" y="3119438"/>
          <p14:tracePt t="57504" x="10225088" y="3125788"/>
          <p14:tracePt t="57505" x="10229850" y="3125788"/>
          <p14:tracePt t="57506" x="10236200" y="3130550"/>
          <p14:tracePt t="57507" x="10240963" y="3136900"/>
          <p14:tracePt t="57509" x="10252075" y="3141663"/>
          <p14:tracePt t="57512" x="10258425" y="3141663"/>
          <p14:tracePt t="57512" x="10264775" y="3152775"/>
          <p14:tracePt t="57513" x="10269538" y="3152775"/>
          <p14:tracePt t="57515" x="10275888" y="3159125"/>
          <p14:tracePt t="57516" x="10280650" y="3159125"/>
          <p14:tracePt t="57517" x="10287000" y="3159125"/>
          <p14:tracePt t="57518" x="10287000" y="3165475"/>
          <p14:tracePt t="57519" x="10291763" y="3165475"/>
          <p14:tracePt t="57520" x="10298113" y="3170238"/>
          <p14:tracePt t="57522" x="10302875" y="3170238"/>
          <p14:tracePt t="57523" x="10309225" y="3170238"/>
          <p14:tracePt t="57524" x="10313988" y="3176588"/>
          <p14:tracePt t="57526" x="10320338" y="3176588"/>
          <p14:tracePt t="57527" x="10325100" y="3181350"/>
          <p14:tracePt t="57529" x="10331450" y="3181350"/>
          <p14:tracePt t="57530" x="10337800" y="3181350"/>
          <p14:tracePt t="57534" x="10348913" y="3187700"/>
          <p14:tracePt t="57535" x="10353675" y="3187700"/>
          <p14:tracePt t="57537" x="10353675" y="3192463"/>
          <p14:tracePt t="57537" x="10364788" y="3192463"/>
          <p14:tracePt t="57540" x="10371138" y="3192463"/>
          <p14:tracePt t="57541" x="10375900" y="3192463"/>
          <p14:tracePt t="57543" x="10382250" y="3192463"/>
          <p14:tracePt t="57544" x="10387013" y="3198813"/>
          <p14:tracePt t="57545" x="10393363" y="3198813"/>
          <p14:tracePt t="57546" x="10398125" y="3198813"/>
          <p14:tracePt t="57548" x="10404475" y="3198813"/>
          <p14:tracePt t="57550" x="10410825" y="3198813"/>
          <p14:tracePt t="57553" x="10415588" y="3198813"/>
          <p14:tracePt t="57555" x="10421938" y="3198813"/>
          <p14:tracePt t="57556" x="10426700" y="3198813"/>
          <p14:tracePt t="57558" x="10433050" y="3198813"/>
          <p14:tracePt t="57559" x="10437813" y="3198813"/>
          <p14:tracePt t="57562" x="10444163" y="3198813"/>
          <p14:tracePt t="57563" x="10448925" y="3198813"/>
          <p14:tracePt t="57564" x="10455275" y="3198813"/>
          <p14:tracePt t="57568" x="10466388" y="3198813"/>
          <p14:tracePt t="57571" x="10472738" y="3198813"/>
          <p14:tracePt t="57576" x="10477500" y="3198813"/>
          <p14:tracePt t="57578" x="10483850" y="3198813"/>
          <p14:tracePt t="57581" x="10488613" y="3198813"/>
          <p14:tracePt t="57586" x="10494963" y="3198813"/>
          <p14:tracePt t="57589" x="10499725" y="3198813"/>
          <p14:tracePt t="57590" x="10499725" y="3192463"/>
          <p14:tracePt t="57595" x="10506075" y="3192463"/>
          <p14:tracePt t="57597" x="10506075" y="3187700"/>
          <p14:tracePt t="57599" x="10510838" y="3187700"/>
          <p14:tracePt t="57599" x="10510838" y="3181350"/>
          <p14:tracePt t="57602" x="10517188" y="3181350"/>
          <p14:tracePt t="57604" x="10517188" y="3176588"/>
          <p14:tracePt t="57606" x="10521950" y="3176588"/>
          <p14:tracePt t="57609" x="10521950" y="3170238"/>
          <p14:tracePt t="57611" x="10528300" y="3165475"/>
          <p14:tracePt t="57613" x="10528300" y="3159125"/>
          <p14:tracePt t="57614" x="10533063" y="3159125"/>
          <p14:tracePt t="57616" x="10539413" y="3152775"/>
          <p14:tracePt t="57619" x="10539413" y="3148013"/>
          <p14:tracePt t="57620" x="10545763" y="3148013"/>
          <p14:tracePt t="57621" x="10545763" y="3141663"/>
          <p14:tracePt t="57625" x="10550525" y="3130550"/>
          <p14:tracePt t="57627" x="10550525" y="3125788"/>
          <p14:tracePt t="57628" x="10556875" y="3119438"/>
          <p14:tracePt t="57629" x="10561638" y="3114675"/>
          <p14:tracePt t="57632" x="10567988" y="3103563"/>
          <p14:tracePt t="57634" x="10567988" y="3097213"/>
          <p14:tracePt t="57635" x="10567988" y="3092450"/>
          <p14:tracePt t="57637" x="10572750" y="3086100"/>
          <p14:tracePt t="57638" x="10572750" y="3074988"/>
          <p14:tracePt t="57640" x="10579100" y="3068638"/>
          <p14:tracePt t="57641" x="10583863" y="3063875"/>
          <p14:tracePt t="57641" x="0" y="0"/>
        </p14:tracePtLst>
        <p14:tracePtLst>
          <p14:tracePt t="57846" x="10629900" y="2754313"/>
          <p14:tracePt t="57851" x="10623550" y="2754313"/>
          <p14:tracePt t="57852" x="10623550" y="2749550"/>
          <p14:tracePt t="57858" x="10618788" y="2749550"/>
          <p14:tracePt t="57861" x="10612438" y="2749550"/>
          <p14:tracePt t="57863" x="10612438" y="2743200"/>
          <p14:tracePt t="57865" x="10606088" y="2743200"/>
          <p14:tracePt t="57868" x="10601325" y="2736850"/>
          <p14:tracePt t="57871" x="10601325" y="2732088"/>
          <p14:tracePt t="57872" x="10594975" y="2732088"/>
          <p14:tracePt t="57875" x="10590213" y="2732088"/>
          <p14:tracePt t="57876" x="10583863" y="2725738"/>
          <p14:tracePt t="57879" x="10579100" y="2725738"/>
          <p14:tracePt t="57883" x="10567988" y="2720975"/>
          <p14:tracePt t="57886" x="10561638" y="2720975"/>
          <p14:tracePt t="57889" x="10545763" y="2709863"/>
          <p14:tracePt t="57891" x="10539413" y="2709863"/>
          <p14:tracePt t="57897" x="10517188" y="2703513"/>
          <p14:tracePt t="57898" x="10510838" y="2698750"/>
          <p14:tracePt t="57899" x="10506075" y="2692400"/>
          <p14:tracePt t="57901" x="10499725" y="2692400"/>
          <p14:tracePt t="57903" x="10488613" y="2687638"/>
          <p14:tracePt t="57904" x="10483850" y="2687638"/>
          <p14:tracePt t="57905" x="10477500" y="2687638"/>
          <p14:tracePt t="57906" x="10472738" y="2687638"/>
          <p14:tracePt t="57908" x="10460038" y="2681288"/>
          <p14:tracePt t="57909" x="10455275" y="2681288"/>
          <p14:tracePt t="57910" x="10448925" y="2681288"/>
          <p14:tracePt t="57912" x="10437813" y="2681288"/>
          <p14:tracePt t="57913" x="10433050" y="2676525"/>
          <p14:tracePt t="57916" x="10421938" y="2670175"/>
          <p14:tracePt t="57917" x="10410825" y="2670175"/>
          <p14:tracePt t="57921" x="10393363" y="2663825"/>
          <p14:tracePt t="57922" x="10387013" y="2663825"/>
          <p14:tracePt t="57923" x="10382250" y="2663825"/>
          <p14:tracePt t="57924" x="10375900" y="2659063"/>
          <p14:tracePt t="57925" x="10371138" y="2659063"/>
          <p14:tracePt t="57927" x="10360025" y="2659063"/>
          <p14:tracePt t="57929" x="10353675" y="2659063"/>
          <p14:tracePt t="57930" x="10348913" y="2659063"/>
          <p14:tracePt t="57931" x="10342563" y="2659063"/>
          <p14:tracePt t="57933" x="10337800" y="2659063"/>
          <p14:tracePt t="57934" x="10331450" y="2659063"/>
          <p14:tracePt t="57936" x="10325100" y="2652713"/>
          <p14:tracePt t="57937" x="10320338" y="2652713"/>
          <p14:tracePt t="57939" x="10313988" y="2652713"/>
          <p14:tracePt t="57942" x="10309225" y="2652713"/>
          <p14:tracePt t="57943" x="10302875" y="2652713"/>
          <p14:tracePt t="57944" x="10298113" y="2652713"/>
          <p14:tracePt t="57948" x="10291763" y="2652713"/>
          <p14:tracePt t="57950" x="10287000" y="2652713"/>
          <p14:tracePt t="57953" x="10280650" y="2652713"/>
          <p14:tracePt t="57955" x="10275888" y="2652713"/>
          <p14:tracePt t="57959" x="10269538" y="2652713"/>
          <p14:tracePt t="57967" x="10264775" y="2652713"/>
          <p14:tracePt t="57975" x="10258425" y="2652713"/>
          <p14:tracePt t="57977" x="10258425" y="2659063"/>
          <p14:tracePt t="57979" x="10252075" y="2663825"/>
          <p14:tracePt t="57985" x="10247313" y="2670175"/>
          <p14:tracePt t="57991" x="10247313" y="2676525"/>
          <p14:tracePt t="57993" x="10240963" y="2676525"/>
          <p14:tracePt t="57994" x="10240963" y="2681288"/>
          <p14:tracePt t="57997" x="10240963" y="2687638"/>
          <p14:tracePt t="57999" x="10236200" y="2687638"/>
          <p14:tracePt t="58002" x="10229850" y="2692400"/>
          <p14:tracePt t="58004" x="10229850" y="2698750"/>
          <p14:tracePt t="58008" x="10225088" y="2703513"/>
          <p14:tracePt t="58009" x="10225088" y="2709863"/>
          <p14:tracePt t="58013" x="10218738" y="2714625"/>
          <p14:tracePt t="58015" x="10218738" y="2720975"/>
          <p14:tracePt t="58017" x="10218738" y="2725738"/>
          <p14:tracePt t="58020" x="10213975" y="2732088"/>
          <p14:tracePt t="58021" x="10213975" y="2736850"/>
          <p14:tracePt t="58026" x="10207625" y="2743200"/>
          <p14:tracePt t="58031" x="10207625" y="2760663"/>
          <p14:tracePt t="58036" x="10207625" y="2782888"/>
          <p14:tracePt t="58038" x="10207625" y="2787650"/>
          <p14:tracePt t="58043" x="10207625" y="2805113"/>
          <p14:tracePt t="58045" x="10207625" y="2816225"/>
          <p14:tracePt t="58047" x="10207625" y="2822575"/>
          <p14:tracePt t="58049" x="10207625" y="2833688"/>
          <p14:tracePt t="58050" x="10213975" y="2838450"/>
          <p14:tracePt t="58052" x="10213975" y="2844800"/>
          <p14:tracePt t="58054" x="10213975" y="2855913"/>
          <p14:tracePt t="58055" x="10218738" y="2860675"/>
          <p14:tracePt t="58056" x="10218738" y="2871788"/>
          <p14:tracePt t="58057" x="10225088" y="2871788"/>
          <p14:tracePt t="58058" x="10229850" y="2878138"/>
          <p14:tracePt t="58059" x="10229850" y="2889250"/>
          <p14:tracePt t="58060" x="10236200" y="2889250"/>
          <p14:tracePt t="58062" x="10240963" y="2906713"/>
          <p14:tracePt t="58063" x="10240963" y="2911475"/>
          <p14:tracePt t="58064" x="10247313" y="2917825"/>
          <p14:tracePt t="58066" x="10252075" y="2928938"/>
          <p14:tracePt t="58069" x="10258425" y="2940050"/>
          <p14:tracePt t="58071" x="10275888" y="2962275"/>
          <p14:tracePt t="58073" x="10280650" y="2968625"/>
          <p14:tracePt t="58076" x="10298113" y="2990850"/>
          <p14:tracePt t="58078" x="10302875" y="3001963"/>
          <p14:tracePt t="58079" x="10309225" y="3013075"/>
          <p14:tracePt t="58080" x="10313988" y="3019425"/>
          <p14:tracePt t="58082" x="10320338" y="3024188"/>
          <p14:tracePt t="58083" x="10325100" y="3030538"/>
          <p14:tracePt t="58085" x="10342563" y="3046413"/>
          <p14:tracePt t="58087" x="10353675" y="3057525"/>
          <p14:tracePt t="58088" x="10353675" y="3068638"/>
          <p14:tracePt t="58090" x="10364788" y="3068638"/>
          <p14:tracePt t="58092" x="10364788" y="3079750"/>
          <p14:tracePt t="58094" x="10387013" y="3103563"/>
          <p14:tracePt t="58095" x="10393363" y="3103563"/>
          <p14:tracePt t="58097" x="10410825" y="3114675"/>
          <p14:tracePt t="58098" x="10410825" y="3125788"/>
          <p14:tracePt t="58100" x="10421938" y="3125788"/>
          <p14:tracePt t="58100" x="10421938" y="3136900"/>
          <p14:tracePt t="58101" x="10433050" y="3136900"/>
          <p14:tracePt t="58103" x="10444163" y="3148013"/>
          <p14:tracePt t="58104" x="10448925" y="3152775"/>
          <p14:tracePt t="58105" x="10455275" y="3159125"/>
          <p14:tracePt t="58106" x="10466388" y="3170238"/>
          <p14:tracePt t="58108" x="10477500" y="3176588"/>
          <p14:tracePt t="58110" x="10483850" y="3181350"/>
          <p14:tracePt t="58111" x="10494963" y="3192463"/>
          <p14:tracePt t="58112" x="10499725" y="3192463"/>
          <p14:tracePt t="58113" x="10510838" y="3198813"/>
          <p14:tracePt t="58114" x="10510838" y="3203575"/>
          <p14:tracePt t="58115" x="10521950" y="3209925"/>
          <p14:tracePt t="58116" x="10528300" y="3214688"/>
          <p14:tracePt t="58118" x="10545763" y="3221038"/>
          <p14:tracePt t="58119" x="10550525" y="3227388"/>
          <p14:tracePt t="58120" x="10556875" y="3227388"/>
          <p14:tracePt t="58121" x="10567988" y="3238500"/>
          <p14:tracePt t="58123" x="10579100" y="3238500"/>
          <p14:tracePt t="58125" x="10590213" y="3249613"/>
          <p14:tracePt t="58126" x="10601325" y="3254375"/>
          <p14:tracePt t="58127" x="10606088" y="3254375"/>
          <p14:tracePt t="58128" x="10612438" y="3260725"/>
          <p14:tracePt t="58129" x="10623550" y="3265488"/>
          <p14:tracePt t="58130" x="10629900" y="3265488"/>
          <p14:tracePt t="58131" x="10634663" y="3271838"/>
          <p14:tracePt t="58133" x="10652125" y="3276600"/>
          <p14:tracePt t="58134" x="10663238" y="3282950"/>
          <p14:tracePt t="58135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C4230-1590-4FF7-8CC0-91F35E903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98710"/>
            <a:ext cx="8911687" cy="1280890"/>
          </a:xfrm>
        </p:spPr>
        <p:txBody>
          <a:bodyPr/>
          <a:lstStyle/>
          <a:p>
            <a:pPr algn="ctr"/>
            <a:r>
              <a:rPr lang="en-GB" dirty="0"/>
              <a:t>Model Performance Indicator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EAB27F7-34FF-459A-A0BB-2C5EE67ECA00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331054" y="1879600"/>
            <a:ext cx="3505200" cy="42624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F1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Calculated for all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Weighted Average Taken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685E4A-9518-48E4-B8C3-4234D40CF1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886" t="29231" r="21559" b="39298"/>
          <a:stretch/>
        </p:blipFill>
        <p:spPr>
          <a:xfrm>
            <a:off x="6096000" y="2575985"/>
            <a:ext cx="4764946" cy="138720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F0EE626-CFC9-48D8-A3AC-DB5CAEC8FA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278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458"/>
    </mc:Choice>
    <mc:Fallback>
      <p:transition spd="slow" advTm="344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C4230-1590-4FF7-8CC0-91F35E903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Model Selection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03962C1A-15C2-4D05-B3DF-14845B2DED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4717383"/>
              </p:ext>
            </p:extLst>
          </p:nvPr>
        </p:nvGraphicFramePr>
        <p:xfrm>
          <a:off x="2589213" y="2133600"/>
          <a:ext cx="8915397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799">
                  <a:extLst>
                    <a:ext uri="{9D8B030D-6E8A-4147-A177-3AD203B41FA5}">
                      <a16:colId xmlns:a16="http://schemas.microsoft.com/office/drawing/2014/main" val="627441178"/>
                    </a:ext>
                  </a:extLst>
                </a:gridCol>
                <a:gridCol w="2971799">
                  <a:extLst>
                    <a:ext uri="{9D8B030D-6E8A-4147-A177-3AD203B41FA5}">
                      <a16:colId xmlns:a16="http://schemas.microsoft.com/office/drawing/2014/main" val="147465228"/>
                    </a:ext>
                  </a:extLst>
                </a:gridCol>
                <a:gridCol w="2971799">
                  <a:extLst>
                    <a:ext uri="{9D8B030D-6E8A-4147-A177-3AD203B41FA5}">
                      <a16:colId xmlns:a16="http://schemas.microsoft.com/office/drawing/2014/main" val="16669663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Metric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KNN Classifier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ResNet50 Classifier</a:t>
                      </a:r>
                    </a:p>
                  </a:txBody>
                  <a:tcPr marL="77525" marR="77525"/>
                </a:tc>
                <a:extLst>
                  <a:ext uri="{0D108BD9-81ED-4DB2-BD59-A6C34878D82A}">
                    <a16:rowId xmlns:a16="http://schemas.microsoft.com/office/drawing/2014/main" val="264416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Training Time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1088.7 Seconds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184.2 Seconds</a:t>
                      </a:r>
                    </a:p>
                  </a:txBody>
                  <a:tcPr marL="77525" marR="77525"/>
                </a:tc>
                <a:extLst>
                  <a:ext uri="{0D108BD9-81ED-4DB2-BD59-A6C34878D82A}">
                    <a16:rowId xmlns:a16="http://schemas.microsoft.com/office/drawing/2014/main" val="1165758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Prediction Time (All Validation Data)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7267 Seconds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41.9 Seconds</a:t>
                      </a:r>
                    </a:p>
                  </a:txBody>
                  <a:tcPr marL="77525" marR="77525"/>
                </a:tc>
                <a:extLst>
                  <a:ext uri="{0D108BD9-81ED-4DB2-BD59-A6C34878D82A}">
                    <a16:rowId xmlns:a16="http://schemas.microsoft.com/office/drawing/2014/main" val="670471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Prediction Time (Single Image)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0.07 Seconds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0.0003 Seconds</a:t>
                      </a:r>
                    </a:p>
                  </a:txBody>
                  <a:tcPr marL="77525" marR="77525"/>
                </a:tc>
                <a:extLst>
                  <a:ext uri="{0D108BD9-81ED-4DB2-BD59-A6C34878D82A}">
                    <a16:rowId xmlns:a16="http://schemas.microsoft.com/office/drawing/2014/main" val="4155157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Weighted Average F1 Score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0.91</a:t>
                      </a:r>
                    </a:p>
                  </a:txBody>
                  <a:tcPr marL="77525" marR="77525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0.95</a:t>
                      </a:r>
                    </a:p>
                  </a:txBody>
                  <a:tcPr marL="77525" marR="77525"/>
                </a:tc>
                <a:extLst>
                  <a:ext uri="{0D108BD9-81ED-4DB2-BD59-A6C34878D82A}">
                    <a16:rowId xmlns:a16="http://schemas.microsoft.com/office/drawing/2014/main" val="1809019928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E1F610F-6BA7-4A3B-8A44-5A96EEC655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32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590"/>
    </mc:Choice>
    <mc:Fallback>
      <p:transition spd="slow" advTm="113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173" x="9061450" y="2579688"/>
          <p14:tracePt t="31175" x="9061450" y="2574925"/>
          <p14:tracePt t="31178" x="9055100" y="2574925"/>
          <p14:tracePt t="31182" x="9050338" y="2574925"/>
          <p14:tracePt t="31186" x="9043988" y="2568575"/>
          <p14:tracePt t="31191" x="9039225" y="2568575"/>
          <p14:tracePt t="31193" x="9032875" y="2568575"/>
          <p14:tracePt t="31197" x="9028113" y="2568575"/>
          <p14:tracePt t="31199" x="9021763" y="2563813"/>
          <p14:tracePt t="31200" x="9015413" y="2563813"/>
          <p14:tracePt t="31205" x="9004300" y="2563813"/>
          <p14:tracePt t="31207" x="8999538" y="2563813"/>
          <p14:tracePt t="31209" x="8993188" y="2563813"/>
          <p14:tracePt t="31212" x="8982075" y="2563813"/>
          <p14:tracePt t="31214" x="8977313" y="2563813"/>
          <p14:tracePt t="31215" x="8970963" y="2563813"/>
          <p14:tracePt t="31219" x="8953500" y="2557463"/>
          <p14:tracePt t="31220" x="8948738" y="2557463"/>
          <p14:tracePt t="31223" x="8937625" y="2557463"/>
          <p14:tracePt t="31225" x="8926513" y="2557463"/>
          <p14:tracePt t="31227" x="8915400" y="2557463"/>
          <p14:tracePt t="31228" x="8909050" y="2557463"/>
          <p14:tracePt t="31229" x="8904288" y="2557463"/>
          <p14:tracePt t="31231" x="8893175" y="2557463"/>
          <p14:tracePt t="31232" x="8886825" y="2557463"/>
          <p14:tracePt t="31233" x="8880475" y="2557463"/>
          <p14:tracePt t="31234" x="8875713" y="2557463"/>
          <p14:tracePt t="31235" x="8869363" y="2557463"/>
          <p14:tracePt t="31236" x="8864600" y="2557463"/>
          <p14:tracePt t="31238" x="8847138" y="2557463"/>
          <p14:tracePt t="31240" x="8842375" y="2557463"/>
          <p14:tracePt t="31240" x="8824913" y="2557463"/>
          <p14:tracePt t="31243" x="8820150" y="2557463"/>
          <p14:tracePt t="31245" x="8802688" y="2557463"/>
          <p14:tracePt t="31246" x="8796338" y="2557463"/>
          <p14:tracePt t="31247" x="8785225" y="2557463"/>
          <p14:tracePt t="31248" x="8780463" y="2563813"/>
          <p14:tracePt t="31249" x="8774113" y="2563813"/>
          <p14:tracePt t="31249" x="8769350" y="2563813"/>
          <p14:tracePt t="31251" x="8758238" y="2568575"/>
          <p14:tracePt t="31253" x="8745538" y="2568575"/>
          <p14:tracePt t="31254" x="8740775" y="2568575"/>
          <p14:tracePt t="31256" x="8729663" y="2568575"/>
          <p14:tracePt t="31257" x="8723313" y="2574925"/>
          <p14:tracePt t="31258" x="8718550" y="2574925"/>
          <p14:tracePt t="31259" x="8712200" y="2574925"/>
          <p14:tracePt t="31261" x="8701088" y="2574925"/>
          <p14:tracePt t="31262" x="8701088" y="2579688"/>
          <p14:tracePt t="31263" x="8696325" y="2579688"/>
          <p14:tracePt t="31264" x="8689975" y="2579688"/>
          <p14:tracePt t="31265" x="8685213" y="2586038"/>
          <p14:tracePt t="31267" x="8678863" y="2586038"/>
          <p14:tracePt t="31269" x="8672513" y="2586038"/>
          <p14:tracePt t="31270" x="8672513" y="2590800"/>
          <p14:tracePt t="31271" x="8667750" y="2590800"/>
          <p14:tracePt t="31272" x="8661400" y="2590800"/>
          <p14:tracePt t="31274" x="8656638" y="2590800"/>
          <p14:tracePt t="31274" x="8656638" y="2597150"/>
          <p14:tracePt t="31277" x="8650288" y="2597150"/>
          <p14:tracePt t="31280" x="8645525" y="2597150"/>
          <p14:tracePt t="31282" x="8639175" y="2601913"/>
          <p14:tracePt t="31284" x="8639175" y="2608263"/>
          <p14:tracePt t="31287" x="8634413" y="2608263"/>
          <p14:tracePt t="31292" x="8634413" y="2614613"/>
          <p14:tracePt t="31294" x="8628063" y="2614613"/>
          <p14:tracePt t="31312" x="8628063" y="2619375"/>
          <p14:tracePt t="31335" x="8628063" y="2625725"/>
          <p14:tracePt t="31339" x="8628063" y="2630488"/>
          <p14:tracePt t="31342" x="8634413" y="2630488"/>
          <p14:tracePt t="31344" x="8634413" y="2636838"/>
          <p14:tracePt t="31347" x="8645525" y="2641600"/>
          <p14:tracePt t="31349" x="8650288" y="2647950"/>
          <p14:tracePt t="31350" x="8650288" y="2652713"/>
          <p14:tracePt t="31351" x="8656638" y="2652713"/>
          <p14:tracePt t="31354" x="8667750" y="2663825"/>
          <p14:tracePt t="31356" x="8678863" y="2670175"/>
          <p14:tracePt t="31358" x="8685213" y="2676525"/>
          <p14:tracePt t="31360" x="8701088" y="2687638"/>
          <p14:tracePt t="31363" x="8712200" y="2698750"/>
          <p14:tracePt t="31365" x="8729663" y="2703513"/>
          <p14:tracePt t="31367" x="8740775" y="2714625"/>
          <p14:tracePt t="31368" x="8745538" y="2714625"/>
          <p14:tracePt t="31369" x="8751888" y="2720975"/>
          <p14:tracePt t="31370" x="8763000" y="2725738"/>
          <p14:tracePt t="31371" x="8769350" y="2732088"/>
          <p14:tracePt t="31373" x="8785225" y="2743200"/>
          <p14:tracePt t="31375" x="8796338" y="2743200"/>
          <p14:tracePt t="31377" x="8813800" y="2754313"/>
          <p14:tracePt t="31379" x="8831263" y="2765425"/>
          <p14:tracePt t="31380" x="8836025" y="2765425"/>
          <p14:tracePt t="31382" x="8853488" y="2776538"/>
          <p14:tracePt t="31384" x="8864600" y="2787650"/>
          <p14:tracePt t="31387" x="8893175" y="2798763"/>
          <p14:tracePt t="31388" x="8904288" y="2805113"/>
          <p14:tracePt t="31390" x="8915400" y="2809875"/>
          <p14:tracePt t="31392" x="8931275" y="2816225"/>
          <p14:tracePt t="31392" x="8937625" y="2822575"/>
          <p14:tracePt t="31394" x="8948738" y="2822575"/>
          <p14:tracePt t="31395" x="8953500" y="2827338"/>
          <p14:tracePt t="31396" x="8959850" y="2827338"/>
          <p14:tracePt t="31397" x="8970963" y="2833688"/>
          <p14:tracePt t="31398" x="8977313" y="2838450"/>
          <p14:tracePt t="31399" x="8982075" y="2838450"/>
          <p14:tracePt t="31400" x="8993188" y="2844800"/>
          <p14:tracePt t="31400" x="8999538" y="2849563"/>
          <p14:tracePt t="31402" x="9004300" y="2849563"/>
          <p14:tracePt t="31403" x="9015413" y="2849563"/>
          <p14:tracePt t="31404" x="9015413" y="2855913"/>
          <p14:tracePt t="31405" x="9028113" y="2855913"/>
          <p14:tracePt t="31406" x="9039225" y="2855913"/>
          <p14:tracePt t="31407" x="9039225" y="2860675"/>
          <p14:tracePt t="31408" x="9050338" y="2867025"/>
          <p14:tracePt t="31408" x="9055100" y="2867025"/>
          <p14:tracePt t="31412" x="9072563" y="2871788"/>
          <p14:tracePt t="31413" x="9077325" y="2871788"/>
          <p14:tracePt t="31414" x="9083675" y="2871788"/>
          <p14:tracePt t="31414" x="9088438" y="2871788"/>
          <p14:tracePt t="31416" x="9094788" y="2878138"/>
          <p14:tracePt t="31417" x="9101138" y="2884488"/>
          <p14:tracePt t="31418" x="9112250" y="2884488"/>
          <p14:tracePt t="31421" x="9117013" y="2884488"/>
          <p14:tracePt t="31422" x="9123363" y="2884488"/>
          <p14:tracePt t="31423" x="9128125" y="2884488"/>
          <p14:tracePt t="31425" x="9134475" y="2884488"/>
          <p14:tracePt t="31426" x="9139238" y="2889250"/>
          <p14:tracePt t="31427" x="9145588" y="2889250"/>
          <p14:tracePt t="31429" x="9150350" y="2889250"/>
          <p14:tracePt t="31430" x="9156700" y="2889250"/>
          <p14:tracePt t="31432" x="9163050" y="2889250"/>
          <p14:tracePt t="31432" x="9167813" y="2889250"/>
          <p14:tracePt t="31434" x="9174163" y="2889250"/>
          <p14:tracePt t="31436" x="9178925" y="2889250"/>
          <p14:tracePt t="31438" x="9190038" y="2889250"/>
          <p14:tracePt t="31440" x="9196388" y="2889250"/>
          <p14:tracePt t="31443" x="9201150" y="2889250"/>
          <p14:tracePt t="31444" x="9207500" y="2889250"/>
          <p14:tracePt t="31447" x="9218613" y="2889250"/>
          <p14:tracePt t="31449" x="9223375" y="2889250"/>
          <p14:tracePt t="31451" x="9229725" y="2889250"/>
          <p14:tracePt t="31453" x="9236075" y="2889250"/>
          <p14:tracePt t="31455" x="9240838" y="2889250"/>
          <p14:tracePt t="31457" x="9247188" y="2889250"/>
          <p14:tracePt t="31460" x="9251950" y="2889250"/>
          <p14:tracePt t="31460" x="9258300" y="2889250"/>
          <p14:tracePt t="31461" x="9263063" y="2889250"/>
          <p14:tracePt t="31465" x="9269413" y="2889250"/>
          <p14:tracePt t="31467" x="9274175" y="2889250"/>
          <p14:tracePt t="31470" x="9280525" y="2884488"/>
          <p14:tracePt t="31471" x="9285288" y="2884488"/>
          <p14:tracePt t="31475" x="9291638" y="2884488"/>
          <p14:tracePt t="31477" x="9296400" y="2878138"/>
          <p14:tracePt t="31479" x="9296400" y="2871788"/>
          <p14:tracePt t="31482" x="9309100" y="2871788"/>
          <p14:tracePt t="31484" x="9309100" y="2867025"/>
          <p14:tracePt t="31485" x="9313863" y="2867025"/>
          <p14:tracePt t="31489" x="9320213" y="2860675"/>
          <p14:tracePt t="31493" x="9324975" y="2855913"/>
          <p14:tracePt t="31496" x="9324975" y="2849563"/>
          <p14:tracePt t="31498" x="9331325" y="2844800"/>
          <p14:tracePt t="31499" x="9336088" y="2838450"/>
          <p14:tracePt t="31503" x="9336088" y="2827338"/>
          <p14:tracePt t="31505" x="9342438" y="2822575"/>
          <p14:tracePt t="31507" x="9342438" y="2816225"/>
          <p14:tracePt t="31510" x="9342438" y="2805113"/>
          <p14:tracePt t="31511" x="9342438" y="2798763"/>
          <p14:tracePt t="31513" x="9342438" y="2794000"/>
          <p14:tracePt t="31514" x="9342438" y="2787650"/>
          <p14:tracePt t="31516" x="9342438" y="2782888"/>
          <p14:tracePt t="31517" x="9342438" y="2776538"/>
          <p14:tracePt t="31518" x="9342438" y="2771775"/>
          <p14:tracePt t="31519" x="9342438" y="2765425"/>
          <p14:tracePt t="31521" x="9342438" y="2754313"/>
          <p14:tracePt t="31523" x="0" y="0"/>
        </p14:tracePtLst>
        <p14:tracePtLst>
          <p14:tracePt t="34716" x="6891338" y="2709863"/>
          <p14:tracePt t="34718" x="6880225" y="2709863"/>
          <p14:tracePt t="34721" x="6873875" y="2709863"/>
          <p14:tracePt t="34723" x="6869113" y="2703513"/>
          <p14:tracePt t="34726" x="6858000" y="2703513"/>
          <p14:tracePt t="34727" x="6851650" y="2703513"/>
          <p14:tracePt t="34731" x="6835775" y="2703513"/>
          <p14:tracePt t="34733" x="6829425" y="2703513"/>
          <p14:tracePt t="34734" x="6824663" y="2703513"/>
          <p14:tracePt t="34736" x="6818313" y="2698750"/>
          <p14:tracePt t="34737" x="6811963" y="2698750"/>
          <p14:tracePt t="34738" x="6807200" y="2698750"/>
          <p14:tracePt t="34740" x="6789738" y="2692400"/>
          <p14:tracePt t="34741" x="6784975" y="2692400"/>
          <p14:tracePt t="34743" x="6778625" y="2692400"/>
          <p14:tracePt t="34745" x="6762750" y="2692400"/>
          <p14:tracePt t="34746" x="6756400" y="2692400"/>
          <p14:tracePt t="34748" x="6745288" y="2687638"/>
          <p14:tracePt t="34748" x="6738938" y="2687638"/>
          <p14:tracePt t="34750" x="6734175" y="2687638"/>
          <p14:tracePt t="34754" x="6705600" y="2681288"/>
          <p14:tracePt t="34755" x="6694488" y="2681288"/>
          <p14:tracePt t="34756" x="6689725" y="2681288"/>
          <p14:tracePt t="34757" x="6683375" y="2681288"/>
          <p14:tracePt t="34758" x="6672263" y="2681288"/>
          <p14:tracePt t="34758" x="6665913" y="2676525"/>
          <p14:tracePt t="34760" x="6661150" y="2676525"/>
          <p14:tracePt t="34760" x="6650038" y="2676525"/>
          <p14:tracePt t="34763" x="6638925" y="2670175"/>
          <p14:tracePt t="34765" x="6616700" y="2670175"/>
          <p14:tracePt t="34766" x="6610350" y="2670175"/>
          <p14:tracePt t="34767" x="6599238" y="2670175"/>
          <p14:tracePt t="34768" x="6588125" y="2663825"/>
          <p14:tracePt t="34771" x="6570663" y="2663825"/>
          <p14:tracePt t="34773" x="6554788" y="2659063"/>
          <p14:tracePt t="34775" x="6542088" y="2659063"/>
          <p14:tracePt t="34777" x="6519863" y="2659063"/>
          <p14:tracePt t="34777" x="6515100" y="2659063"/>
          <p14:tracePt t="34779" x="6503988" y="2652713"/>
          <p14:tracePt t="34780" x="6497638" y="2652713"/>
          <p14:tracePt t="34781" x="6492875" y="2652713"/>
          <p14:tracePt t="34781" x="6481763" y="2652713"/>
          <p14:tracePt t="34782" x="6469063" y="2652713"/>
          <p14:tracePt t="34783" x="6464300" y="2647950"/>
          <p14:tracePt t="34784" x="6457950" y="2647950"/>
          <p14:tracePt t="34786" x="6446838" y="2647950"/>
          <p14:tracePt t="34787" x="6435725" y="2647950"/>
          <p14:tracePt t="34788" x="6424613" y="2647950"/>
          <p14:tracePt t="34791" x="6413500" y="2647950"/>
          <p14:tracePt t="34792" x="6408738" y="2647950"/>
          <p14:tracePt t="34793" x="6402388" y="2647950"/>
          <p14:tracePt t="34794" x="6396038" y="2647950"/>
          <p14:tracePt t="34794" x="6391275" y="2647950"/>
          <p14:tracePt t="34795" x="6384925" y="2641600"/>
          <p14:tracePt t="34796" x="6380163" y="2641600"/>
          <p14:tracePt t="34797" x="6373813" y="2641600"/>
          <p14:tracePt t="34798" x="6362700" y="2641600"/>
          <p14:tracePt t="34801" x="6351588" y="2641600"/>
          <p14:tracePt t="34802" x="6346825" y="2641600"/>
          <p14:tracePt t="34802" x="6340475" y="2641600"/>
          <p14:tracePt t="34803" x="6334125" y="2641600"/>
          <p14:tracePt t="34805" x="6329363" y="2641600"/>
          <p14:tracePt t="34807" x="6318250" y="2641600"/>
          <p14:tracePt t="34809" x="6311900" y="2641600"/>
          <p14:tracePt t="34809" x="6300788" y="2641600"/>
          <p14:tracePt t="34812" x="6289675" y="2641600"/>
          <p14:tracePt t="34814" x="6284913" y="2641600"/>
          <p14:tracePt t="34815" x="6278563" y="2641600"/>
          <p14:tracePt t="34816" x="6267450" y="2641600"/>
          <p14:tracePt t="34818" x="6261100" y="2641600"/>
          <p14:tracePt t="34820" x="6256338" y="2641600"/>
          <p14:tracePt t="34821" x="6249988" y="2641600"/>
          <p14:tracePt t="34821" x="6245225" y="2641600"/>
          <p14:tracePt t="34822" x="6238875" y="2641600"/>
          <p14:tracePt t="34823" x="6234113" y="2641600"/>
          <p14:tracePt t="34824" x="6227763" y="2641600"/>
          <p14:tracePt t="34826" x="6216650" y="2641600"/>
          <p14:tracePt t="34829" x="6211888" y="2641600"/>
          <p14:tracePt t="34830" x="6205538" y="2641600"/>
          <p14:tracePt t="34831" x="6200775" y="2641600"/>
          <p14:tracePt t="34831" x="6194425" y="2641600"/>
          <p14:tracePt t="34832" x="6188075" y="2641600"/>
          <p14:tracePt t="34834" x="6183313" y="2641600"/>
          <p14:tracePt t="34835" x="6176963" y="2641600"/>
          <p14:tracePt t="34836" x="6165850" y="2641600"/>
          <p14:tracePt t="34839" x="6161088" y="2641600"/>
          <p14:tracePt t="34840" x="6149975" y="2641600"/>
          <p14:tracePt t="34842" x="6143625" y="2641600"/>
          <p14:tracePt t="34842" x="6138863" y="2641600"/>
          <p14:tracePt t="34843" x="6132513" y="2641600"/>
          <p14:tracePt t="34844" x="6121400" y="2641600"/>
          <p14:tracePt t="34846" x="6115050" y="2641600"/>
          <p14:tracePt t="34849" x="6103938" y="2641600"/>
          <p14:tracePt t="34850" x="6099175" y="2647950"/>
          <p14:tracePt t="34850" x="6088063" y="2647950"/>
          <p14:tracePt t="34851" x="6081713" y="2647950"/>
          <p14:tracePt t="34853" x="6076950" y="2647950"/>
          <p14:tracePt t="34853" x="6070600" y="2647950"/>
          <p14:tracePt t="34855" x="6065838" y="2652713"/>
          <p14:tracePt t="34856" x="6059488" y="2652713"/>
          <p14:tracePt t="34856" x="6053138" y="2652713"/>
          <p14:tracePt t="34857" x="6048375" y="2652713"/>
          <p14:tracePt t="34858" x="6037263" y="2652713"/>
          <p14:tracePt t="34859" x="6030913" y="2652713"/>
          <p14:tracePt t="34862" x="6019800" y="2659063"/>
          <p14:tracePt t="34863" x="6015038" y="2659063"/>
          <p14:tracePt t="34863" x="6008688" y="2659063"/>
          <p14:tracePt t="34864" x="6003925" y="2663825"/>
          <p14:tracePt t="34865" x="5991225" y="2663825"/>
          <p14:tracePt t="34867" x="5980113" y="2663825"/>
          <p14:tracePt t="34870" x="5975350" y="2663825"/>
          <p14:tracePt t="34871" x="5964238" y="2663825"/>
          <p14:tracePt t="34872" x="5957888" y="2670175"/>
          <p14:tracePt t="34873" x="5953125" y="2670175"/>
          <p14:tracePt t="34874" x="5946775" y="2670175"/>
          <p14:tracePt t="34874" x="5935663" y="2676525"/>
          <p14:tracePt t="34876" x="5930900" y="2676525"/>
          <p14:tracePt t="34876" x="5924550" y="2676525"/>
          <p14:tracePt t="34877" x="5918200" y="2676525"/>
          <p14:tracePt t="34878" x="5913438" y="2676525"/>
          <p14:tracePt t="34879" x="5902325" y="2681288"/>
          <p14:tracePt t="34881" x="5895975" y="2681288"/>
          <p14:tracePt t="34884" x="5880100" y="2687638"/>
          <p14:tracePt t="34886" x="5868988" y="2687638"/>
          <p14:tracePt t="34887" x="5862638" y="2692400"/>
          <p14:tracePt t="34888" x="5857875" y="2692400"/>
          <p14:tracePt t="34889" x="5851525" y="2692400"/>
          <p14:tracePt t="34892" x="5834063" y="2698750"/>
          <p14:tracePt t="34893" x="5829300" y="2703513"/>
          <p14:tracePt t="34894" x="5822950" y="2703513"/>
          <p14:tracePt t="34896" x="5811838" y="2703513"/>
          <p14:tracePt t="34898" x="5807075" y="2709863"/>
          <p14:tracePt t="34901" x="5795963" y="2714625"/>
          <p14:tracePt t="34902" x="5789613" y="2714625"/>
          <p14:tracePt t="34903" x="5789613" y="2720975"/>
          <p14:tracePt t="34904" x="5783263" y="2720975"/>
          <p14:tracePt t="34906" x="5778500" y="2720975"/>
          <p14:tracePt t="34908" x="5772150" y="2725738"/>
          <p14:tracePt t="34910" x="5767388" y="2732088"/>
          <p14:tracePt t="34912" x="5761038" y="2732088"/>
          <p14:tracePt t="34914" x="5761038" y="2736850"/>
          <p14:tracePt t="34914" x="5756275" y="2743200"/>
          <p14:tracePt t="34917" x="5749925" y="2743200"/>
          <p14:tracePt t="34919" x="5745163" y="2749550"/>
          <p14:tracePt t="34924" x="5738813" y="2754313"/>
          <p14:tracePt t="34928" x="5734050" y="2765425"/>
          <p14:tracePt t="34934" x="5722938" y="2776538"/>
          <p14:tracePt t="34940" x="5716588" y="2787650"/>
          <p14:tracePt t="34942" x="5716588" y="2794000"/>
          <p14:tracePt t="34946" x="5716588" y="2798763"/>
          <p14:tracePt t="34949" x="5716588" y="2805113"/>
          <p14:tracePt t="34950" x="5710238" y="2805113"/>
          <p14:tracePt t="34951" x="5710238" y="2809875"/>
          <p14:tracePt t="34955" x="5710238" y="2816225"/>
          <p14:tracePt t="34961" x="5710238" y="2822575"/>
          <p14:tracePt t="34963" x="5710238" y="2827338"/>
          <p14:tracePt t="34968" x="5710238" y="2833688"/>
          <p14:tracePt t="34970" x="5710238" y="2838450"/>
          <p14:tracePt t="34976" x="5710238" y="2844800"/>
          <p14:tracePt t="34982" x="5710238" y="2849563"/>
          <p14:tracePt t="34990" x="5710238" y="2855913"/>
          <p14:tracePt t="34993" x="5710238" y="2860675"/>
          <p14:tracePt t="34997" x="5716588" y="2860675"/>
          <p14:tracePt t="35002" x="5722938" y="2867025"/>
          <p14:tracePt t="35005" x="5727700" y="2867025"/>
          <p14:tracePt t="35009" x="5734050" y="2871788"/>
          <p14:tracePt t="35017" x="5738813" y="2878138"/>
          <p14:tracePt t="35019" x="5745163" y="2884488"/>
          <p14:tracePt t="35020" x="5749925" y="2884488"/>
          <p14:tracePt t="35025" x="5756275" y="2884488"/>
          <p14:tracePt t="35026" x="5756275" y="2889250"/>
          <p14:tracePt t="35027" x="5761038" y="2889250"/>
          <p14:tracePt t="35030" x="5767388" y="2889250"/>
          <p14:tracePt t="35032" x="5772150" y="2889250"/>
          <p14:tracePt t="35033" x="5772150" y="2895600"/>
          <p14:tracePt t="35034" x="5778500" y="2895600"/>
          <p14:tracePt t="35039" x="5789613" y="2895600"/>
          <p14:tracePt t="35040" x="5789613" y="2900363"/>
          <p14:tracePt t="35042" x="5795963" y="2900363"/>
          <p14:tracePt t="35043" x="5800725" y="2900363"/>
          <p14:tracePt t="35045" x="5800725" y="2906713"/>
          <p14:tracePt t="35046" x="5807075" y="2906713"/>
          <p14:tracePt t="35048" x="5811838" y="2906713"/>
          <p14:tracePt t="35050" x="5818188" y="2906713"/>
          <p14:tracePt t="35052" x="5822950" y="2906713"/>
          <p14:tracePt t="35055" x="5829300" y="2911475"/>
          <p14:tracePt t="35059" x="5845175" y="2911475"/>
          <p14:tracePt t="35061" x="5851525" y="2911475"/>
          <p14:tracePt t="35065" x="5868988" y="2911475"/>
          <p14:tracePt t="35067" x="5873750" y="2911475"/>
          <p14:tracePt t="35069" x="5880100" y="2917825"/>
          <p14:tracePt t="35074" x="5895975" y="2917825"/>
          <p14:tracePt t="35075" x="5907088" y="2917825"/>
          <p14:tracePt t="35077" x="5913438" y="2917825"/>
          <p14:tracePt t="35080" x="5930900" y="2917825"/>
          <p14:tracePt t="35082" x="5942013" y="2917825"/>
          <p14:tracePt t="35086" x="5957888" y="2917825"/>
          <p14:tracePt t="35088" x="5975350" y="2917825"/>
          <p14:tracePt t="35090" x="5980113" y="2917825"/>
          <p14:tracePt t="35093" x="6003925" y="2917825"/>
          <p14:tracePt t="35094" x="6008688" y="2917825"/>
          <p14:tracePt t="35095" x="6015038" y="2911475"/>
          <p14:tracePt t="35096" x="6026150" y="2911475"/>
          <p14:tracePt t="35099" x="6053138" y="2911475"/>
          <p14:tracePt t="35101" x="6065838" y="2911475"/>
          <p14:tracePt t="35104" x="6092825" y="2906713"/>
          <p14:tracePt t="35105" x="6110288" y="2906713"/>
          <p14:tracePt t="35106" x="6115050" y="2906713"/>
          <p14:tracePt t="35107" x="6126163" y="2900363"/>
          <p14:tracePt t="35111" x="6172200" y="2900363"/>
          <p14:tracePt t="35112" x="6183313" y="2900363"/>
          <p14:tracePt t="35114" x="6205538" y="2895600"/>
          <p14:tracePt t="35115" x="6234113" y="2889250"/>
          <p14:tracePt t="35117" x="6245225" y="2889250"/>
          <p14:tracePt t="35119" x="6273800" y="2889250"/>
          <p14:tracePt t="35121" x="6300788" y="2884488"/>
          <p14:tracePt t="35122" x="6318250" y="2884488"/>
          <p14:tracePt t="35123" x="0" y="0"/>
        </p14:tracePtLst>
        <p14:tracePtLst>
          <p14:tracePt t="35397" x="8820150" y="2586038"/>
          <p14:tracePt t="35461" x="8813800" y="2586038"/>
          <p14:tracePt t="35463" x="8813800" y="2579688"/>
          <p14:tracePt t="35468" x="8807450" y="2579688"/>
          <p14:tracePt t="35473" x="8802688" y="2574925"/>
          <p14:tracePt t="35475" x="8796338" y="2574925"/>
          <p14:tracePt t="35479" x="8791575" y="2574925"/>
          <p14:tracePt t="35480" x="8791575" y="2568575"/>
          <p14:tracePt t="35482" x="8785225" y="2568575"/>
          <p14:tracePt t="35484" x="8785225" y="2563813"/>
          <p14:tracePt t="35488" x="8774113" y="2563813"/>
          <p14:tracePt t="35491" x="8769350" y="2563813"/>
          <p14:tracePt t="35494" x="8763000" y="2563813"/>
          <p14:tracePt t="35496" x="8763000" y="2557463"/>
          <p14:tracePt t="35499" x="8758238" y="2557463"/>
          <p14:tracePt t="35500" x="8751888" y="2557463"/>
          <p14:tracePt t="35504" x="8745538" y="2557463"/>
          <p14:tracePt t="35509" x="8740775" y="2557463"/>
          <p14:tracePt t="35511" x="8734425" y="2557463"/>
          <p14:tracePt t="35512" x="8729663" y="2557463"/>
          <p14:tracePt t="35515" x="8723313" y="2557463"/>
          <p14:tracePt t="35518" x="8718550" y="2557463"/>
          <p14:tracePt t="35524" x="8707438" y="2557463"/>
          <p14:tracePt t="35526" x="8701088" y="2557463"/>
          <p14:tracePt t="35530" x="8696325" y="2557463"/>
          <p14:tracePt t="35533" x="8689975" y="2557463"/>
          <p14:tracePt t="35534" x="8685213" y="2557463"/>
          <p14:tracePt t="35538" x="8678863" y="2557463"/>
          <p14:tracePt t="35541" x="8672513" y="2557463"/>
          <p14:tracePt t="35543" x="8672513" y="2563813"/>
          <p14:tracePt t="35545" x="8667750" y="2563813"/>
          <p14:tracePt t="35547" x="8667750" y="2568575"/>
          <p14:tracePt t="35549" x="8661400" y="2568575"/>
          <p14:tracePt t="35551" x="8656638" y="2574925"/>
          <p14:tracePt t="35554" x="8650288" y="2574925"/>
          <p14:tracePt t="35555" x="8650288" y="2579688"/>
          <p14:tracePt t="35557" x="8645525" y="2579688"/>
          <p14:tracePt t="35559" x="8645525" y="2586038"/>
          <p14:tracePt t="35561" x="8639175" y="2590800"/>
          <p14:tracePt t="35561" x="8634413" y="2590800"/>
          <p14:tracePt t="35563" x="8634413" y="2597150"/>
          <p14:tracePt t="35565" x="8628063" y="2597150"/>
          <p14:tracePt t="35567" x="8628063" y="2601913"/>
          <p14:tracePt t="35569" x="8623300" y="2601913"/>
          <p14:tracePt t="35571" x="8623300" y="2608263"/>
          <p14:tracePt t="35572" x="8623300" y="2614613"/>
          <p14:tracePt t="35572" x="8616950" y="2614613"/>
          <p14:tracePt t="35575" x="8612188" y="2619375"/>
          <p14:tracePt t="35578" x="8612188" y="2625725"/>
          <p14:tracePt t="35579" x="8605838" y="2625725"/>
          <p14:tracePt t="35580" x="8605838" y="2630488"/>
          <p14:tracePt t="35582" x="8605838" y="2636838"/>
          <p14:tracePt t="35585" x="8599488" y="2641600"/>
          <p14:tracePt t="35589" x="8599488" y="2647950"/>
          <p14:tracePt t="35592" x="8599488" y="2652713"/>
          <p14:tracePt t="35593" x="8594725" y="2652713"/>
          <p14:tracePt t="35594" x="8594725" y="2659063"/>
          <p14:tracePt t="35599" x="8594725" y="2663825"/>
          <p14:tracePt t="35600" x="8588375" y="2663825"/>
          <p14:tracePt t="35602" x="8588375" y="2670175"/>
          <p14:tracePt t="35606" x="8588375" y="2676525"/>
          <p14:tracePt t="35613" x="8588375" y="2681288"/>
          <p14:tracePt t="35613" x="8588375" y="2687638"/>
          <p14:tracePt t="35617" x="8588375" y="2692400"/>
          <p14:tracePt t="35621" x="8588375" y="2698750"/>
          <p14:tracePt t="35626" x="8588375" y="2703513"/>
          <p14:tracePt t="35630" x="8588375" y="2709863"/>
          <p14:tracePt t="35632" x="8594725" y="2714625"/>
          <p14:tracePt t="35635" x="8594725" y="2720975"/>
          <p14:tracePt t="35636" x="8599488" y="2720975"/>
          <p14:tracePt t="35637" x="8599488" y="2725738"/>
          <p14:tracePt t="35638" x="8605838" y="2732088"/>
          <p14:tracePt t="35641" x="8612188" y="2732088"/>
          <p14:tracePt t="35642" x="8616950" y="2736850"/>
          <p14:tracePt t="35643" x="8616950" y="2743200"/>
          <p14:tracePt t="35644" x="8623300" y="2743200"/>
          <p14:tracePt t="35647" x="8628063" y="2749550"/>
          <p14:tracePt t="35648" x="8628063" y="2754313"/>
          <p14:tracePt t="35648" x="8634413" y="2754313"/>
          <p14:tracePt t="35650" x="8639175" y="2754313"/>
          <p14:tracePt t="35651" x="8645525" y="2760663"/>
          <p14:tracePt t="35653" x="8650288" y="2760663"/>
          <p14:tracePt t="35656" x="8661400" y="2771775"/>
          <p14:tracePt t="35657" x="8667750" y="2771775"/>
          <p14:tracePt t="35658" x="8672513" y="2776538"/>
          <p14:tracePt t="35660" x="8678863" y="2776538"/>
          <p14:tracePt t="35663" x="8696325" y="2782888"/>
          <p14:tracePt t="35664" x="8701088" y="2787650"/>
          <p14:tracePt t="35666" x="8707438" y="2787650"/>
          <p14:tracePt t="35668" x="8712200" y="2794000"/>
          <p14:tracePt t="35670" x="8723313" y="2794000"/>
          <p14:tracePt t="35672" x="8729663" y="2798763"/>
          <p14:tracePt t="35673" x="8734425" y="2798763"/>
          <p14:tracePt t="35676" x="8745538" y="2798763"/>
          <p14:tracePt t="35677" x="8751888" y="2805113"/>
          <p14:tracePt t="35679" x="8758238" y="2805113"/>
          <p14:tracePt t="35680" x="8763000" y="2805113"/>
          <p14:tracePt t="35682" x="8769350" y="2805113"/>
          <p14:tracePt t="35683" x="8774113" y="2805113"/>
          <p14:tracePt t="35685" x="8780463" y="2805113"/>
          <p14:tracePt t="35685" x="8785225" y="2805113"/>
          <p14:tracePt t="35687" x="8785225" y="2809875"/>
          <p14:tracePt t="35688" x="8791575" y="2809875"/>
          <p14:tracePt t="35690" x="8802688" y="2809875"/>
          <p14:tracePt t="35692" x="8807450" y="2809875"/>
          <p14:tracePt t="35693" x="8813800" y="2816225"/>
          <p14:tracePt t="35694" x="8820150" y="2816225"/>
          <p14:tracePt t="35695" x="8824913" y="2816225"/>
          <p14:tracePt t="35697" x="8831263" y="2816225"/>
          <p14:tracePt t="35698" x="8836025" y="2816225"/>
          <p14:tracePt t="35700" x="8842375" y="2816225"/>
          <p14:tracePt t="35703" x="8853488" y="2816225"/>
          <p14:tracePt t="35705" x="8858250" y="2816225"/>
          <p14:tracePt t="35706" x="8864600" y="2816225"/>
          <p14:tracePt t="35708" x="8875713" y="2816225"/>
          <p14:tracePt t="35711" x="8886825" y="2816225"/>
          <p14:tracePt t="35712" x="8893175" y="2822575"/>
          <p14:tracePt t="35714" x="8897938" y="2822575"/>
          <p14:tracePt t="35718" x="8915400" y="2822575"/>
          <p14:tracePt t="35722" x="8926513" y="2822575"/>
          <p14:tracePt t="35724" x="8931275" y="2822575"/>
          <p14:tracePt t="35725" x="8937625" y="2822575"/>
          <p14:tracePt t="35727" x="8942388" y="2822575"/>
          <p14:tracePt t="35729" x="8948738" y="2822575"/>
          <p14:tracePt t="35731" x="8953500" y="2822575"/>
          <p14:tracePt t="35732" x="8959850" y="2822575"/>
          <p14:tracePt t="35734" x="8966200" y="2822575"/>
          <p14:tracePt t="35736" x="8970963" y="2822575"/>
          <p14:tracePt t="35737" x="8977313" y="2822575"/>
          <p14:tracePt t="35738" x="8982075" y="2822575"/>
          <p14:tracePt t="35742" x="8988425" y="2822575"/>
          <p14:tracePt t="35744" x="8993188" y="2822575"/>
          <p14:tracePt t="35746" x="8999538" y="2822575"/>
          <p14:tracePt t="35747" x="9004300" y="2822575"/>
          <p14:tracePt t="35751" x="9010650" y="2822575"/>
          <p14:tracePt t="35753" x="9015413" y="2822575"/>
          <p14:tracePt t="35757" x="9021763" y="2822575"/>
          <p14:tracePt t="35758" x="9028113" y="2822575"/>
          <p14:tracePt t="35762" x="9032875" y="2822575"/>
          <p14:tracePt t="35767" x="9039225" y="2822575"/>
          <p14:tracePt t="35769" x="9043988" y="2822575"/>
          <p14:tracePt t="35771" x="9050338" y="2822575"/>
          <p14:tracePt t="35774" x="9055100" y="2822575"/>
          <p14:tracePt t="35777" x="9061450" y="2822575"/>
          <p14:tracePt t="35780" x="9066213" y="2822575"/>
          <p14:tracePt t="35781" x="9072563" y="2822575"/>
          <p14:tracePt t="35784" x="9077325" y="2822575"/>
          <p14:tracePt t="35785" x="9077325" y="2816225"/>
          <p14:tracePt t="35788" x="9083675" y="2816225"/>
          <p14:tracePt t="35789" x="9083675" y="2809875"/>
          <p14:tracePt t="35790" x="9088438" y="2809875"/>
          <p14:tracePt t="35791" x="9094788" y="2809875"/>
          <p14:tracePt t="35793" x="9101138" y="2809875"/>
          <p14:tracePt t="35795" x="9105900" y="2805113"/>
          <p14:tracePt t="35799" x="9117013" y="2805113"/>
          <p14:tracePt t="35803" x="9128125" y="2798763"/>
          <p14:tracePt t="35804" x="9128125" y="2794000"/>
          <p14:tracePt t="35805" x="9134475" y="2794000"/>
          <p14:tracePt t="35807" x="9139238" y="2787650"/>
          <p14:tracePt t="35808" x="9145588" y="2787650"/>
          <p14:tracePt t="35810" x="9150350" y="2787650"/>
          <p14:tracePt t="35811" x="9150350" y="2782888"/>
          <p14:tracePt t="35812" x="9156700" y="2782888"/>
          <p14:tracePt t="35815" x="9163050" y="2776538"/>
          <p14:tracePt t="35817" x="9167813" y="2776538"/>
          <p14:tracePt t="35818" x="9174163" y="2776538"/>
          <p14:tracePt t="35819" x="9174163" y="2771775"/>
          <p14:tracePt t="35820" x="9178925" y="2771775"/>
          <p14:tracePt t="35821" x="9185275" y="2771775"/>
          <p14:tracePt t="35822" x="9185275" y="2765425"/>
          <p14:tracePt t="35824" x="9190038" y="2765425"/>
          <p14:tracePt t="35824" x="9190038" y="2760663"/>
          <p14:tracePt t="35826" x="9196388" y="2760663"/>
          <p14:tracePt t="35830" x="9207500" y="2754313"/>
          <p14:tracePt t="35833" x="9212263" y="2754313"/>
          <p14:tracePt t="35837" x="9218613" y="2749550"/>
          <p14:tracePt t="35839" x="9218613" y="2743200"/>
          <p14:tracePt t="35842" x="9218613" y="2736850"/>
          <p14:tracePt t="35844" x="9223375" y="2736850"/>
          <p14:tracePt t="35850" x="9223375" y="2732088"/>
          <p14:tracePt t="35861" x="9223375" y="2725738"/>
          <p14:tracePt t="35872" x="9218613" y="2725738"/>
          <p14:tracePt t="35873" x="9218613" y="2720975"/>
          <p14:tracePt t="35877" x="9212263" y="2720975"/>
          <p14:tracePt t="35879" x="9212263" y="2714625"/>
          <p14:tracePt t="35883" x="9207500" y="2714625"/>
          <p14:tracePt t="35885" x="9201150" y="2714625"/>
          <p14:tracePt t="35892" x="9196388" y="2709863"/>
          <p14:tracePt t="35894" x="9190038" y="2709863"/>
          <p14:tracePt t="35898" x="9185275" y="2709863"/>
          <p14:tracePt t="35900" x="9178925" y="2709863"/>
          <p14:tracePt t="35905" x="9174163" y="2703513"/>
          <p14:tracePt t="35907" x="9167813" y="2703513"/>
          <p14:tracePt t="35910" x="9163050" y="2703513"/>
          <p14:tracePt t="35913" x="9156700" y="2698750"/>
          <p14:tracePt t="35915" x="9150350" y="2698750"/>
          <p14:tracePt t="35918" x="9145588" y="2692400"/>
          <p14:tracePt t="35920" x="9139238" y="2692400"/>
          <p14:tracePt t="35923" x="9134475" y="2687638"/>
          <p14:tracePt t="35924" x="9128125" y="2687638"/>
          <p14:tracePt t="35927" x="9123363" y="2687638"/>
          <p14:tracePt t="35929" x="9123363" y="2681288"/>
          <p14:tracePt t="35930" x="9117013" y="2681288"/>
          <p14:tracePt t="35931" x="9112250" y="2681288"/>
          <p14:tracePt t="35933" x="9105900" y="2681288"/>
          <p14:tracePt t="35934" x="9105900" y="2676525"/>
          <p14:tracePt t="35934" x="9101138" y="2676525"/>
          <p14:tracePt t="35936" x="9101138" y="2670175"/>
          <p14:tracePt t="35939" x="9088438" y="2670175"/>
          <p14:tracePt t="35941" x="9083675" y="2663825"/>
          <p14:tracePt t="35945" x="9077325" y="2659063"/>
          <p14:tracePt t="35947" x="9072563" y="2659063"/>
          <p14:tracePt t="35949" x="9066213" y="2652713"/>
          <p14:tracePt t="35950" x="9061450" y="2647950"/>
          <p14:tracePt t="35955" x="9050338" y="2641600"/>
          <p14:tracePt t="35957" x="9039225" y="2641600"/>
          <p14:tracePt t="35959" x="9032875" y="2636838"/>
          <p14:tracePt t="35962" x="9021763" y="2630488"/>
          <p14:tracePt t="35964" x="9021763" y="2625725"/>
          <p14:tracePt t="35965" x="9015413" y="2625725"/>
          <p14:tracePt t="35967" x="9010650" y="2619375"/>
          <p14:tracePt t="35969" x="9004300" y="2619375"/>
          <p14:tracePt t="35970" x="8999538" y="2619375"/>
          <p14:tracePt t="35971" x="8999538" y="2614613"/>
          <p14:tracePt t="35972" x="8993188" y="2614613"/>
          <p14:tracePt t="35975" x="8988425" y="2608263"/>
          <p14:tracePt t="35976" x="8988425" y="2601913"/>
          <p14:tracePt t="35977" x="8977313" y="2601913"/>
          <p14:tracePt t="35982" x="8966200" y="2597150"/>
          <p14:tracePt t="35985" x="8953500" y="2590800"/>
          <p14:tracePt t="35989" x="8948738" y="2586038"/>
          <p14:tracePt t="35990" x="8942388" y="2579688"/>
          <p14:tracePt t="35993" x="8937625" y="2579688"/>
          <p14:tracePt t="35995" x="8931275" y="2574925"/>
          <p14:tracePt t="35996" x="8926513" y="2574925"/>
          <p14:tracePt t="35999" x="8920163" y="2568575"/>
          <p14:tracePt t="36002" x="8915400" y="2568575"/>
          <p14:tracePt t="36002" x="8909050" y="2568575"/>
          <p14:tracePt t="36005" x="8909050" y="2563813"/>
          <p14:tracePt t="36006" x="8904288" y="2563813"/>
          <p14:tracePt t="36009" x="8904288" y="2557463"/>
          <p14:tracePt t="36011" x="8897938" y="2557463"/>
          <p14:tracePt t="36014" x="8893175" y="2557463"/>
          <p14:tracePt t="36016" x="8886825" y="2552700"/>
          <p14:tracePt t="36022" x="8880475" y="2552700"/>
          <p14:tracePt t="36027" x="8875713" y="2552700"/>
          <p14:tracePt t="36034" x="8869363" y="2552700"/>
          <p14:tracePt t="36038" x="8864600" y="2546350"/>
          <p14:tracePt t="36044" x="8858250" y="2546350"/>
          <p14:tracePt t="36049" x="8853488" y="2546350"/>
          <p14:tracePt t="36055" x="8847138" y="2546350"/>
          <p14:tracePt t="36058" x="8842375" y="2546350"/>
          <p14:tracePt t="36065" x="8836025" y="2546350"/>
          <p14:tracePt t="36071" x="8831263" y="2546350"/>
          <p14:tracePt t="36076" x="8824913" y="2546350"/>
          <p14:tracePt t="36080" x="8824913" y="2552700"/>
          <p14:tracePt t="36082" x="8820150" y="2552700"/>
          <p14:tracePt t="36086" x="8813800" y="2552700"/>
          <p14:tracePt t="36088" x="8813800" y="2557463"/>
          <p14:tracePt t="36093" x="8807450" y="2563813"/>
          <p14:tracePt t="36097" x="8802688" y="2563813"/>
          <p14:tracePt t="36103" x="8791575" y="2568575"/>
          <p14:tracePt t="36108" x="8785225" y="2574925"/>
          <p14:tracePt t="36111" x="8780463" y="2574925"/>
          <p14:tracePt t="36114" x="8780463" y="2579688"/>
          <p14:tracePt t="36116" x="8774113" y="2579688"/>
          <p14:tracePt t="36118" x="8769350" y="2586038"/>
          <p14:tracePt t="36124" x="8763000" y="2586038"/>
          <p14:tracePt t="36125" x="8763000" y="2590800"/>
          <p14:tracePt t="36133" x="8758238" y="2597150"/>
          <p14:tracePt t="36141" x="8751888" y="2601913"/>
          <p14:tracePt t="36145" x="8751888" y="2608263"/>
          <p14:tracePt t="36149" x="8745538" y="2608263"/>
          <p14:tracePt t="36154" x="8745538" y="2614613"/>
          <p14:tracePt t="36160" x="8745538" y="2619375"/>
          <p14:tracePt t="36169" x="8745538" y="2625725"/>
          <p14:tracePt t="36170" x="8745538" y="2630488"/>
          <p14:tracePt t="36175" x="8745538" y="2636838"/>
          <p14:tracePt t="36180" x="8745538" y="2641600"/>
          <p14:tracePt t="36186" x="8745538" y="2652713"/>
          <p14:tracePt t="36189" x="8745538" y="2659063"/>
          <p14:tracePt t="36193" x="8745538" y="2663825"/>
          <p14:tracePt t="36197" x="8745538" y="2676525"/>
          <p14:tracePt t="36199" x="8745538" y="2681288"/>
          <p14:tracePt t="36203" x="8745538" y="2687638"/>
          <p14:tracePt t="36205" x="8745538" y="2692400"/>
          <p14:tracePt t="36207" x="8751888" y="2692400"/>
          <p14:tracePt t="36210" x="8751888" y="2698750"/>
          <p14:tracePt t="36211" x="8751888" y="2703513"/>
          <p14:tracePt t="36213" x="8751888" y="2709863"/>
          <p14:tracePt t="36214" x="8758238" y="2709863"/>
          <p14:tracePt t="36216" x="8758238" y="2714625"/>
          <p14:tracePt t="36218" x="8758238" y="2720975"/>
          <p14:tracePt t="36220" x="8763000" y="2725738"/>
          <p14:tracePt t="36222" x="8763000" y="2732088"/>
          <p14:tracePt t="36225" x="8769350" y="2736850"/>
          <p14:tracePt t="36227" x="8774113" y="2736850"/>
          <p14:tracePt t="36229" x="8774113" y="2749550"/>
          <p14:tracePt t="36230" x="8780463" y="2749550"/>
          <p14:tracePt t="36233" x="8785225" y="2754313"/>
          <p14:tracePt t="36235" x="8785225" y="2760663"/>
          <p14:tracePt t="36239" x="8796338" y="2771775"/>
          <p14:tracePt t="36240" x="8802688" y="2771775"/>
          <p14:tracePt t="36242" x="8802688" y="2776538"/>
          <p14:tracePt t="36243" x="8807450" y="2776538"/>
          <p14:tracePt t="36246" x="8813800" y="2782888"/>
          <p14:tracePt t="36247" x="8820150" y="2787650"/>
          <p14:tracePt t="36248" x="8824913" y="2794000"/>
          <p14:tracePt t="36251" x="8831263" y="2794000"/>
          <p14:tracePt t="36252" x="8831263" y="2798763"/>
          <p14:tracePt t="36253" x="8836025" y="2798763"/>
          <p14:tracePt t="36254" x="8842375" y="2805113"/>
          <p14:tracePt t="36255" x="8847138" y="2805113"/>
          <p14:tracePt t="36259" x="8853488" y="2809875"/>
          <p14:tracePt t="36260" x="8858250" y="2816225"/>
          <p14:tracePt t="36262" x="8869363" y="2816225"/>
          <p14:tracePt t="36262" x="8869363" y="2822575"/>
          <p14:tracePt t="36263" x="8875713" y="2822575"/>
          <p14:tracePt t="36266" x="8880475" y="2822575"/>
          <p14:tracePt t="36266" x="8886825" y="2827338"/>
          <p14:tracePt t="36267" x="8893175" y="2827338"/>
          <p14:tracePt t="36270" x="8897938" y="2827338"/>
          <p14:tracePt t="36272" x="8904288" y="2827338"/>
          <p14:tracePt t="36273" x="8909050" y="2833688"/>
          <p14:tracePt t="36274" x="8915400" y="2833688"/>
          <p14:tracePt t="36276" x="8920163" y="2838450"/>
          <p14:tracePt t="36277" x="8926513" y="2838450"/>
          <p14:tracePt t="36280" x="8931275" y="2838450"/>
          <p14:tracePt t="36281" x="8937625" y="2838450"/>
          <p14:tracePt t="36282" x="8942388" y="2838450"/>
          <p14:tracePt t="36283" x="8948738" y="2838450"/>
          <p14:tracePt t="36284" x="8948738" y="2844800"/>
          <p14:tracePt t="36287" x="8953500" y="2844800"/>
          <p14:tracePt t="36289" x="8959850" y="2844800"/>
          <p14:tracePt t="36291" x="8970963" y="2844800"/>
          <p14:tracePt t="36294" x="8977313" y="2844800"/>
          <p14:tracePt t="36296" x="8982075" y="2844800"/>
          <p14:tracePt t="36298" x="8988425" y="2844800"/>
          <p14:tracePt t="36301" x="8993188" y="2844800"/>
          <p14:tracePt t="36302" x="8999538" y="2844800"/>
          <p14:tracePt t="36304" x="9004300" y="2844800"/>
          <p14:tracePt t="36307" x="9010650" y="2844800"/>
          <p14:tracePt t="36309" x="9015413" y="2844800"/>
          <p14:tracePt t="36312" x="9021763" y="2844800"/>
          <p14:tracePt t="36314" x="9028113" y="2844800"/>
          <p14:tracePt t="36317" x="9032875" y="2844800"/>
          <p14:tracePt t="36323" x="9043988" y="2844800"/>
          <p14:tracePt t="36324" x="9050338" y="2844800"/>
          <p14:tracePt t="36328" x="9055100" y="2844800"/>
          <p14:tracePt t="36329" x="9061450" y="2844800"/>
          <p14:tracePt t="36330" x="9066213" y="2844800"/>
          <p14:tracePt t="36335" x="9072563" y="2844800"/>
          <p14:tracePt t="36338" x="9077325" y="2844800"/>
          <p14:tracePt t="36342" x="9083675" y="2844800"/>
          <p14:tracePt t="36342" x="9088438" y="2844800"/>
          <p14:tracePt t="36346" x="9094788" y="2844800"/>
          <p14:tracePt t="36348" x="9101138" y="2844800"/>
          <p14:tracePt t="36352" x="9105900" y="2844800"/>
          <p14:tracePt t="36353" x="9112250" y="2844800"/>
          <p14:tracePt t="36357" x="9117013" y="2844800"/>
          <p14:tracePt t="36361" x="9123363" y="2844800"/>
          <p14:tracePt t="36364" x="9128125" y="2844800"/>
          <p14:tracePt t="36366" x="9134475" y="2844800"/>
          <p14:tracePt t="36370" x="9139238" y="2844800"/>
          <p14:tracePt t="36372" x="9145588" y="2844800"/>
          <p14:tracePt t="36375" x="9150350" y="2844800"/>
          <p14:tracePt t="36377" x="9156700" y="2844800"/>
          <p14:tracePt t="36380" x="9163050" y="2844800"/>
          <p14:tracePt t="36385" x="9167813" y="2838450"/>
          <p14:tracePt t="36387" x="9174163" y="2833688"/>
          <p14:tracePt t="36392" x="9185275" y="2833688"/>
          <p14:tracePt t="36397" x="9190038" y="2827338"/>
          <p14:tracePt t="36399" x="9196388" y="2827338"/>
          <p14:tracePt t="36404" x="9201150" y="2827338"/>
          <p14:tracePt t="36405" x="9207500" y="2822575"/>
          <p14:tracePt t="36410" x="9212263" y="2822575"/>
          <p14:tracePt t="36414" x="9218613" y="2816225"/>
          <p14:tracePt t="36417" x="9223375" y="2809875"/>
          <p14:tracePt t="36421" x="9229725" y="2809875"/>
          <p14:tracePt t="36424" x="9229725" y="2805113"/>
          <p14:tracePt t="36427" x="9236075" y="2805113"/>
          <p14:tracePt t="36431" x="9236075" y="2798763"/>
          <p14:tracePt t="36433" x="9240838" y="2798763"/>
          <p14:tracePt t="36437" x="9240838" y="2794000"/>
          <p14:tracePt t="36439" x="9247188" y="2794000"/>
          <p14:tracePt t="36440" x="9247188" y="2787650"/>
          <p14:tracePt t="36442" x="9251950" y="2787650"/>
          <p14:tracePt t="36446" x="9251950" y="2782888"/>
          <p14:tracePt t="36450" x="9258300" y="2776538"/>
          <p14:tracePt t="36454" x="9258300" y="2771775"/>
          <p14:tracePt t="36457" x="9263063" y="2771775"/>
          <p14:tracePt t="36458" x="0" y="0"/>
        </p14:tracePtLst>
        <p14:tracePtLst>
          <p14:tracePt t="36885" x="8937625" y="2568575"/>
          <p14:tracePt t="36886" x="8931275" y="2563813"/>
          <p14:tracePt t="36890" x="8920163" y="2563813"/>
          <p14:tracePt t="36895" x="8915400" y="2563813"/>
          <p14:tracePt t="36897" x="8909050" y="2563813"/>
          <p14:tracePt t="36899" x="8904288" y="2563813"/>
          <p14:tracePt t="36900" x="8897938" y="2563813"/>
          <p14:tracePt t="36903" x="8893175" y="2557463"/>
          <p14:tracePt t="36908" x="8886825" y="2557463"/>
          <p14:tracePt t="36910" x="8880475" y="2557463"/>
          <p14:tracePt t="36912" x="8875713" y="2557463"/>
          <p14:tracePt t="36917" x="8869363" y="2557463"/>
          <p14:tracePt t="36921" x="8864600" y="2557463"/>
          <p14:tracePt t="36926" x="8858250" y="2557463"/>
          <p14:tracePt t="36929" x="8853488" y="2557463"/>
          <p14:tracePt t="36934" x="8847138" y="2557463"/>
          <p14:tracePt t="36941" x="8842375" y="2557463"/>
          <p14:tracePt t="36945" x="8836025" y="2557463"/>
          <p14:tracePt t="36948" x="8831263" y="2557463"/>
          <p14:tracePt t="36956" x="8824913" y="2557463"/>
          <p14:tracePt t="36958" x="8820150" y="2557463"/>
          <p14:tracePt t="36962" x="8820150" y="2563813"/>
          <p14:tracePt t="36963" x="8813800" y="2563813"/>
          <p14:tracePt t="36965" x="8807450" y="2563813"/>
          <p14:tracePt t="36969" x="8802688" y="2563813"/>
          <p14:tracePt t="36975" x="8796338" y="2568575"/>
          <p14:tracePt t="36977" x="8791575" y="2568575"/>
          <p14:tracePt t="36981" x="8785225" y="2568575"/>
          <p14:tracePt t="36982" x="8780463" y="2568575"/>
          <p14:tracePt t="36984" x="8780463" y="2574925"/>
          <p14:tracePt t="36989" x="8774113" y="2579688"/>
          <p14:tracePt t="36991" x="8769350" y="2579688"/>
          <p14:tracePt t="36995" x="8763000" y="2586038"/>
          <p14:tracePt t="36998" x="8758238" y="2586038"/>
          <p14:tracePt t="37002" x="8751888" y="2586038"/>
          <p14:tracePt t="37003" x="8751888" y="2590800"/>
          <p14:tracePt t="37007" x="8745538" y="2590800"/>
          <p14:tracePt t="37011" x="8740775" y="2597150"/>
          <p14:tracePt t="37013" x="8734425" y="2597150"/>
          <p14:tracePt t="37021" x="8729663" y="2601913"/>
          <p14:tracePt t="37024" x="8723313" y="2608263"/>
          <p14:tracePt t="37031" x="8723313" y="2614613"/>
          <p14:tracePt t="37032" x="8718550" y="2614613"/>
          <p14:tracePt t="37035" x="8712200" y="2614613"/>
          <p14:tracePt t="37038" x="8712200" y="2619375"/>
          <p14:tracePt t="37046" x="8707438" y="2619375"/>
          <p14:tracePt t="37048" x="8707438" y="2625725"/>
          <p14:tracePt t="37052" x="8707438" y="2630488"/>
          <p14:tracePt t="37061" x="8701088" y="2630488"/>
          <p14:tracePt t="37063" x="8701088" y="2636838"/>
          <p14:tracePt t="37073" x="8701088" y="2641600"/>
          <p14:tracePt t="37082" x="8701088" y="2647950"/>
          <p14:tracePt t="37086" x="8701088" y="2652713"/>
          <p14:tracePt t="37089" x="8701088" y="2659063"/>
          <p14:tracePt t="37093" x="8701088" y="2663825"/>
          <p14:tracePt t="37097" x="8701088" y="2670175"/>
          <p14:tracePt t="37100" x="8707438" y="2676525"/>
          <p14:tracePt t="37102" x="8707438" y="2681288"/>
          <p14:tracePt t="37103" x="8712200" y="2681288"/>
          <p14:tracePt t="37108" x="8718550" y="2687638"/>
          <p14:tracePt t="37109" x="8723313" y="2692400"/>
          <p14:tracePt t="37114" x="8729663" y="2698750"/>
          <p14:tracePt t="37115" x="8729663" y="2703513"/>
          <p14:tracePt t="37117" x="8734425" y="2703513"/>
          <p14:tracePt t="37118" x="8734425" y="2709863"/>
          <p14:tracePt t="37119" x="8740775" y="2709863"/>
          <p14:tracePt t="37122" x="8740775" y="2714625"/>
          <p14:tracePt t="37123" x="8745538" y="2714625"/>
          <p14:tracePt t="37125" x="8745538" y="2720975"/>
          <p14:tracePt t="37127" x="8751888" y="2720975"/>
          <p14:tracePt t="37129" x="8751888" y="2725738"/>
          <p14:tracePt t="37130" x="8758238" y="2725738"/>
          <p14:tracePt t="37132" x="8763000" y="2725738"/>
          <p14:tracePt t="37134" x="8763000" y="2732088"/>
          <p14:tracePt t="37135" x="8769350" y="2732088"/>
          <p14:tracePt t="37138" x="8774113" y="2732088"/>
          <p14:tracePt t="37139" x="8774113" y="2736850"/>
          <p14:tracePt t="37143" x="8785225" y="2743200"/>
          <p14:tracePt t="37146" x="8791575" y="2743200"/>
          <p14:tracePt t="37148" x="8796338" y="2749550"/>
          <p14:tracePt t="37150" x="8802688" y="2749550"/>
          <p14:tracePt t="37152" x="8807450" y="2749550"/>
          <p14:tracePt t="37154" x="8813800" y="2754313"/>
          <p14:tracePt t="37156" x="8820150" y="2754313"/>
          <p14:tracePt t="37158" x="8824913" y="2754313"/>
          <p14:tracePt t="37159" x="8831263" y="2754313"/>
          <p14:tracePt t="37161" x="8836025" y="2760663"/>
          <p14:tracePt t="37163" x="8847138" y="2765425"/>
          <p14:tracePt t="37165" x="8853488" y="2765425"/>
          <p14:tracePt t="37166" x="8858250" y="2765425"/>
          <p14:tracePt t="37168" x="8864600" y="2765425"/>
          <p14:tracePt t="37170" x="8875713" y="2765425"/>
          <p14:tracePt t="37171" x="8875713" y="2771775"/>
          <p14:tracePt t="37171" x="8880475" y="2771775"/>
          <p14:tracePt t="37176" x="8897938" y="2771775"/>
          <p14:tracePt t="37178" x="8904288" y="2771775"/>
          <p14:tracePt t="37180" x="8915400" y="2776538"/>
          <p14:tracePt t="37183" x="8920163" y="2776538"/>
          <p14:tracePt t="37184" x="8931275" y="2776538"/>
          <p14:tracePt t="37187" x="8937625" y="2776538"/>
          <p14:tracePt t="37190" x="8942388" y="2776538"/>
          <p14:tracePt t="37192" x="8953500" y="2782888"/>
          <p14:tracePt t="37193" x="8959850" y="2782888"/>
          <p14:tracePt t="37196" x="8966200" y="2782888"/>
          <p14:tracePt t="37197" x="8977313" y="2787650"/>
          <p14:tracePt t="37200" x="8982075" y="2787650"/>
          <p14:tracePt t="37202" x="8988425" y="2787650"/>
          <p14:tracePt t="37206" x="8999538" y="2787650"/>
          <p14:tracePt t="37208" x="9004300" y="2787650"/>
          <p14:tracePt t="37209" x="9010650" y="2787650"/>
          <p14:tracePt t="37211" x="9015413" y="2787650"/>
          <p14:tracePt t="37212" x="9021763" y="2787650"/>
          <p14:tracePt t="37212" x="9021763" y="2794000"/>
          <p14:tracePt t="37213" x="9028113" y="2794000"/>
          <p14:tracePt t="37216" x="9032875" y="2794000"/>
          <p14:tracePt t="37218" x="9039225" y="2794000"/>
          <p14:tracePt t="37218" x="9043988" y="2794000"/>
          <p14:tracePt t="37221" x="9050338" y="2794000"/>
          <p14:tracePt t="37224" x="9055100" y="2794000"/>
          <p14:tracePt t="37224" x="9061450" y="2798763"/>
          <p14:tracePt t="37226" x="9066213" y="2798763"/>
          <p14:tracePt t="37228" x="9072563" y="2798763"/>
          <p14:tracePt t="37230" x="9077325" y="2798763"/>
          <p14:tracePt t="37232" x="9083675" y="2798763"/>
          <p14:tracePt t="37234" x="9088438" y="2798763"/>
          <p14:tracePt t="37239" x="9094788" y="2798763"/>
          <p14:tracePt t="37240" x="9101138" y="2798763"/>
          <p14:tracePt t="37241" x="9105900" y="2798763"/>
          <p14:tracePt t="37245" x="9112250" y="2798763"/>
          <p14:tracePt t="37247" x="9117013" y="2798763"/>
          <p14:tracePt t="37250" x="9123363" y="2798763"/>
          <p14:tracePt t="37254" x="9128125" y="2798763"/>
          <p14:tracePt t="37255" x="9134475" y="2798763"/>
          <p14:tracePt t="37257" x="9139238" y="2798763"/>
          <p14:tracePt t="37260" x="9145588" y="2798763"/>
          <p14:tracePt t="37263" x="9150350" y="2798763"/>
          <p14:tracePt t="37266" x="9156700" y="2798763"/>
          <p14:tracePt t="37268" x="9163050" y="2798763"/>
          <p14:tracePt t="37272" x="9167813" y="2798763"/>
          <p14:tracePt t="37274" x="9174163" y="2798763"/>
          <p14:tracePt t="37277" x="9178925" y="2798763"/>
          <p14:tracePt t="37278" x="9185275" y="2798763"/>
          <p14:tracePt t="37281" x="9190038" y="2798763"/>
          <p14:tracePt t="37285" x="9196388" y="2798763"/>
          <p14:tracePt t="37287" x="9201150" y="2798763"/>
          <p14:tracePt t="37289" x="9207500" y="2798763"/>
          <p14:tracePt t="37291" x="9207500" y="2794000"/>
          <p14:tracePt t="37292" x="9212263" y="2794000"/>
          <p14:tracePt t="37295" x="9218613" y="2794000"/>
          <p14:tracePt t="37300" x="9229725" y="2794000"/>
          <p14:tracePt t="37304" x="9236075" y="2787650"/>
          <p14:tracePt t="37309" x="9240838" y="2787650"/>
          <p14:tracePt t="37310" x="9240838" y="2782888"/>
          <p14:tracePt t="37316" x="9247188" y="2782888"/>
          <p14:tracePt t="37318" x="9251950" y="2782888"/>
          <p14:tracePt t="37321" x="9251950" y="2776538"/>
          <p14:tracePt t="37325" x="9258300" y="2776538"/>
          <p14:tracePt t="37332" x="9258300" y="2771775"/>
          <p14:tracePt t="37333" x="9263063" y="2771775"/>
          <p14:tracePt t="37341" x="9263063" y="2765425"/>
          <p14:tracePt t="37341" x="9269413" y="2765425"/>
          <p14:tracePt t="37345" x="9269413" y="2760663"/>
          <p14:tracePt t="37350" x="9274175" y="2760663"/>
          <p14:tracePt t="37352" x="9274175" y="2754313"/>
          <p14:tracePt t="37354" x="9280525" y="2754313"/>
          <p14:tracePt t="37357" x="9280525" y="2749550"/>
          <p14:tracePt t="37365" x="9285288" y="2736850"/>
          <p14:tracePt t="37368" x="9285288" y="2732088"/>
          <p14:tracePt t="37373" x="9285288" y="2725738"/>
          <p14:tracePt t="37379" x="9285288" y="2714625"/>
          <p14:tracePt t="37381" x="9291638" y="2709863"/>
          <p14:tracePt t="37385" x="9291638" y="2703513"/>
          <p14:tracePt t="37387" x="9291638" y="2698750"/>
          <p14:tracePt t="37391" x="9291638" y="2692400"/>
          <p14:tracePt t="37393" x="9291638" y="2687638"/>
          <p14:tracePt t="37395" x="9291638" y="2681288"/>
          <p14:tracePt t="37398" x="9291638" y="2676525"/>
          <p14:tracePt t="37400" x="9291638" y="2670175"/>
          <p14:tracePt t="37402" x="9291638" y="2663825"/>
          <p14:tracePt t="37406" x="9291638" y="2659063"/>
          <p14:tracePt t="37407" x="9285288" y="2659063"/>
          <p14:tracePt t="37410" x="9285288" y="2652713"/>
          <p14:tracePt t="37413" x="9280525" y="2641600"/>
          <p14:tracePt t="37415" x="9274175" y="2636838"/>
          <p14:tracePt t="37419" x="9269413" y="2630488"/>
          <p14:tracePt t="37421" x="9269413" y="2625725"/>
          <p14:tracePt t="37422" x="9263063" y="2619375"/>
          <p14:tracePt t="37427" x="9258300" y="2614613"/>
          <p14:tracePt t="37428" x="9251950" y="2608263"/>
          <p14:tracePt t="37430" x="9247188" y="2608263"/>
          <p14:tracePt t="37432" x="9247188" y="2601913"/>
          <p14:tracePt t="37434" x="9240838" y="2597150"/>
          <p14:tracePt t="37435" x="9236075" y="2597150"/>
          <p14:tracePt t="37437" x="9229725" y="2597150"/>
          <p14:tracePt t="37438" x="9229725" y="2590800"/>
          <p14:tracePt t="37441" x="9218613" y="2586038"/>
          <p14:tracePt t="37443" x="9212263" y="2586038"/>
          <p14:tracePt t="37444" x="9207500" y="2586038"/>
          <p14:tracePt t="37446" x="9201150" y="2579688"/>
          <p14:tracePt t="37447" x="9196388" y="2574925"/>
          <p14:tracePt t="37450" x="9190038" y="2574925"/>
          <p14:tracePt t="37451" x="0" y="0"/>
        </p14:tracePtLst>
        <p14:tracePtLst>
          <p14:tracePt t="38253" x="8864600" y="2546350"/>
          <p14:tracePt t="38255" x="8858250" y="2546350"/>
          <p14:tracePt t="38260" x="8853488" y="2546350"/>
          <p14:tracePt t="38264" x="8842375" y="2546350"/>
          <p14:tracePt t="38268" x="8836025" y="2546350"/>
          <p14:tracePt t="38274" x="8831263" y="2546350"/>
          <p14:tracePt t="38276" x="8824913" y="2546350"/>
          <p14:tracePt t="38277" x="8820150" y="2546350"/>
          <p14:tracePt t="38281" x="8813800" y="2552700"/>
          <p14:tracePt t="38283" x="8807450" y="2552700"/>
          <p14:tracePt t="38288" x="8796338" y="2552700"/>
          <p14:tracePt t="38291" x="8791575" y="2552700"/>
          <p14:tracePt t="38294" x="8785225" y="2557463"/>
          <p14:tracePt t="38297" x="8780463" y="2557463"/>
          <p14:tracePt t="38302" x="8769350" y="2563813"/>
          <p14:tracePt t="38306" x="8763000" y="2563813"/>
          <p14:tracePt t="38309" x="8758238" y="2563813"/>
          <p14:tracePt t="38312" x="8751888" y="2568575"/>
          <p14:tracePt t="38315" x="8745538" y="2568575"/>
          <p14:tracePt t="38323" x="8740775" y="2574925"/>
          <p14:tracePt t="38325" x="8734425" y="2574925"/>
          <p14:tracePt t="38330" x="8729663" y="2574925"/>
          <p14:tracePt t="38333" x="8723313" y="2579688"/>
          <p14:tracePt t="38337" x="8723313" y="2586038"/>
          <p14:tracePt t="38340" x="8718550" y="2586038"/>
          <p14:tracePt t="38350" x="8712200" y="2590800"/>
          <p14:tracePt t="38359" x="8712200" y="2597150"/>
          <p14:tracePt t="38360" x="8707438" y="2597150"/>
          <p14:tracePt t="38368" x="8701088" y="2597150"/>
          <p14:tracePt t="38369" x="8701088" y="2601913"/>
          <p14:tracePt t="38373" x="8701088" y="2608263"/>
          <p14:tracePt t="38383" x="8701088" y="2614613"/>
          <p14:tracePt t="38386" x="8696325" y="2614613"/>
          <p14:tracePt t="38390" x="8696325" y="2619375"/>
          <p14:tracePt t="38395" x="8696325" y="2625725"/>
          <p14:tracePt t="38400" x="8696325" y="2630488"/>
          <p14:tracePt t="38402" x="8696325" y="2636838"/>
          <p14:tracePt t="38406" x="8696325" y="2641600"/>
          <p14:tracePt t="38411" x="8696325" y="2647950"/>
          <p14:tracePt t="38415" x="8696325" y="2659063"/>
          <p14:tracePt t="38420" x="8696325" y="2663825"/>
          <p14:tracePt t="38421" x="8696325" y="2670175"/>
          <p14:tracePt t="38423" x="8701088" y="2670175"/>
          <p14:tracePt t="38426" x="8707438" y="2681288"/>
          <p14:tracePt t="38434" x="8712200" y="2703513"/>
          <p14:tracePt t="38436" x="8718550" y="2709863"/>
          <p14:tracePt t="38440" x="8723313" y="2714625"/>
          <p14:tracePt t="38443" x="8734425" y="2725738"/>
          <p14:tracePt t="38446" x="8740775" y="2732088"/>
          <p14:tracePt t="38448" x="8745538" y="2736850"/>
          <p14:tracePt t="38449" x="8745538" y="2743200"/>
          <p14:tracePt t="38450" x="8745538" y="2749550"/>
          <p14:tracePt t="38451" x="8751888" y="2749550"/>
          <p14:tracePt t="38454" x="8763000" y="2754313"/>
          <p14:tracePt t="38455" x="8763000" y="2760663"/>
          <p14:tracePt t="38457" x="8769350" y="2765425"/>
          <p14:tracePt t="38458" x="8769350" y="2771775"/>
          <p14:tracePt t="38462" x="8785225" y="2776538"/>
          <p14:tracePt t="38464" x="8791575" y="2782888"/>
          <p14:tracePt t="38467" x="8802688" y="2794000"/>
          <p14:tracePt t="38468" x="8807450" y="2794000"/>
          <p14:tracePt t="38469" x="8813800" y="2798763"/>
          <p14:tracePt t="38471" x="8820150" y="2798763"/>
          <p14:tracePt t="38475" x="8836025" y="2805113"/>
          <p14:tracePt t="38476" x="8836025" y="2809875"/>
          <p14:tracePt t="38476" x="8842375" y="2816225"/>
          <p14:tracePt t="38479" x="8853488" y="2816225"/>
          <p14:tracePt t="38481" x="8858250" y="2822575"/>
          <p14:tracePt t="38483" x="8864600" y="2822575"/>
          <p14:tracePt t="38484" x="8869363" y="2822575"/>
          <p14:tracePt t="38485" x="8875713" y="2827338"/>
          <p14:tracePt t="38488" x="8886825" y="2833688"/>
          <p14:tracePt t="38489" x="8897938" y="2833688"/>
          <p14:tracePt t="38491" x="8897938" y="2838450"/>
          <p14:tracePt t="38491" x="8904288" y="2838450"/>
          <p14:tracePt t="38496" x="8920163" y="2844800"/>
          <p14:tracePt t="38498" x="8926513" y="2844800"/>
          <p14:tracePt t="38499" x="8931275" y="2844800"/>
          <p14:tracePt t="38504" x="8948738" y="2849563"/>
          <p14:tracePt t="38505" x="8953500" y="2849563"/>
          <p14:tracePt t="38507" x="8959850" y="2849563"/>
          <p14:tracePt t="38509" x="8966200" y="2849563"/>
          <p14:tracePt t="38512" x="8970963" y="2849563"/>
          <p14:tracePt t="38513" x="8977313" y="2849563"/>
          <p14:tracePt t="38514" x="8982075" y="2855913"/>
          <p14:tracePt t="38517" x="8993188" y="2855913"/>
          <p14:tracePt t="38520" x="8999538" y="2855913"/>
          <p14:tracePt t="38523" x="9004300" y="2855913"/>
          <p14:tracePt t="38524" x="9010650" y="2855913"/>
          <p14:tracePt t="38526" x="9015413" y="2855913"/>
          <p14:tracePt t="38527" x="9021763" y="2855913"/>
          <p14:tracePt t="38530" x="9028113" y="2855913"/>
          <p14:tracePt t="38532" x="9032875" y="2855913"/>
          <p14:tracePt t="38533" x="9032875" y="2860675"/>
          <p14:tracePt t="38534" x="9039225" y="2860675"/>
          <p14:tracePt t="38537" x="9050338" y="2860675"/>
          <p14:tracePt t="38540" x="9055100" y="2860675"/>
          <p14:tracePt t="38542" x="9066213" y="2860675"/>
          <p14:tracePt t="38545" x="9072563" y="2860675"/>
          <p14:tracePt t="38547" x="9077325" y="2860675"/>
          <p14:tracePt t="38548" x="9083675" y="2860675"/>
          <p14:tracePt t="38550" x="9088438" y="2860675"/>
          <p14:tracePt t="38552" x="9094788" y="2860675"/>
          <p14:tracePt t="38554" x="9101138" y="2860675"/>
          <p14:tracePt t="38555" x="9105900" y="2860675"/>
          <p14:tracePt t="38557" x="9112250" y="2860675"/>
          <p14:tracePt t="38558" x="9117013" y="2860675"/>
          <p14:tracePt t="38560" x="9123363" y="2860675"/>
          <p14:tracePt t="38561" x="9128125" y="2855913"/>
          <p14:tracePt t="38563" x="9134475" y="2855913"/>
          <p14:tracePt t="38565" x="9139238" y="2855913"/>
          <p14:tracePt t="38568" x="9150350" y="2855913"/>
          <p14:tracePt t="38571" x="9156700" y="2849563"/>
          <p14:tracePt t="38572" x="9163050" y="2849563"/>
          <p14:tracePt t="38574" x="9167813" y="2849563"/>
          <p14:tracePt t="38575" x="9174163" y="2849563"/>
          <p14:tracePt t="38580" x="9185275" y="2844800"/>
          <p14:tracePt t="38581" x="9190038" y="2844800"/>
          <p14:tracePt t="38583" x="9196388" y="2844800"/>
          <p14:tracePt t="38587" x="9207500" y="2838450"/>
          <p14:tracePt t="38589" x="9212263" y="2838450"/>
          <p14:tracePt t="38590" x="9218613" y="2833688"/>
          <p14:tracePt t="38593" x="9223375" y="2827338"/>
          <p14:tracePt t="38595" x="9229725" y="2827338"/>
          <p14:tracePt t="38597" x="9236075" y="2822575"/>
          <p14:tracePt t="38601" x="9247188" y="2822575"/>
          <p14:tracePt t="38603" x="9251950" y="2816225"/>
          <p14:tracePt t="38606" x="9258300" y="2809875"/>
          <p14:tracePt t="38608" x="9263063" y="2805113"/>
          <p14:tracePt t="38610" x="9269413" y="2805113"/>
          <p14:tracePt t="38611" x="9269413" y="2798763"/>
          <p14:tracePt t="38615" x="9274175" y="2794000"/>
          <p14:tracePt t="38615" x="9280525" y="2794000"/>
          <p14:tracePt t="38617" x="9280525" y="2787650"/>
          <p14:tracePt t="38618" x="9280525" y="2782888"/>
          <p14:tracePt t="38620" x="9285288" y="2776538"/>
          <p14:tracePt t="38622" x="9291638" y="2776538"/>
          <p14:tracePt t="38623" x="9291638" y="2765425"/>
          <p14:tracePt t="38625" x="9296400" y="2765425"/>
          <p14:tracePt t="38627" x="9296400" y="2760663"/>
          <p14:tracePt t="38628" x="9296400" y="2749550"/>
          <p14:tracePt t="38632" x="9309100" y="2736850"/>
          <p14:tracePt t="38635" x="9309100" y="2725738"/>
          <p14:tracePt t="38636" x="9309100" y="2720975"/>
          <p14:tracePt t="38638" x="9309100" y="2714625"/>
          <p14:tracePt t="38640" x="9313863" y="2703513"/>
          <p14:tracePt t="38641" x="9313863" y="2698750"/>
          <p14:tracePt t="38645" x="9313863" y="2687638"/>
          <p14:tracePt t="38646" x="0" y="0"/>
        </p14:tracePtLst>
        <p14:tracePtLst>
          <p14:tracePt t="40308" x="6238875" y="2546350"/>
          <p14:tracePt t="40309" x="6234113" y="2541588"/>
          <p14:tracePt t="40310" x="6227763" y="2541588"/>
          <p14:tracePt t="40312" x="6223000" y="2541588"/>
          <p14:tracePt t="40315" x="6216650" y="2541588"/>
          <p14:tracePt t="40318" x="6211888" y="2535238"/>
          <p14:tracePt t="40319" x="6205538" y="2535238"/>
          <p14:tracePt t="40323" x="6194425" y="2528888"/>
          <p14:tracePt t="40325" x="6194425" y="2524125"/>
          <p14:tracePt t="40325" x="6188075" y="2524125"/>
          <p14:tracePt t="40330" x="6183313" y="2524125"/>
          <p14:tracePt t="40331" x="6176963" y="2524125"/>
          <p14:tracePt t="40332" x="6176963" y="2517775"/>
          <p14:tracePt t="40334" x="6172200" y="2517775"/>
          <p14:tracePt t="40339" x="6165850" y="2517775"/>
          <p14:tracePt t="40340" x="6165850" y="2513013"/>
          <p14:tracePt t="40341" x="6161088" y="2513013"/>
          <p14:tracePt t="40344" x="6154738" y="2513013"/>
          <p14:tracePt t="40349" x="6149975" y="2513013"/>
          <p14:tracePt t="40352" x="6149975" y="2506663"/>
          <p14:tracePt t="40353" x="6143625" y="2506663"/>
          <p14:tracePt t="40357" x="6138863" y="2506663"/>
          <p14:tracePt t="40358" x="6132513" y="2506663"/>
          <p14:tracePt t="40361" x="6132513" y="2501900"/>
          <p14:tracePt t="40365" x="6126163" y="2501900"/>
          <p14:tracePt t="40366" x="6121400" y="2501900"/>
          <p14:tracePt t="40370" x="6110288" y="2501900"/>
          <p14:tracePt t="40373" x="6103938" y="2501900"/>
          <p14:tracePt t="40379" x="6092825" y="2501900"/>
          <p14:tracePt t="40382" x="6081713" y="2501900"/>
          <p14:tracePt t="40383" x="6076950" y="2501900"/>
          <p14:tracePt t="40386" x="6070600" y="2501900"/>
          <p14:tracePt t="40388" x="6059488" y="2501900"/>
          <p14:tracePt t="40391" x="6048375" y="2501900"/>
          <p14:tracePt t="40393" x="6042025" y="2501900"/>
          <p14:tracePt t="40395" x="6037263" y="2501900"/>
          <p14:tracePt t="40398" x="6026150" y="2501900"/>
          <p14:tracePt t="40399" x="6019800" y="2501900"/>
          <p14:tracePt t="40401" x="6008688" y="2501900"/>
          <p14:tracePt t="40403" x="6003925" y="2501900"/>
          <p14:tracePt t="40406" x="5997575" y="2501900"/>
          <p14:tracePt t="40407" x="5991225" y="2501900"/>
          <p14:tracePt t="40407" x="5986463" y="2501900"/>
          <p14:tracePt t="40410" x="5975350" y="2501900"/>
          <p14:tracePt t="40413" x="5969000" y="2501900"/>
          <p14:tracePt t="40413" x="5964238" y="2501900"/>
          <p14:tracePt t="40416" x="5957888" y="2501900"/>
          <p14:tracePt t="40418" x="5953125" y="2501900"/>
          <p14:tracePt t="40419" x="5946775" y="2501900"/>
          <p14:tracePt t="40421" x="5942013" y="2501900"/>
          <p14:tracePt t="40422" x="5935663" y="2501900"/>
          <p14:tracePt t="40422" x="5930900" y="2501900"/>
          <p14:tracePt t="40426" x="5924550" y="2501900"/>
          <p14:tracePt t="40427" x="5918200" y="2501900"/>
          <p14:tracePt t="40429" x="5913438" y="2501900"/>
          <p14:tracePt t="40430" x="5907088" y="2501900"/>
          <p14:tracePt t="40432" x="5902325" y="2501900"/>
          <p14:tracePt t="40434" x="5895975" y="2501900"/>
          <p14:tracePt t="40437" x="5891213" y="2506663"/>
          <p14:tracePt t="40438" x="5884863" y="2506663"/>
          <p14:tracePt t="40441" x="5880100" y="2506663"/>
          <p14:tracePt t="40444" x="5873750" y="2506663"/>
          <p14:tracePt t="40448" x="5868988" y="2506663"/>
          <p14:tracePt t="40450" x="5862638" y="2506663"/>
          <p14:tracePt t="40455" x="5857875" y="2513013"/>
          <p14:tracePt t="40463" x="5851525" y="2513013"/>
          <p14:tracePt t="40465" x="5851525" y="2517775"/>
          <p14:tracePt t="40474" x="5845175" y="2517775"/>
          <p14:tracePt t="40476" x="5845175" y="2524125"/>
          <p14:tracePt t="40480" x="5840413" y="2528888"/>
          <p14:tracePt t="40488" x="5840413" y="2535238"/>
          <p14:tracePt t="40493" x="5840413" y="2541588"/>
          <p14:tracePt t="40498" x="5840413" y="2546350"/>
          <p14:tracePt t="40500" x="5840413" y="2552700"/>
          <p14:tracePt t="40504" x="5840413" y="2557463"/>
          <p14:tracePt t="40508" x="5840413" y="2563813"/>
          <p14:tracePt t="40511" x="5840413" y="2568575"/>
          <p14:tracePt t="40513" x="5840413" y="2574925"/>
          <p14:tracePt t="40516" x="5840413" y="2579688"/>
          <p14:tracePt t="40520" x="5840413" y="2586038"/>
          <p14:tracePt t="40523" x="5840413" y="2590800"/>
          <p14:tracePt t="40524" x="5840413" y="2597150"/>
          <p14:tracePt t="40527" x="5840413" y="2601913"/>
          <p14:tracePt t="40531" x="5840413" y="2608263"/>
          <p14:tracePt t="40534" x="5840413" y="2614613"/>
          <p14:tracePt t="40538" x="5840413" y="2625725"/>
          <p14:tracePt t="40540" x="5840413" y="2630488"/>
          <p14:tracePt t="40545" x="5845175" y="2641600"/>
          <p14:tracePt t="40547" x="5845175" y="2647950"/>
          <p14:tracePt t="40554" x="5857875" y="2663825"/>
          <p14:tracePt t="40556" x="5857875" y="2670175"/>
          <p14:tracePt t="40559" x="5868988" y="2676525"/>
          <p14:tracePt t="40561" x="5868988" y="2681288"/>
          <p14:tracePt t="40562" x="5873750" y="2681288"/>
          <p14:tracePt t="40565" x="5880100" y="2692400"/>
          <p14:tracePt t="40568" x="5891213" y="2698750"/>
          <p14:tracePt t="40572" x="5895975" y="2709863"/>
          <p14:tracePt t="40574" x="5907088" y="2714625"/>
          <p14:tracePt t="40576" x="5913438" y="2720975"/>
          <p14:tracePt t="40578" x="5918200" y="2720975"/>
          <p14:tracePt t="40580" x="5918200" y="2725738"/>
          <p14:tracePt t="40581" x="5930900" y="2732088"/>
          <p14:tracePt t="40583" x="5935663" y="2732088"/>
          <p14:tracePt t="40585" x="5942013" y="2736850"/>
          <p14:tracePt t="40586" x="5946775" y="2743200"/>
          <p14:tracePt t="40587" x="5953125" y="2743200"/>
          <p14:tracePt t="40590" x="5957888" y="2749550"/>
          <p14:tracePt t="40592" x="5964238" y="2754313"/>
          <p14:tracePt t="40594" x="5975350" y="2754313"/>
          <p14:tracePt t="40595" x="5975350" y="2760663"/>
          <p14:tracePt t="40596" x="5980113" y="2760663"/>
          <p14:tracePt t="40600" x="5997575" y="2765425"/>
          <p14:tracePt t="40601" x="6003925" y="2765425"/>
          <p14:tracePt t="40603" x="6003925" y="2771775"/>
          <p14:tracePt t="40603" x="6015038" y="2776538"/>
          <p14:tracePt t="40605" x="6019800" y="2776538"/>
          <p14:tracePt t="40607" x="6026150" y="2776538"/>
          <p14:tracePt t="40607" x="6026150" y="2782888"/>
          <p14:tracePt t="40608" x="6030913" y="2782888"/>
          <p14:tracePt t="40611" x="6042025" y="2782888"/>
          <p14:tracePt t="40614" x="6053138" y="2794000"/>
          <p14:tracePt t="40615" x="6059488" y="2794000"/>
          <p14:tracePt t="40617" x="6065838" y="2794000"/>
          <p14:tracePt t="40617" x="6070600" y="2798763"/>
          <p14:tracePt t="40619" x="6076950" y="2798763"/>
          <p14:tracePt t="40620" x="6081713" y="2798763"/>
          <p14:tracePt t="40622" x="6088063" y="2798763"/>
          <p14:tracePt t="40622" x="6088063" y="2805113"/>
          <p14:tracePt t="40624" x="6092825" y="2805113"/>
          <p14:tracePt t="40625" x="6099175" y="2805113"/>
          <p14:tracePt t="40628" x="6103938" y="2809875"/>
          <p14:tracePt t="40628" x="6110288" y="2809875"/>
          <p14:tracePt t="40631" x="6121400" y="2809875"/>
          <p14:tracePt t="40634" x="6126163" y="2809875"/>
          <p14:tracePt t="40635" x="6132513" y="2816225"/>
          <p14:tracePt t="40635" x="6138863" y="2816225"/>
          <p14:tracePt t="40637" x="6143625" y="2816225"/>
          <p14:tracePt t="40640" x="6149975" y="2816225"/>
          <p14:tracePt t="40643" x="6161088" y="2822575"/>
          <p14:tracePt t="40644" x="6165850" y="2822575"/>
          <p14:tracePt t="40645" x="6172200" y="2822575"/>
          <p14:tracePt t="40648" x="6176963" y="2822575"/>
          <p14:tracePt t="40648" x="6183313" y="2822575"/>
          <p14:tracePt t="40650" x="6188075" y="2822575"/>
          <p14:tracePt t="40652" x="6194425" y="2822575"/>
          <p14:tracePt t="40655" x="6205538" y="2822575"/>
          <p14:tracePt t="40657" x="6211888" y="2822575"/>
          <p14:tracePt t="40658" x="6216650" y="2822575"/>
          <p14:tracePt t="40660" x="6223000" y="2822575"/>
          <p14:tracePt t="40662" x="6227763" y="2822575"/>
          <p14:tracePt t="40663" x="6234113" y="2822575"/>
          <p14:tracePt t="40666" x="6245225" y="2822575"/>
          <p14:tracePt t="40668" x="6249988" y="2822575"/>
          <p14:tracePt t="40669" x="6261100" y="2822575"/>
          <p14:tracePt t="40672" x="6267450" y="2822575"/>
          <p14:tracePt t="40673" x="6273800" y="2822575"/>
          <p14:tracePt t="40676" x="6278563" y="2822575"/>
          <p14:tracePt t="40677" x="6284913" y="2822575"/>
          <p14:tracePt t="40678" x="6289675" y="2822575"/>
          <p14:tracePt t="40681" x="6296025" y="2822575"/>
          <p14:tracePt t="40682" x="6300788" y="2822575"/>
          <p14:tracePt t="40683" x="6307138" y="2822575"/>
          <p14:tracePt t="40684" x="6311900" y="2822575"/>
          <p14:tracePt t="40686" x="6318250" y="2822575"/>
          <p14:tracePt t="40687" x="6323013" y="2822575"/>
          <p14:tracePt t="40690" x="6329363" y="2822575"/>
          <p14:tracePt t="40691" x="6334125" y="2822575"/>
          <p14:tracePt t="40693" x="6340475" y="2822575"/>
          <p14:tracePt t="40695" x="6346825" y="2822575"/>
          <p14:tracePt t="40696" x="6351588" y="2822575"/>
          <p14:tracePt t="40698" x="6357938" y="2822575"/>
          <p14:tracePt t="40699" x="6362700" y="2822575"/>
          <p14:tracePt t="40701" x="6369050" y="2822575"/>
          <p14:tracePt t="40703" x="6373813" y="2816225"/>
          <p14:tracePt t="40704" x="6380163" y="2816225"/>
          <p14:tracePt t="40704" x="6384925" y="2816225"/>
          <p14:tracePt t="40707" x="6391275" y="2816225"/>
          <p14:tracePt t="40709" x="6396038" y="2809875"/>
          <p14:tracePt t="40713" x="6408738" y="2805113"/>
          <p14:tracePt t="40714" x="6413500" y="2805113"/>
          <p14:tracePt t="40719" x="6424613" y="2798763"/>
          <p14:tracePt t="40721" x="6430963" y="2794000"/>
          <p14:tracePt t="40725" x="6435725" y="2794000"/>
          <p14:tracePt t="40727" x="6442075" y="2787650"/>
          <p14:tracePt t="40727" x="6446838" y="2787650"/>
          <p14:tracePt t="40729" x="6446838" y="2782888"/>
          <p14:tracePt t="40732" x="6453188" y="2782888"/>
          <p14:tracePt t="40734" x="6453188" y="2776538"/>
          <p14:tracePt t="40736" x="6457950" y="2776538"/>
          <p14:tracePt t="40739" x="6457950" y="2771775"/>
          <p14:tracePt t="40741" x="6464300" y="2771775"/>
          <p14:tracePt t="40744" x="6464300" y="2765425"/>
          <p14:tracePt t="40746" x="6464300" y="2760663"/>
          <p14:tracePt t="40748" x="6469063" y="2760663"/>
          <p14:tracePt t="40750" x="6469063" y="2754313"/>
          <p14:tracePt t="40752" x="6475413" y="2754313"/>
          <p14:tracePt t="40755" x="6475413" y="2749550"/>
          <p14:tracePt t="40760" x="6475413" y="2743200"/>
          <p14:tracePt t="40762" x="6475413" y="2736850"/>
          <p14:tracePt t="40764" x="6481763" y="2736850"/>
          <p14:tracePt t="40767" x="6481763" y="2732088"/>
          <p14:tracePt t="40769" x="0" y="0"/>
        </p14:tracePtLst>
        <p14:tracePtLst>
          <p14:tracePt t="41234" x="5683250" y="2541588"/>
          <p14:tracePt t="41260" x="5683250" y="2546350"/>
          <p14:tracePt t="41286" x="5683250" y="2552700"/>
          <p14:tracePt t="41300" x="5683250" y="2557463"/>
          <p14:tracePt t="41306" x="5688013" y="2563813"/>
          <p14:tracePt t="41311" x="5688013" y="2568575"/>
          <p14:tracePt t="41315" x="5694363" y="2579688"/>
          <p14:tracePt t="41317" x="5699125" y="2579688"/>
          <p14:tracePt t="41321" x="5699125" y="2597150"/>
          <p14:tracePt t="41322" x="5705475" y="2597150"/>
          <p14:tracePt t="41325" x="5705475" y="2601913"/>
          <p14:tracePt t="41328" x="5705475" y="2614613"/>
          <p14:tracePt t="41329" x="5710238" y="2619375"/>
          <p14:tracePt t="41332" x="5710238" y="2625725"/>
          <p14:tracePt t="41337" x="5716588" y="2636838"/>
          <p14:tracePt t="41339" x="5722938" y="2647950"/>
          <p14:tracePt t="41342" x="5722938" y="2652713"/>
          <p14:tracePt t="41345" x="5727700" y="2663825"/>
          <p14:tracePt t="41346" x="5727700" y="2670175"/>
          <p14:tracePt t="41347" x="5734050" y="2670175"/>
          <p14:tracePt t="41348" x="5734050" y="2676525"/>
          <p14:tracePt t="41350" x="5734050" y="2687638"/>
          <p14:tracePt t="41352" x="5738813" y="2692400"/>
          <p14:tracePt t="41353" x="5745163" y="2692400"/>
          <p14:tracePt t="41354" x="5745163" y="2698750"/>
          <p14:tracePt t="41356" x="5745163" y="2703513"/>
          <p14:tracePt t="41357" x="5749925" y="2709863"/>
          <p14:tracePt t="41358" x="5749925" y="2714625"/>
          <p14:tracePt t="41360" x="5756275" y="2714625"/>
          <p14:tracePt t="41361" x="5756275" y="2720975"/>
          <p14:tracePt t="41364" x="5767388" y="2725738"/>
          <p14:tracePt t="41365" x="5772150" y="2736850"/>
          <p14:tracePt t="41370" x="5778500" y="2749550"/>
          <p14:tracePt t="41371" x="5783263" y="2749550"/>
          <p14:tracePt t="41372" x="5789613" y="2754313"/>
          <p14:tracePt t="41373" x="5795963" y="2760663"/>
          <p14:tracePt t="41374" x="5800725" y="2760663"/>
          <p14:tracePt t="41376" x="5807075" y="2765425"/>
          <p14:tracePt t="41378" x="5811838" y="2765425"/>
          <p14:tracePt t="41378" x="5818188" y="2771775"/>
          <p14:tracePt t="41380" x="5818188" y="2776538"/>
          <p14:tracePt t="41380" x="5822950" y="2776538"/>
          <p14:tracePt t="41381" x="5829300" y="2782888"/>
          <p14:tracePt t="41383" x="5834063" y="2782888"/>
          <p14:tracePt t="41385" x="5840413" y="2787650"/>
          <p14:tracePt t="41386" x="5845175" y="2794000"/>
          <p14:tracePt t="41386" x="5851525" y="2794000"/>
          <p14:tracePt t="41387" x="5857875" y="2794000"/>
          <p14:tracePt t="41388" x="5862638" y="2798763"/>
          <p14:tracePt t="41390" x="5868988" y="2798763"/>
          <p14:tracePt t="41391" x="5873750" y="2798763"/>
          <p14:tracePt t="41392" x="5880100" y="2805113"/>
          <p14:tracePt t="41393" x="5884863" y="2809875"/>
          <p14:tracePt t="41395" x="5891213" y="2809875"/>
          <p14:tracePt t="41395" x="5895975" y="2809875"/>
          <p14:tracePt t="41397" x="5907088" y="2816225"/>
          <p14:tracePt t="41398" x="5913438" y="2816225"/>
          <p14:tracePt t="41400" x="5924550" y="2822575"/>
          <p14:tracePt t="41402" x="5930900" y="2827338"/>
          <p14:tracePt t="41403" x="5942013" y="2827338"/>
          <p14:tracePt t="41404" x="5946775" y="2827338"/>
          <p14:tracePt t="41405" x="5957888" y="2827338"/>
          <p14:tracePt t="41406" x="5964238" y="2833688"/>
          <p14:tracePt t="41407" x="5969000" y="2833688"/>
          <p14:tracePt t="41408" x="5975350" y="2833688"/>
          <p14:tracePt t="41409" x="5980113" y="2838450"/>
          <p14:tracePt t="41412" x="5991225" y="2838450"/>
          <p14:tracePt t="41413" x="5997575" y="2838450"/>
          <p14:tracePt t="41413" x="6003925" y="2838450"/>
          <p14:tracePt t="41414" x="6008688" y="2838450"/>
          <p14:tracePt t="41415" x="6015038" y="2838450"/>
          <p14:tracePt t="41416" x="6019800" y="2838450"/>
          <p14:tracePt t="41418" x="6026150" y="2844800"/>
          <p14:tracePt t="41419" x="6030913" y="2844800"/>
          <p14:tracePt t="41419" x="6037263" y="2844800"/>
          <p14:tracePt t="41421" x="6042025" y="2844800"/>
          <p14:tracePt t="41421" x="6048375" y="2844800"/>
          <p14:tracePt t="41422" x="6053138" y="2844800"/>
          <p14:tracePt t="41423" x="6059488" y="2844800"/>
          <p14:tracePt t="41425" x="6065838" y="2844800"/>
          <p14:tracePt t="41427" x="6070600" y="2844800"/>
          <p14:tracePt t="41427" x="6076950" y="2844800"/>
          <p14:tracePt t="41428" x="6081713" y="2844800"/>
          <p14:tracePt t="41429" x="6088063" y="2844800"/>
          <p14:tracePt t="41433" x="6099175" y="2844800"/>
          <p14:tracePt t="41434" x="6103938" y="2844800"/>
          <p14:tracePt t="41435" x="6115050" y="2844800"/>
          <p14:tracePt t="41438" x="6121400" y="2844800"/>
          <p14:tracePt t="41439" x="6126163" y="2844800"/>
          <p14:tracePt t="41440" x="6132513" y="2844800"/>
          <p14:tracePt t="41441" x="6138863" y="2844800"/>
          <p14:tracePt t="41443" x="6143625" y="2844800"/>
          <p14:tracePt t="41444" x="6149975" y="2844800"/>
          <p14:tracePt t="41445" x="6154738" y="2844800"/>
          <p14:tracePt t="41447" x="6161088" y="2844800"/>
          <p14:tracePt t="41450" x="6165850" y="2844800"/>
          <p14:tracePt t="41451" x="6172200" y="2844800"/>
          <p14:tracePt t="41453" x="6176963" y="2844800"/>
          <p14:tracePt t="41454" x="6183313" y="2844800"/>
          <p14:tracePt t="41455" x="6183313" y="2838450"/>
          <p14:tracePt t="41456" x="6188075" y="2838450"/>
          <p14:tracePt t="41458" x="6194425" y="2838450"/>
          <p14:tracePt t="41460" x="6200775" y="2838450"/>
          <p14:tracePt t="41463" x="6205538" y="2833688"/>
          <p14:tracePt t="41464" x="6211888" y="2833688"/>
          <p14:tracePt t="41467" x="6223000" y="2833688"/>
          <p14:tracePt t="41469" x="6227763" y="2833688"/>
          <p14:tracePt t="41470" x="6227763" y="2827338"/>
          <p14:tracePt t="41471" x="6234113" y="2827338"/>
          <p14:tracePt t="41474" x="6245225" y="2827338"/>
          <p14:tracePt t="41475" x="6249988" y="2827338"/>
          <p14:tracePt t="41477" x="6256338" y="2822575"/>
          <p14:tracePt t="41478" x="6261100" y="2822575"/>
          <p14:tracePt t="41480" x="6267450" y="2816225"/>
          <p14:tracePt t="41482" x="6273800" y="2816225"/>
          <p14:tracePt t="41484" x="6278563" y="2816225"/>
          <p14:tracePt t="41484" x="6284913" y="2816225"/>
          <p14:tracePt t="41486" x="6284913" y="2809875"/>
          <p14:tracePt t="41488" x="6289675" y="2809875"/>
          <p14:tracePt t="41489" x="6296025" y="2809875"/>
          <p14:tracePt t="41491" x="6300788" y="2805113"/>
          <p14:tracePt t="41492" x="6307138" y="2805113"/>
          <p14:tracePt t="41495" x="6311900" y="2805113"/>
          <p14:tracePt t="41496" x="6318250" y="2805113"/>
          <p14:tracePt t="41497" x="6318250" y="2798763"/>
          <p14:tracePt t="41497" x="6323013" y="2798763"/>
          <p14:tracePt t="41499" x="6329363" y="2794000"/>
          <p14:tracePt t="41502" x="6334125" y="2794000"/>
          <p14:tracePt t="41503" x="6340475" y="2794000"/>
          <p14:tracePt t="41504" x="6340475" y="2787650"/>
          <p14:tracePt t="41506" x="6346825" y="2787650"/>
          <p14:tracePt t="41507" x="6351588" y="2787650"/>
          <p14:tracePt t="41509" x="6357938" y="2782888"/>
          <p14:tracePt t="41510" x="6362700" y="2782888"/>
          <p14:tracePt t="41513" x="6362700" y="2776538"/>
          <p14:tracePt t="41514" x="6369050" y="2776538"/>
          <p14:tracePt t="41515" x="6373813" y="2771775"/>
          <p14:tracePt t="41518" x="6380163" y="2771775"/>
          <p14:tracePt t="41519" x="6380163" y="2765425"/>
          <p14:tracePt t="41522" x="6384925" y="2765425"/>
          <p14:tracePt t="41522" x="6384925" y="2760663"/>
          <p14:tracePt t="41526" x="6391275" y="2760663"/>
          <p14:tracePt t="41527" x="6391275" y="2754313"/>
          <p14:tracePt t="41528" x="6396038" y="2754313"/>
          <p14:tracePt t="41531" x="6396038" y="2749550"/>
          <p14:tracePt t="41533" x="6396038" y="2743200"/>
          <p14:tracePt t="41535" x="6402388" y="2743200"/>
          <p14:tracePt t="41538" x="6402388" y="2736850"/>
          <p14:tracePt t="41544" x="6402388" y="2732088"/>
          <p14:tracePt t="41548" x="6402388" y="2725738"/>
          <p14:tracePt t="41550" x="6402388" y="2720975"/>
          <p14:tracePt t="41556" x="6402388" y="2714625"/>
          <p14:tracePt t="41560" x="6396038" y="2714625"/>
          <p14:tracePt t="41561" x="6396038" y="2709863"/>
          <p14:tracePt t="41562" x="6391275" y="2709863"/>
          <p14:tracePt t="41565" x="6391275" y="2703513"/>
          <p14:tracePt t="41566" x="6384925" y="2703513"/>
          <p14:tracePt t="41567" x="6384925" y="2698750"/>
          <p14:tracePt t="41574" x="6369050" y="2692400"/>
          <p14:tracePt t="41576" x="6369050" y="2687638"/>
          <p14:tracePt t="41577" x="6362700" y="2687638"/>
          <p14:tracePt t="41579" x="6357938" y="2687638"/>
          <p14:tracePt t="41580" x="6357938" y="2681288"/>
          <p14:tracePt t="41583" x="6346825" y="2676525"/>
          <p14:tracePt t="41585" x="6340475" y="2670175"/>
          <p14:tracePt t="41587" x="6334125" y="2670175"/>
          <p14:tracePt t="41588" x="6329363" y="2663825"/>
          <p14:tracePt t="41592" x="6323013" y="2659063"/>
          <p14:tracePt t="41593" x="6318250" y="2659063"/>
          <p14:tracePt t="41595" x="6307138" y="2652713"/>
          <p14:tracePt t="41597" x="6300788" y="2652713"/>
          <p14:tracePt t="41602" x="6284913" y="2641600"/>
          <p14:tracePt t="41604" x="6273800" y="2636838"/>
          <p14:tracePt t="41605" x="6267450" y="2636838"/>
          <p14:tracePt t="41608" x="6261100" y="2630488"/>
          <p14:tracePt t="41609" x="6256338" y="2630488"/>
          <p14:tracePt t="41610" x="6249988" y="2625725"/>
          <p14:tracePt t="41612" x="6245225" y="2625725"/>
          <p14:tracePt t="41615" x="6234113" y="2619375"/>
          <p14:tracePt t="41617" x="6227763" y="2614613"/>
          <p14:tracePt t="41619" x="6216650" y="2614613"/>
          <p14:tracePt t="41619" x="6216650" y="2608263"/>
          <p14:tracePt t="41622" x="6205538" y="2601913"/>
          <p14:tracePt t="41624" x="6200775" y="2601913"/>
          <p14:tracePt t="41625" x="6194425" y="2601913"/>
          <p14:tracePt t="41628" x="6183313" y="2597150"/>
          <p14:tracePt t="41630" x="6176963" y="2597150"/>
          <p14:tracePt t="41634" x="6161088" y="2590800"/>
          <p14:tracePt t="41636" x="6149975" y="2586038"/>
          <p14:tracePt t="41637" x="6143625" y="2586038"/>
          <p14:tracePt t="41640" x="6138863" y="2579688"/>
          <p14:tracePt t="41641" x="6132513" y="2579688"/>
          <p14:tracePt t="41642" x="6126163" y="2579688"/>
          <p14:tracePt t="41644" x="6121400" y="2574925"/>
          <p14:tracePt t="41645" x="6115050" y="2574925"/>
          <p14:tracePt t="41646" x="6110288" y="2574925"/>
          <p14:tracePt t="41647" x="6103938" y="2574925"/>
          <p14:tracePt t="41648" x="6103938" y="2568575"/>
          <p14:tracePt t="41648" x="6099175" y="2568575"/>
          <p14:tracePt t="41651" x="6088063" y="2563813"/>
          <p14:tracePt t="41652" x="6081713" y="2563813"/>
          <p14:tracePt t="41655" x="6070600" y="2563813"/>
          <p14:tracePt t="41656" x="6070600" y="2557463"/>
          <p14:tracePt t="41656" x="6065838" y="2557463"/>
          <p14:tracePt t="41659" x="6059488" y="2557463"/>
          <p14:tracePt t="41661" x="6048375" y="2557463"/>
          <p14:tracePt t="41662" x="6042025" y="2557463"/>
          <p14:tracePt t="41664" x="6037263" y="2552700"/>
          <p14:tracePt t="41666" x="6030913" y="2552700"/>
          <p14:tracePt t="41668" x="6026150" y="2552700"/>
          <p14:tracePt t="41669" x="6026150" y="2546350"/>
          <p14:tracePt t="41669" x="6019800" y="2546350"/>
          <p14:tracePt t="41671" x="6015038" y="2546350"/>
          <p14:tracePt t="41674" x="6008688" y="2546350"/>
          <p14:tracePt t="41676" x="6003925" y="2546350"/>
          <p14:tracePt t="41677" x="5997575" y="2546350"/>
          <p14:tracePt t="41679" x="5991225" y="2546350"/>
          <p14:tracePt t="41681" x="5986463" y="2546350"/>
          <p14:tracePt t="41682" x="5980113" y="2546350"/>
          <p14:tracePt t="41684" x="5975350" y="2546350"/>
          <p14:tracePt t="41687" x="5969000" y="2546350"/>
          <p14:tracePt t="41690" x="5957888" y="2546350"/>
          <p14:tracePt t="41693" x="5953125" y="2546350"/>
          <p14:tracePt t="41698" x="5935663" y="2546350"/>
          <p14:tracePt t="41701" x="5930900" y="2546350"/>
          <p14:tracePt t="41704" x="5924550" y="2546350"/>
          <p14:tracePt t="41706" x="5918200" y="2546350"/>
          <p14:tracePt t="41708" x="5913438" y="2546350"/>
          <p14:tracePt t="41712" x="5907088" y="2546350"/>
          <p14:tracePt t="41713" x="5902325" y="2546350"/>
          <p14:tracePt t="41718" x="5891213" y="2552700"/>
          <p14:tracePt t="41720" x="5884863" y="2552700"/>
          <p14:tracePt t="41724" x="5880100" y="2552700"/>
          <p14:tracePt t="41728" x="5868988" y="2557463"/>
          <p14:tracePt t="41732" x="5862638" y="2557463"/>
          <p14:tracePt t="41735" x="5862638" y="2563813"/>
          <p14:tracePt t="41736" x="5857875" y="2563813"/>
          <p14:tracePt t="41740" x="5851525" y="2563813"/>
          <p14:tracePt t="41741" x="5851525" y="2568575"/>
          <p14:tracePt t="41742" x="5845175" y="2568575"/>
          <p14:tracePt t="41746" x="5840413" y="2574925"/>
          <p14:tracePt t="41752" x="5834063" y="2579688"/>
          <p14:tracePt t="41755" x="5834063" y="2586038"/>
          <p14:tracePt t="41756" x="5829300" y="2586038"/>
          <p14:tracePt t="41762" x="5822950" y="2597150"/>
          <p14:tracePt t="41763" x="5818188" y="2597150"/>
          <p14:tracePt t="41767" x="5818188" y="2601913"/>
          <p14:tracePt t="41769" x="5811838" y="2601913"/>
          <p14:tracePt t="41770" x="5811838" y="2608263"/>
          <p14:tracePt t="41774" x="5807075" y="2614613"/>
          <p14:tracePt t="41777" x="5807075" y="2619375"/>
          <p14:tracePt t="41778" x="5800725" y="2625725"/>
          <p14:tracePt t="41781" x="5800725" y="2630488"/>
          <p14:tracePt t="41783" x="5795963" y="2630488"/>
          <p14:tracePt t="41784" x="5795963" y="2636838"/>
          <p14:tracePt t="41787" x="5795963" y="2641600"/>
          <p14:tracePt t="41789" x="5789613" y="2647950"/>
          <p14:tracePt t="41791" x="5789613" y="2652713"/>
          <p14:tracePt t="41794" x="5789613" y="2659063"/>
          <p14:tracePt t="41797" x="5789613" y="2663825"/>
          <p14:tracePt t="41798" x="5789613" y="2670175"/>
          <p14:tracePt t="41799" x="5783263" y="2670175"/>
          <p14:tracePt t="41804" x="5783263" y="2676525"/>
          <p14:tracePt t="41805" x="5783263" y="2681288"/>
          <p14:tracePt t="41807" x="5783263" y="2687638"/>
          <p14:tracePt t="41808" x="5783263" y="2692400"/>
          <p14:tracePt t="41812" x="5783263" y="2698750"/>
          <p14:tracePt t="41815" x="5783263" y="2703513"/>
          <p14:tracePt t="41818" x="5783263" y="2709863"/>
          <p14:tracePt t="41820" x="5783263" y="2714625"/>
          <p14:tracePt t="41824" x="5783263" y="2720975"/>
          <p14:tracePt t="41829" x="5789613" y="2725738"/>
          <p14:tracePt t="41834" x="5800725" y="2732088"/>
          <p14:tracePt t="41836" x="5800725" y="2736850"/>
          <p14:tracePt t="41837" x="5807075" y="2736850"/>
          <p14:tracePt t="41839" x="5811838" y="2743200"/>
          <p14:tracePt t="41843" x="5822950" y="2749550"/>
          <p14:tracePt t="41843" x="5829300" y="2749550"/>
          <p14:tracePt t="41845" x="5834063" y="2749550"/>
          <p14:tracePt t="41848" x="5840413" y="2754313"/>
          <p14:tracePt t="41851" x="5851525" y="2760663"/>
          <p14:tracePt t="41854" x="5862638" y="2760663"/>
          <p14:tracePt t="41855" x="5868988" y="2760663"/>
          <p14:tracePt t="41858" x="5880100" y="2765425"/>
          <p14:tracePt t="41859" x="5884863" y="2765425"/>
          <p14:tracePt t="41860" x="5891213" y="2765425"/>
          <p14:tracePt t="41861" x="5895975" y="2771775"/>
          <p14:tracePt t="41865" x="5913438" y="2776538"/>
          <p14:tracePt t="41867" x="5918200" y="2776538"/>
          <p14:tracePt t="41868" x="5924550" y="2776538"/>
          <p14:tracePt t="41869" x="5935663" y="2782888"/>
          <p14:tracePt t="41871" x="5942013" y="2782888"/>
          <p14:tracePt t="41871" x="5946775" y="2782888"/>
          <p14:tracePt t="41874" x="5957888" y="2782888"/>
          <p14:tracePt t="41875" x="5957888" y="2787650"/>
          <p14:tracePt t="41876" x="5969000" y="2787650"/>
          <p14:tracePt t="41880" x="5986463" y="2794000"/>
          <p14:tracePt t="41881" x="5991225" y="2794000"/>
          <p14:tracePt t="41882" x="5997575" y="2794000"/>
          <p14:tracePt t="41884" x="6008688" y="2798763"/>
          <p14:tracePt t="41886" x="6019800" y="2798763"/>
          <p14:tracePt t="41888" x="6026150" y="2798763"/>
          <p14:tracePt t="41889" x="6030913" y="2798763"/>
          <p14:tracePt t="41890" x="6037263" y="2805113"/>
          <p14:tracePt t="41891" x="6042025" y="2805113"/>
          <p14:tracePt t="41892" x="6048375" y="2805113"/>
          <p14:tracePt t="41892" x="6053138" y="2805113"/>
          <p14:tracePt t="41893" x="6059488" y="2809875"/>
          <p14:tracePt t="41895" x="6065838" y="2809875"/>
          <p14:tracePt t="41896" x="6070600" y="2809875"/>
          <p14:tracePt t="41897" x="6076950" y="2809875"/>
          <p14:tracePt t="41901" x="6092825" y="2816225"/>
          <p14:tracePt t="41902" x="6099175" y="2816225"/>
          <p14:tracePt t="41903" x="6103938" y="2816225"/>
          <p14:tracePt t="41905" x="6110288" y="2816225"/>
          <p14:tracePt t="41907" x="6121400" y="2816225"/>
          <p14:tracePt t="41908" x="6126163" y="2822575"/>
          <p14:tracePt t="41909" x="6132513" y="2822575"/>
          <p14:tracePt t="41910" x="6138863" y="2822575"/>
          <p14:tracePt t="41914" x="6149975" y="2827338"/>
          <p14:tracePt t="41915" x="6161088" y="2827338"/>
          <p14:tracePt t="41916" x="6165850" y="2827338"/>
          <p14:tracePt t="41919" x="6176963" y="2827338"/>
          <p14:tracePt t="41921" x="6183313" y="2827338"/>
          <p14:tracePt t="41922" x="6188075" y="2827338"/>
          <p14:tracePt t="41925" x="6194425" y="2827338"/>
          <p14:tracePt t="41926" x="6205538" y="2827338"/>
          <p14:tracePt t="41931" x="6216650" y="2827338"/>
          <p14:tracePt t="41934" x="6227763" y="2827338"/>
          <p14:tracePt t="41936" x="6234113" y="2827338"/>
          <p14:tracePt t="41939" x="6238875" y="2827338"/>
          <p14:tracePt t="41941" x="6245225" y="2827338"/>
          <p14:tracePt t="41942" x="6249988" y="2827338"/>
          <p14:tracePt t="41944" x="6256338" y="2827338"/>
          <p14:tracePt t="41945" x="6261100" y="2827338"/>
          <p14:tracePt t="41948" x="6267450" y="2827338"/>
          <p14:tracePt t="41949" x="6273800" y="2827338"/>
          <p14:tracePt t="41951" x="6278563" y="2822575"/>
          <p14:tracePt t="41952" x="6284913" y="2822575"/>
          <p14:tracePt t="41954" x="6289675" y="2822575"/>
          <p14:tracePt t="41956" x="6296025" y="2822575"/>
          <p14:tracePt t="41958" x="6296025" y="2816225"/>
          <p14:tracePt t="41962" x="6311900" y="2816225"/>
          <p14:tracePt t="41964" x="6318250" y="2816225"/>
          <p14:tracePt t="41964" x="6318250" y="2809875"/>
          <p14:tracePt t="41968" x="6329363" y="2809875"/>
          <p14:tracePt t="41969" x="6334125" y="2809875"/>
          <p14:tracePt t="41970" x="6334125" y="2805113"/>
          <p14:tracePt t="41972" x="6340475" y="2798763"/>
          <p14:tracePt t="41974" x="6346825" y="2798763"/>
          <p14:tracePt t="41975" x="6351588" y="2798763"/>
          <p14:tracePt t="41976" x="6357938" y="2798763"/>
          <p14:tracePt t="41979" x="6362700" y="2794000"/>
          <p14:tracePt t="41982" x="6369050" y="2794000"/>
          <p14:tracePt t="41983" x="6373813" y="2794000"/>
          <p14:tracePt t="41985" x="6380163" y="2787650"/>
          <p14:tracePt t="41988" x="6384925" y="2787650"/>
          <p14:tracePt t="41989" x="6391275" y="2782888"/>
          <p14:tracePt t="41992" x="6396038" y="2776538"/>
          <p14:tracePt t="41993" x="6402388" y="2776538"/>
          <p14:tracePt t="41996" x="6408738" y="2776538"/>
          <p14:tracePt t="41996" x="6408738" y="2771775"/>
          <p14:tracePt t="41999" x="6413500" y="2771775"/>
          <p14:tracePt t="42001" x="6419850" y="2765425"/>
          <p14:tracePt t="42003" x="6424613" y="2765425"/>
          <p14:tracePt t="42006" x="6430963" y="2765425"/>
          <p14:tracePt t="42006" x="6430963" y="2760663"/>
          <p14:tracePt t="42009" x="6430963" y="2754313"/>
          <p14:tracePt t="42009" x="6435725" y="2754313"/>
          <p14:tracePt t="42014" x="6435725" y="2749550"/>
          <p14:tracePt t="42016" x="6442075" y="2749550"/>
          <p14:tracePt t="42019" x="6442075" y="2743200"/>
          <p14:tracePt t="42024" x="6442075" y="2736850"/>
          <p14:tracePt t="42026" x="6442075" y="2732088"/>
          <p14:tracePt t="42032" x="6442075" y="2725738"/>
          <p14:tracePt t="42037" x="6442075" y="2720975"/>
          <p14:tracePt t="42039" x="6435725" y="2720975"/>
          <p14:tracePt t="42039" x="6435725" y="2714625"/>
          <p14:tracePt t="42041" x="6435725" y="2709863"/>
          <p14:tracePt t="42043" x="6430963" y="2709863"/>
          <p14:tracePt t="42045" x="6430963" y="2703513"/>
          <p14:tracePt t="42046" x="6424613" y="2703513"/>
          <p14:tracePt t="42047" x="6419850" y="2703513"/>
          <p14:tracePt t="42050" x="6419850" y="2698750"/>
          <p14:tracePt t="42052" x="6413500" y="2698750"/>
          <p14:tracePt t="42055" x="6408738" y="2692400"/>
          <p14:tracePt t="42060" x="6391275" y="2681288"/>
          <p14:tracePt t="42062" x="6384925" y="2681288"/>
          <p14:tracePt t="42064" x="6380163" y="2676525"/>
          <p14:tracePt t="42066" x="6373813" y="2670175"/>
          <p14:tracePt t="42068" x="6369050" y="2670175"/>
          <p14:tracePt t="42069" x="6362700" y="2670175"/>
          <p14:tracePt t="42070" x="6362700" y="2663825"/>
          <p14:tracePt t="42072" x="6351588" y="2659063"/>
          <p14:tracePt t="42074" x="6346825" y="2659063"/>
          <p14:tracePt t="42075" x="6346825" y="2652713"/>
          <p14:tracePt t="42076" x="6340475" y="2652713"/>
          <p14:tracePt t="42078" x="6334125" y="2652713"/>
          <p14:tracePt t="42080" x="6329363" y="2647950"/>
          <p14:tracePt t="42081" x="6323013" y="2641600"/>
          <p14:tracePt t="42082" x="6318250" y="2641600"/>
          <p14:tracePt t="42086" x="6300788" y="2636838"/>
          <p14:tracePt t="42094" x="6267450" y="2625725"/>
          <p14:tracePt t="42095" x="6261100" y="2619375"/>
          <p14:tracePt t="42096" x="6256338" y="2619375"/>
          <p14:tracePt t="42098" x="6249988" y="2614613"/>
          <p14:tracePt t="42100" x="6234113" y="2608263"/>
          <p14:tracePt t="42103" x="6223000" y="2608263"/>
          <p14:tracePt t="42104" x="6211888" y="2601913"/>
          <p14:tracePt t="42105" x="6205538" y="2601913"/>
          <p14:tracePt t="42107" x="6194425" y="2601913"/>
          <p14:tracePt t="42108" x="6194425" y="2597150"/>
          <p14:tracePt t="42109" x="6183313" y="2590800"/>
          <p14:tracePt t="42110" x="6176963" y="2590800"/>
          <p14:tracePt t="42114" x="6154738" y="2586038"/>
          <p14:tracePt t="42116" x="6138863" y="2579688"/>
          <p14:tracePt t="42117" x="6132513" y="2579688"/>
          <p14:tracePt t="42118" x="6126163" y="2579688"/>
          <p14:tracePt t="42121" x="6110288" y="2574925"/>
          <p14:tracePt t="42123" x="6099175" y="2574925"/>
          <p14:tracePt t="42124" x="6092825" y="2568575"/>
          <p14:tracePt t="42125" x="6088063" y="2568575"/>
          <p14:tracePt t="42127" x="6076950" y="2563813"/>
          <p14:tracePt t="42129" x="6059488" y="2563813"/>
          <p14:tracePt t="42131" x="6053138" y="2557463"/>
          <p14:tracePt t="42132" x="6042025" y="2557463"/>
          <p14:tracePt t="42137" x="6015038" y="2552700"/>
          <p14:tracePt t="42139" x="6003925" y="2552700"/>
          <p14:tracePt t="42141" x="5986463" y="2546350"/>
          <p14:tracePt t="42142" x="5980113" y="2546350"/>
          <p14:tracePt t="42143" x="5975350" y="2546350"/>
          <p14:tracePt t="42146" x="5957888" y="2546350"/>
          <p14:tracePt t="42148" x="5953125" y="2541588"/>
          <p14:tracePt t="42149" x="5942013" y="2541588"/>
          <p14:tracePt t="42152" x="5924550" y="2535238"/>
          <p14:tracePt t="42154" x="5918200" y="2535238"/>
          <p14:tracePt t="42155" x="5913438" y="2535238"/>
          <p14:tracePt t="42156" x="5907088" y="2535238"/>
          <p14:tracePt t="42158" x="5902325" y="2535238"/>
          <p14:tracePt t="42159" x="5895975" y="2535238"/>
          <p14:tracePt t="42159" x="5891213" y="2535238"/>
          <p14:tracePt t="42161" x="5884863" y="2535238"/>
          <p14:tracePt t="42163" x="5880100" y="2535238"/>
          <p14:tracePt t="42165" x="5873750" y="2535238"/>
          <p14:tracePt t="42165" x="5868988" y="2528888"/>
          <p14:tracePt t="42168" x="5862638" y="2528888"/>
          <p14:tracePt t="42170" x="5857875" y="2528888"/>
          <p14:tracePt t="42171" x="5851525" y="2528888"/>
          <p14:tracePt t="42173" x="5845175" y="2528888"/>
          <p14:tracePt t="42176" x="5840413" y="2528888"/>
          <p14:tracePt t="42179" x="5834063" y="2528888"/>
          <p14:tracePt t="42180" x="5829300" y="2528888"/>
          <p14:tracePt t="42184" x="5822950" y="2528888"/>
          <p14:tracePt t="42190" x="5818188" y="2528888"/>
          <p14:tracePt t="42198" x="5811838" y="2528888"/>
          <p14:tracePt t="42211" x="5807075" y="2528888"/>
          <p14:tracePt t="42217" x="5800725" y="2528888"/>
          <p14:tracePt t="42229" x="5795963" y="2535238"/>
          <p14:tracePt t="42234" x="5789613" y="2541588"/>
          <p14:tracePt t="42241" x="5783263" y="2541588"/>
          <p14:tracePt t="42244" x="5783263" y="2546350"/>
          <p14:tracePt t="42245" x="5778500" y="2546350"/>
          <p14:tracePt t="42248" x="5778500" y="2552700"/>
          <p14:tracePt t="42250" x="5772150" y="2552700"/>
          <p14:tracePt t="42253" x="5772150" y="2557463"/>
          <p14:tracePt t="42256" x="0" y="0"/>
        </p14:tracePtLst>
        <p14:tracePtLst>
          <p14:tracePt t="42855" x="6267450" y="2625725"/>
          <p14:tracePt t="42862" x="6256338" y="2619375"/>
          <p14:tracePt t="42865" x="6249988" y="2619375"/>
          <p14:tracePt t="42867" x="6245225" y="2614613"/>
          <p14:tracePt t="42872" x="6238875" y="2608263"/>
          <p14:tracePt t="42874" x="6234113" y="2608263"/>
          <p14:tracePt t="42878" x="6223000" y="2601913"/>
          <p14:tracePt t="42880" x="6216650" y="2601913"/>
          <p14:tracePt t="42884" x="6205538" y="2597150"/>
          <p14:tracePt t="42885" x="6200775" y="2597150"/>
          <p14:tracePt t="42889" x="6188075" y="2590800"/>
          <p14:tracePt t="42890" x="6183313" y="2586038"/>
          <p14:tracePt t="42894" x="6172200" y="2586038"/>
          <p14:tracePt t="42897" x="6161088" y="2579688"/>
          <p14:tracePt t="42899" x="6154738" y="2579688"/>
          <p14:tracePt t="42900" x="6149975" y="2579688"/>
          <p14:tracePt t="42903" x="6138863" y="2574925"/>
          <p14:tracePt t="42904" x="6132513" y="2574925"/>
          <p14:tracePt t="42906" x="6126163" y="2574925"/>
          <p14:tracePt t="42908" x="6115050" y="2574925"/>
          <p14:tracePt t="42912" x="6099175" y="2568575"/>
          <p14:tracePt t="42915" x="6088063" y="2568575"/>
          <p14:tracePt t="42916" x="6081713" y="2568575"/>
          <p14:tracePt t="42917" x="6076950" y="2563813"/>
          <p14:tracePt t="42920" x="6065838" y="2563813"/>
          <p14:tracePt t="42921" x="6059488" y="2563813"/>
          <p14:tracePt t="42923" x="6053138" y="2563813"/>
          <p14:tracePt t="42927" x="6030913" y="2563813"/>
          <p14:tracePt t="42928" x="6026150" y="2563813"/>
          <p14:tracePt t="42929" x="6019800" y="2563813"/>
          <p14:tracePt t="42931" x="6008688" y="2563813"/>
          <p14:tracePt t="42934" x="5991225" y="2563813"/>
          <p14:tracePt t="42935" x="5980113" y="2563813"/>
          <p14:tracePt t="42936" x="5975350" y="2563813"/>
          <p14:tracePt t="42939" x="5964238" y="2563813"/>
          <p14:tracePt t="42940" x="5957888" y="2563813"/>
          <p14:tracePt t="42942" x="5946775" y="2563813"/>
          <p14:tracePt t="42942" x="5942013" y="2563813"/>
          <p14:tracePt t="42943" x="5935663" y="2563813"/>
          <p14:tracePt t="42945" x="5930900" y="2563813"/>
          <p14:tracePt t="42947" x="5918200" y="2568575"/>
          <p14:tracePt t="42947" x="5913438" y="2568575"/>
          <p14:tracePt t="42949" x="5907088" y="2568575"/>
          <p14:tracePt t="42951" x="5895975" y="2568575"/>
          <p14:tracePt t="42952" x="5891213" y="2568575"/>
          <p14:tracePt t="42955" x="5873750" y="2574925"/>
          <p14:tracePt t="42957" x="5862638" y="2574925"/>
          <p14:tracePt t="42960" x="5845175" y="2579688"/>
          <p14:tracePt t="42961" x="5829300" y="2586038"/>
          <p14:tracePt t="42965" x="5818188" y="2586038"/>
          <p14:tracePt t="42968" x="5800725" y="2590800"/>
          <p14:tracePt t="42970" x="5789613" y="2597150"/>
          <p14:tracePt t="42971" x="5783263" y="2597150"/>
          <p14:tracePt t="42975" x="5767388" y="2601913"/>
          <p14:tracePt t="42976" x="5761038" y="2601913"/>
          <p14:tracePt t="42978" x="5756275" y="2601913"/>
          <p14:tracePt t="42979" x="5749925" y="2601913"/>
          <p14:tracePt t="42981" x="5745163" y="2608263"/>
          <p14:tracePt t="42982" x="5738813" y="2608263"/>
          <p14:tracePt t="42983" x="5738813" y="2614613"/>
          <p14:tracePt t="42984" x="5734050" y="2614613"/>
          <p14:tracePt t="42984" x="5727700" y="2614613"/>
          <p14:tracePt t="42990" x="5716588" y="2619375"/>
          <p14:tracePt t="42991" x="5710238" y="2619375"/>
          <p14:tracePt t="42992" x="5705475" y="2619375"/>
          <p14:tracePt t="42994" x="5699125" y="2619375"/>
          <p14:tracePt t="42996" x="5699125" y="2625725"/>
          <p14:tracePt t="42996" x="5694363" y="2625725"/>
          <p14:tracePt t="42999" x="5688013" y="2625725"/>
          <p14:tracePt t="42999" x="5683250" y="2625725"/>
          <p14:tracePt t="43003" x="5676900" y="2630488"/>
          <p14:tracePt t="43004" x="5672138" y="2630488"/>
          <p14:tracePt t="43006" x="5672138" y="2636838"/>
          <p14:tracePt t="43009" x="5661025" y="2636838"/>
          <p14:tracePt t="43012" x="5654675" y="2636838"/>
          <p14:tracePt t="43013" x="5654675" y="2641600"/>
          <p14:tracePt t="43017" x="5649913" y="2641600"/>
          <p14:tracePt t="43019" x="5643563" y="2641600"/>
          <p14:tracePt t="43024" x="5637213" y="2647950"/>
          <p14:tracePt t="43026" x="5632450" y="2647950"/>
          <p14:tracePt t="43031" x="5626100" y="2652713"/>
          <p14:tracePt t="43034" x="5626100" y="2659063"/>
          <p14:tracePt t="43037" x="5621338" y="2659063"/>
          <p14:tracePt t="43041" x="5614988" y="2663825"/>
          <p14:tracePt t="43049" x="5610225" y="2663825"/>
          <p14:tracePt t="43053" x="5610225" y="2670175"/>
          <p14:tracePt t="43060" x="5610225" y="2676525"/>
          <p14:tracePt t="43071" x="5610225" y="2681288"/>
          <p14:tracePt t="43075" x="5610225" y="2687638"/>
          <p14:tracePt t="43085" x="5610225" y="2692400"/>
          <p14:tracePt t="43092" x="5610225" y="2698750"/>
          <p14:tracePt t="43101" x="5614988" y="2709863"/>
          <p14:tracePt t="43105" x="5621338" y="2714625"/>
          <p14:tracePt t="43109" x="5626100" y="2714625"/>
          <p14:tracePt t="43111" x="5626100" y="2720975"/>
          <p14:tracePt t="43114" x="5632450" y="2720975"/>
          <p14:tracePt t="43116" x="5632450" y="2725738"/>
          <p14:tracePt t="43117" x="5637213" y="2725738"/>
          <p14:tracePt t="43118" x="5637213" y="2732088"/>
          <p14:tracePt t="43121" x="5643563" y="2732088"/>
          <p14:tracePt t="43123" x="5649913" y="2736850"/>
          <p14:tracePt t="43128" x="5654675" y="2743200"/>
          <p14:tracePt t="43131" x="5672138" y="2749550"/>
          <p14:tracePt t="43133" x="0" y="0"/>
        </p14:tracePtLst>
        <p14:tracePtLst>
          <p14:tracePt t="45464" x="6430963" y="2506663"/>
          <p14:tracePt t="45465" x="6408738" y="2506663"/>
          <p14:tracePt t="45470" x="6380163" y="2506663"/>
          <p14:tracePt t="45470" x="6373813" y="2501900"/>
          <p14:tracePt t="45475" x="6346825" y="2501900"/>
          <p14:tracePt t="45477" x="6340475" y="2495550"/>
          <p14:tracePt t="45478" x="6329363" y="2495550"/>
          <p14:tracePt t="45480" x="6323013" y="2495550"/>
          <p14:tracePt t="45481" x="6318250" y="2495550"/>
          <p14:tracePt t="45483" x="6307138" y="2495550"/>
          <p14:tracePt t="45484" x="6300788" y="2495550"/>
          <p14:tracePt t="45484" x="6296025" y="2495550"/>
          <p14:tracePt t="45489" x="6278563" y="2490788"/>
          <p14:tracePt t="45490" x="6273800" y="2490788"/>
          <p14:tracePt t="45491" x="6273800" y="2484438"/>
          <p14:tracePt t="45492" x="6261100" y="2484438"/>
          <p14:tracePt t="45495" x="6256338" y="2484438"/>
          <p14:tracePt t="45496" x="6249988" y="2484438"/>
          <p14:tracePt t="45498" x="6245225" y="2484438"/>
          <p14:tracePt t="45500" x="6238875" y="2479675"/>
          <p14:tracePt t="45503" x="6227763" y="2479675"/>
          <p14:tracePt t="45504" x="6223000" y="2479675"/>
          <p14:tracePt t="45505" x="6216650" y="2479675"/>
          <p14:tracePt t="45506" x="6216650" y="2473325"/>
          <p14:tracePt t="45508" x="6211888" y="2473325"/>
          <p14:tracePt t="45510" x="6200775" y="2473325"/>
          <p14:tracePt t="45514" x="6194425" y="2466975"/>
          <p14:tracePt t="45515" x="6188075" y="2466975"/>
          <p14:tracePt t="45517" x="6176963" y="2462213"/>
          <p14:tracePt t="45521" x="6172200" y="2462213"/>
          <p14:tracePt t="45522" x="6165850" y="2462213"/>
          <p14:tracePt t="45524" x="6161088" y="2462213"/>
          <p14:tracePt t="45525" x="6154738" y="2462213"/>
          <p14:tracePt t="45526" x="6149975" y="2462213"/>
          <p14:tracePt t="45527" x="6149975" y="2455863"/>
          <p14:tracePt t="45529" x="6143625" y="2455863"/>
          <p14:tracePt t="45530" x="6132513" y="2455863"/>
          <p14:tracePt t="45533" x="6126163" y="2455863"/>
          <p14:tracePt t="45534" x="6121400" y="2455863"/>
          <p14:tracePt t="45537" x="6115050" y="2455863"/>
          <p14:tracePt t="45537" x="6110288" y="2455863"/>
          <p14:tracePt t="45538" x="6103938" y="2455863"/>
          <p14:tracePt t="45540" x="6103938" y="2451100"/>
          <p14:tracePt t="45540" x="6099175" y="2451100"/>
          <p14:tracePt t="45543" x="6092825" y="2451100"/>
          <p14:tracePt t="45544" x="6088063" y="2451100"/>
          <p14:tracePt t="45546" x="6081713" y="2451100"/>
          <p14:tracePt t="45546" x="6076950" y="2451100"/>
          <p14:tracePt t="45549" x="6070600" y="2451100"/>
          <p14:tracePt t="45550" x="6065838" y="2451100"/>
          <p14:tracePt t="45551" x="6059488" y="2451100"/>
          <p14:tracePt t="45553" x="6053138" y="2451100"/>
          <p14:tracePt t="45553" x="6048375" y="2451100"/>
          <p14:tracePt t="45555" x="6042025" y="2451100"/>
          <p14:tracePt t="45557" x="6037263" y="2451100"/>
          <p14:tracePt t="45558" x="6030913" y="2451100"/>
          <p14:tracePt t="45559" x="6026150" y="2451100"/>
          <p14:tracePt t="45562" x="6019800" y="2451100"/>
          <p14:tracePt t="45564" x="6015038" y="2451100"/>
          <p14:tracePt t="45565" x="6003925" y="2451100"/>
          <p14:tracePt t="45569" x="5997575" y="2451100"/>
          <p14:tracePt t="45570" x="5991225" y="2451100"/>
          <p14:tracePt t="45573" x="5980113" y="2451100"/>
          <p14:tracePt t="45576" x="5975350" y="2451100"/>
          <p14:tracePt t="45580" x="5964238" y="2455863"/>
          <p14:tracePt t="45582" x="5957888" y="2455863"/>
          <p14:tracePt t="45587" x="5946775" y="2455863"/>
          <p14:tracePt t="45588" x="5942013" y="2462213"/>
          <p14:tracePt t="45593" x="5935663" y="2462213"/>
          <p14:tracePt t="45596" x="5930900" y="2466975"/>
          <p14:tracePt t="45598" x="5924550" y="2466975"/>
          <p14:tracePt t="45600" x="5918200" y="2473325"/>
          <p14:tracePt t="45605" x="5913438" y="2473325"/>
          <p14:tracePt t="45607" x="5913438" y="2479675"/>
          <p14:tracePt t="45609" x="5907088" y="2479675"/>
          <p14:tracePt t="45613" x="5907088" y="2484438"/>
          <p14:tracePt t="45614" x="5902325" y="2484438"/>
          <p14:tracePt t="45617" x="5895975" y="2484438"/>
          <p14:tracePt t="45620" x="5895975" y="2490788"/>
          <p14:tracePt t="45622" x="5891213" y="2495550"/>
          <p14:tracePt t="45628" x="5884863" y="2501900"/>
          <p14:tracePt t="45632" x="5884863" y="2506663"/>
          <p14:tracePt t="45635" x="5880100" y="2506663"/>
          <p14:tracePt t="45636" x="5873750" y="2513013"/>
          <p14:tracePt t="45638" x="5873750" y="2517775"/>
          <p14:tracePt t="45641" x="5873750" y="2524125"/>
          <p14:tracePt t="45642" x="5868988" y="2524125"/>
          <p14:tracePt t="45644" x="5868988" y="2528888"/>
          <p14:tracePt t="45649" x="5868988" y="2541588"/>
          <p14:tracePt t="45650" x="5862638" y="2546350"/>
          <p14:tracePt t="45653" x="5862638" y="2552700"/>
          <p14:tracePt t="45656" x="5862638" y="2563813"/>
          <p14:tracePt t="45659" x="5862638" y="2574925"/>
          <p14:tracePt t="45662" x="5857875" y="2586038"/>
          <p14:tracePt t="45663" x="5857875" y="2590800"/>
          <p14:tracePt t="45666" x="5857875" y="2597150"/>
          <p14:tracePt t="45668" x="5857875" y="2608263"/>
          <p14:tracePt t="45670" x="5857875" y="2614613"/>
          <p14:tracePt t="45672" x="5857875" y="2619375"/>
          <p14:tracePt t="45673" x="5857875" y="2625725"/>
          <p14:tracePt t="45675" x="5857875" y="2630488"/>
          <p14:tracePt t="45677" x="5857875" y="2636838"/>
          <p14:tracePt t="45677" x="5857875" y="2641600"/>
          <p14:tracePt t="45679" x="5857875" y="2647950"/>
          <p14:tracePt t="45680" x="5857875" y="2652713"/>
          <p14:tracePt t="45682" x="5857875" y="2659063"/>
          <p14:tracePt t="45684" x="5857875" y="2663825"/>
          <p14:tracePt t="45685" x="5857875" y="2670175"/>
          <p14:tracePt t="45686" x="5857875" y="2676525"/>
          <p14:tracePt t="45690" x="5857875" y="2687638"/>
          <p14:tracePt t="45691" x="5862638" y="2692400"/>
          <p14:tracePt t="45693" x="5862638" y="2698750"/>
          <p14:tracePt t="45694" x="5862638" y="2703513"/>
          <p14:tracePt t="45696" x="5862638" y="2709863"/>
          <p14:tracePt t="45697" x="5868988" y="2709863"/>
          <p14:tracePt t="45698" x="5868988" y="2714625"/>
          <p14:tracePt t="45699" x="5868988" y="2720975"/>
          <p14:tracePt t="45701" x="5873750" y="2720975"/>
          <p14:tracePt t="45704" x="5880100" y="2725738"/>
          <p14:tracePt t="45705" x="5880100" y="2732088"/>
          <p14:tracePt t="45705" x="5880100" y="2736850"/>
          <p14:tracePt t="45708" x="5884863" y="2736850"/>
          <p14:tracePt t="45710" x="5884863" y="2743200"/>
          <p14:tracePt t="45711" x="5891213" y="2749550"/>
          <p14:tracePt t="45715" x="5895975" y="2754313"/>
          <p14:tracePt t="45720" x="5907088" y="2765425"/>
          <p14:tracePt t="45722" x="5907088" y="2771775"/>
          <p14:tracePt t="45724" x="5913438" y="2771775"/>
          <p14:tracePt t="45725" x="5918200" y="2771775"/>
          <p14:tracePt t="45726" x="5918200" y="2776538"/>
          <p14:tracePt t="45727" x="5924550" y="2782888"/>
          <p14:tracePt t="45729" x="5930900" y="2782888"/>
          <p14:tracePt t="45730" x="5935663" y="2787650"/>
          <p14:tracePt t="45734" x="5942013" y="2794000"/>
          <p14:tracePt t="45734" x="5946775" y="2794000"/>
          <p14:tracePt t="45736" x="5953125" y="2794000"/>
          <p14:tracePt t="45738" x="5953125" y="2798763"/>
          <p14:tracePt t="45740" x="5964238" y="2805113"/>
          <p14:tracePt t="45740" x="5969000" y="2805113"/>
          <p14:tracePt t="45743" x="5975350" y="2805113"/>
          <p14:tracePt t="45744" x="5986463" y="2809875"/>
          <p14:tracePt t="45746" x="5991225" y="2816225"/>
          <p14:tracePt t="45748" x="5997575" y="2816225"/>
          <p14:tracePt t="45748" x="6003925" y="2816225"/>
          <p14:tracePt t="45750" x="6003925" y="2822575"/>
          <p14:tracePt t="45751" x="6015038" y="2822575"/>
          <p14:tracePt t="45753" x="6019800" y="2822575"/>
          <p14:tracePt t="45754" x="6026150" y="2827338"/>
          <p14:tracePt t="45755" x="6030913" y="2827338"/>
          <p14:tracePt t="45757" x="6037263" y="2827338"/>
          <p14:tracePt t="45758" x="6048375" y="2833688"/>
          <p14:tracePt t="45760" x="6053138" y="2838450"/>
          <p14:tracePt t="45760" x="6059488" y="2838450"/>
          <p14:tracePt t="45761" x="6065838" y="2838450"/>
          <p14:tracePt t="45762" x="6070600" y="2838450"/>
          <p14:tracePt t="45764" x="6076950" y="2838450"/>
          <p14:tracePt t="45767" x="6092825" y="2844800"/>
          <p14:tracePt t="45767" x="6099175" y="2844800"/>
          <p14:tracePt t="45768" x="6103938" y="2844800"/>
          <p14:tracePt t="45769" x="6110288" y="2849563"/>
          <p14:tracePt t="45773" x="6121400" y="2855913"/>
          <p14:tracePt t="45775" x="6132513" y="2855913"/>
          <p14:tracePt t="45776" x="6138863" y="2855913"/>
          <p14:tracePt t="45777" x="6143625" y="2855913"/>
          <p14:tracePt t="45781" x="6161088" y="2860675"/>
          <p14:tracePt t="45783" x="6172200" y="2860675"/>
          <p14:tracePt t="45786" x="6176963" y="2860675"/>
          <p14:tracePt t="45789" x="6188075" y="2867025"/>
          <p14:tracePt t="45790" x="6194425" y="2867025"/>
          <p14:tracePt t="45792" x="6200775" y="2867025"/>
          <p14:tracePt t="45794" x="6205538" y="2867025"/>
          <p14:tracePt t="45797" x="6216650" y="2867025"/>
          <p14:tracePt t="45798" x="6216650" y="2871788"/>
          <p14:tracePt t="45801" x="6223000" y="2871788"/>
          <p14:tracePt t="45802" x="6227763" y="2871788"/>
          <p14:tracePt t="45804" x="6234113" y="2871788"/>
          <p14:tracePt t="45805" x="6238875" y="2871788"/>
          <p14:tracePt t="45808" x="6245225" y="2871788"/>
          <p14:tracePt t="45811" x="6249988" y="2871788"/>
          <p14:tracePt t="45812" x="6256338" y="2871788"/>
          <p14:tracePt t="45814" x="6261100" y="2871788"/>
          <p14:tracePt t="45817" x="6267450" y="2871788"/>
          <p14:tracePt t="45819" x="6273800" y="2871788"/>
          <p14:tracePt t="45822" x="6278563" y="2871788"/>
          <p14:tracePt t="45823" x="6284913" y="2871788"/>
          <p14:tracePt t="45826" x="6289675" y="2871788"/>
          <p14:tracePt t="45829" x="6296025" y="2871788"/>
          <p14:tracePt t="45831" x="6300788" y="2871788"/>
          <p14:tracePt t="45832" x="6307138" y="2871788"/>
          <p14:tracePt t="45835" x="6311900" y="2871788"/>
          <p14:tracePt t="45836" x="6318250" y="2871788"/>
          <p14:tracePt t="45840" x="6323013" y="2871788"/>
          <p14:tracePt t="45842" x="6329363" y="2871788"/>
          <p14:tracePt t="45843" x="6334125" y="2871788"/>
          <p14:tracePt t="45846" x="6340475" y="2871788"/>
          <p14:tracePt t="45848" x="6346825" y="2867025"/>
          <p14:tracePt t="45849" x="6351588" y="2867025"/>
          <p14:tracePt t="45851" x="6357938" y="2867025"/>
          <p14:tracePt t="45854" x="6362700" y="2867025"/>
          <p14:tracePt t="45859" x="6380163" y="2860675"/>
          <p14:tracePt t="45861" x="6384925" y="2855913"/>
          <p14:tracePt t="45862" x="6391275" y="2855913"/>
          <p14:tracePt t="45864" x="6396038" y="2849563"/>
          <p14:tracePt t="45866" x="6402388" y="2844800"/>
          <p14:tracePt t="45869" x="6408738" y="2844800"/>
          <p14:tracePt t="45870" x="6413500" y="2838450"/>
          <p14:tracePt t="45872" x="6419850" y="2838450"/>
          <p14:tracePt t="45872" x="6424613" y="2833688"/>
          <p14:tracePt t="45875" x="6430963" y="2833688"/>
          <p14:tracePt t="45877" x="6442075" y="2822575"/>
          <p14:tracePt t="45879" x="6446838" y="2822575"/>
          <p14:tracePt t="45882" x="6453188" y="2809875"/>
          <p14:tracePt t="45883" x="6457950" y="2809875"/>
          <p14:tracePt t="45885" x="6464300" y="2798763"/>
          <p14:tracePt t="45886" x="6469063" y="2798763"/>
          <p14:tracePt t="45887" x="6469063" y="2794000"/>
          <p14:tracePt t="45889" x="6475413" y="2787650"/>
          <p14:tracePt t="45890" x="6481763" y="2787650"/>
          <p14:tracePt t="45892" x="6492875" y="2776538"/>
          <p14:tracePt t="45893" x="6497638" y="2771775"/>
          <p14:tracePt t="45895" x="6503988" y="2765425"/>
          <p14:tracePt t="45896" x="6503988" y="2760663"/>
          <p14:tracePt t="45896" x="0" y="0"/>
        </p14:tracePtLst>
        <p14:tracePtLst>
          <p14:tracePt t="46305" x="8577263" y="2378075"/>
          <p14:tracePt t="46310" x="8583613" y="2378075"/>
          <p14:tracePt t="46318" x="8588375" y="2378075"/>
          <p14:tracePt t="46324" x="8594725" y="2378075"/>
          <p14:tracePt t="46380" x="8594725" y="2382838"/>
          <p14:tracePt t="46385" x="8588375" y="2389188"/>
          <p14:tracePt t="46389" x="8583613" y="2393950"/>
          <p14:tracePt t="46393" x="8577263" y="2400300"/>
          <p14:tracePt t="46395" x="8577263" y="2406650"/>
          <p14:tracePt t="46396" x="8577263" y="2411413"/>
          <p14:tracePt t="46400" x="8566150" y="2417763"/>
          <p14:tracePt t="46401" x="8566150" y="2422525"/>
          <p14:tracePt t="46403" x="8561388" y="2428875"/>
          <p14:tracePt t="46407" x="8555038" y="2433638"/>
          <p14:tracePt t="46408" x="8555038" y="2439988"/>
          <p14:tracePt t="46410" x="8550275" y="2444750"/>
          <p14:tracePt t="46413" x="8543925" y="2455863"/>
          <p14:tracePt t="46417" x="8537575" y="2466975"/>
          <p14:tracePt t="46418" x="8532813" y="2466975"/>
          <p14:tracePt t="46419" x="8532813" y="2473325"/>
          <p14:tracePt t="46420" x="8532813" y="2479675"/>
          <p14:tracePt t="46423" x="8521700" y="2484438"/>
          <p14:tracePt t="46427" x="8515350" y="2495550"/>
          <p14:tracePt t="46429" x="8515350" y="2501900"/>
          <p14:tracePt t="46430" x="8510588" y="2506663"/>
          <p14:tracePt t="46433" x="8510588" y="2513013"/>
          <p14:tracePt t="46435" x="8504238" y="2517775"/>
          <p14:tracePt t="46437" x="8499475" y="2524125"/>
          <p14:tracePt t="46439" x="8499475" y="2528888"/>
          <p14:tracePt t="46441" x="8499475" y="2535238"/>
          <p14:tracePt t="46443" x="8499475" y="2541588"/>
          <p14:tracePt t="46443" x="8493125" y="2541588"/>
          <p14:tracePt t="46447" x="8493125" y="2552700"/>
          <p14:tracePt t="46450" x="8493125" y="2557463"/>
          <p14:tracePt t="46452" x="8493125" y="2563813"/>
          <p14:tracePt t="46454" x="8488363" y="2568575"/>
          <p14:tracePt t="46456" x="8488363" y="2574925"/>
          <p14:tracePt t="46459" x="8488363" y="2579688"/>
          <p14:tracePt t="46462" x="8488363" y="2586038"/>
          <p14:tracePt t="46464" x="8488363" y="2590800"/>
          <p14:tracePt t="46465" x="8488363" y="2597150"/>
          <p14:tracePt t="46468" x="8488363" y="2601913"/>
          <p14:tracePt t="46470" x="8488363" y="2608263"/>
          <p14:tracePt t="46472" x="8488363" y="2614613"/>
          <p14:tracePt t="46476" x="8488363" y="2625725"/>
          <p14:tracePt t="46478" x="8493125" y="2630488"/>
          <p14:tracePt t="46479" x="8493125" y="2636838"/>
          <p14:tracePt t="46482" x="8499475" y="2652713"/>
          <p14:tracePt t="46483" x="8504238" y="2652713"/>
          <p14:tracePt t="46484" x="8504238" y="2659063"/>
          <p14:tracePt t="46486" x="8510588" y="2663825"/>
          <p14:tracePt t="46489" x="8521700" y="2676525"/>
          <p14:tracePt t="46491" x="8526463" y="2681288"/>
          <p14:tracePt t="46492" x="8526463" y="2692400"/>
          <p14:tracePt t="46493" x="8537575" y="2692400"/>
          <p14:tracePt t="46495" x="8543925" y="2703513"/>
          <p14:tracePt t="46495" x="8550275" y="2703513"/>
          <p14:tracePt t="46496" x="8555038" y="2709863"/>
          <p14:tracePt t="46498" x="8555038" y="2714625"/>
          <p14:tracePt t="46499" x="8566150" y="2720975"/>
          <p14:tracePt t="46501" x="8572500" y="2725738"/>
          <p14:tracePt t="46504" x="8594725" y="2736850"/>
          <p14:tracePt t="46505" x="8599488" y="2743200"/>
          <p14:tracePt t="46508" x="8616950" y="2760663"/>
          <p14:tracePt t="46509" x="8628063" y="2760663"/>
          <p14:tracePt t="46511" x="8639175" y="2771775"/>
          <p14:tracePt t="46512" x="8650288" y="2776538"/>
          <p14:tracePt t="46514" x="8667750" y="2782888"/>
          <p14:tracePt t="46517" x="8689975" y="2798763"/>
          <p14:tracePt t="46519" x="8701088" y="2805113"/>
          <p14:tracePt t="46520" x="8712200" y="2809875"/>
          <p14:tracePt t="46520" x="8723313" y="2816225"/>
          <p14:tracePt t="46524" x="8751888" y="2827338"/>
          <p14:tracePt t="46526" x="8758238" y="2833688"/>
          <p14:tracePt t="46527" x="8774113" y="2833688"/>
          <p14:tracePt t="46527" x="8780463" y="2838450"/>
          <p14:tracePt t="46529" x="8785225" y="2844800"/>
          <p14:tracePt t="46530" x="8796338" y="2844800"/>
          <p14:tracePt t="46531" x="8802688" y="2849563"/>
          <p14:tracePt t="46532" x="8807450" y="2849563"/>
          <p14:tracePt t="46533" x="8820150" y="2855913"/>
          <p14:tracePt t="46534" x="8831263" y="2860675"/>
          <p14:tracePt t="46534" x="8836025" y="2860675"/>
          <p14:tracePt t="46536" x="8853488" y="2867025"/>
          <p14:tracePt t="46538" x="8864600" y="2871788"/>
          <p14:tracePt t="46539" x="8880475" y="2871788"/>
          <p14:tracePt t="46541" x="8893175" y="2878138"/>
          <p14:tracePt t="46541" x="8897938" y="2884488"/>
          <p14:tracePt t="46543" x="8909050" y="2884488"/>
          <p14:tracePt t="46544" x="8915400" y="2884488"/>
          <p14:tracePt t="46545" x="8926513" y="2884488"/>
          <p14:tracePt t="46546" x="8931275" y="2889250"/>
          <p14:tracePt t="46546" x="8942388" y="2895600"/>
          <p14:tracePt t="46548" x="8948738" y="2895600"/>
          <p14:tracePt t="46549" x="8953500" y="2895600"/>
          <p14:tracePt t="46552" x="8977313" y="2900363"/>
          <p14:tracePt t="46554" x="8993188" y="2906713"/>
          <p14:tracePt t="46559" x="9032875" y="2911475"/>
          <p14:tracePt t="46560" x="9039225" y="2911475"/>
          <p14:tracePt t="46561" x="9043988" y="2917825"/>
          <p14:tracePt t="46562" x="9055100" y="2917825"/>
          <p14:tracePt t="46565" x="9072563" y="2917825"/>
          <p14:tracePt t="46566" x="9077325" y="2917825"/>
          <p14:tracePt t="46568" x="9088438" y="2917825"/>
          <p14:tracePt t="46570" x="9094788" y="2917825"/>
          <p14:tracePt t="46573" x="9117013" y="2922588"/>
          <p14:tracePt t="46575" x="9123363" y="2922588"/>
          <p14:tracePt t="46576" x="9128125" y="2922588"/>
          <p14:tracePt t="46576" x="9134475" y="2922588"/>
          <p14:tracePt t="46578" x="9139238" y="2922588"/>
          <p14:tracePt t="46580" x="9145588" y="2922588"/>
          <p14:tracePt t="46581" x="9150350" y="2922588"/>
          <p14:tracePt t="46582" x="9156700" y="2922588"/>
          <p14:tracePt t="46584" x="9163050" y="2922588"/>
          <p14:tracePt t="46588" x="9178925" y="2922588"/>
          <p14:tracePt t="46590" x="9185275" y="2922588"/>
          <p14:tracePt t="46592" x="9190038" y="2922588"/>
          <p14:tracePt t="46593" x="9196388" y="2922588"/>
          <p14:tracePt t="46595" x="9201150" y="2922588"/>
          <p14:tracePt t="46597" x="9207500" y="2922588"/>
          <p14:tracePt t="46599" x="9212263" y="2922588"/>
          <p14:tracePt t="46601" x="9218613" y="2922588"/>
          <p14:tracePt t="46603" x="9223375" y="2917825"/>
          <p14:tracePt t="46607" x="9229725" y="2917825"/>
          <p14:tracePt t="46610" x="9236075" y="2911475"/>
          <p14:tracePt t="46610" x="9240838" y="2911475"/>
          <p14:tracePt t="46614" x="9247188" y="2906713"/>
          <p14:tracePt t="46617" x="9251950" y="2906713"/>
          <p14:tracePt t="46619" x="9258300" y="2900363"/>
          <p14:tracePt t="46621" x="9258300" y="2895600"/>
          <p14:tracePt t="46621" x="9263063" y="2895600"/>
          <p14:tracePt t="46623" x="9269413" y="2889250"/>
          <p14:tracePt t="46627" x="9274175" y="2889250"/>
          <p14:tracePt t="46628" x="9274175" y="2884488"/>
          <p14:tracePt t="46630" x="9280525" y="2884488"/>
          <p14:tracePt t="46631" x="9280525" y="2878138"/>
          <p14:tracePt t="46632" x="9285288" y="2878138"/>
          <p14:tracePt t="46635" x="9291638" y="2871788"/>
          <p14:tracePt t="46637" x="9296400" y="2867025"/>
          <p14:tracePt t="46639" x="9296400" y="2860675"/>
          <p14:tracePt t="46642" x="9302750" y="2855913"/>
          <p14:tracePt t="46643" x="9309100" y="2849563"/>
          <p14:tracePt t="46645" x="9313863" y="2849563"/>
          <p14:tracePt t="46646" x="9313863" y="2844800"/>
          <p14:tracePt t="46649" x="9320213" y="2838450"/>
          <p14:tracePt t="46653" x="9324975" y="2833688"/>
          <p14:tracePt t="46655" x="9324975" y="2827338"/>
          <p14:tracePt t="46657" x="9331325" y="2822575"/>
          <p14:tracePt t="46660" x="9336088" y="2816225"/>
          <p14:tracePt t="46664" x="9336088" y="2809875"/>
          <p14:tracePt t="46665" x="9336088" y="2805113"/>
          <p14:tracePt t="46667" x="9342438" y="2805113"/>
          <p14:tracePt t="46670" x="9342438" y="2798763"/>
          <p14:tracePt t="46673" x="9342438" y="2794000"/>
          <p14:tracePt t="46679" x="9342438" y="2782888"/>
          <p14:tracePt t="46685" x="9342438" y="2776538"/>
          <p14:tracePt t="46691" x="9342438" y="2771775"/>
          <p14:tracePt t="46696" x="9342438" y="2765425"/>
          <p14:tracePt t="46698" x="9336088" y="2765425"/>
          <p14:tracePt t="46700" x="9331325" y="2765425"/>
          <p14:tracePt t="46701" x="9331325" y="2760663"/>
          <p14:tracePt t="46704" x="9324975" y="2760663"/>
          <p14:tracePt t="46707" x="9324975" y="2754313"/>
          <p14:tracePt t="46708" x="9320213" y="2754313"/>
          <p14:tracePt t="46713" x="9309100" y="2749550"/>
          <p14:tracePt t="46714" x="9302750" y="2743200"/>
          <p14:tracePt t="46717" x="9296400" y="2743200"/>
          <p14:tracePt t="46718" x="9296400" y="2736850"/>
          <p14:tracePt t="46718" x="9291638" y="2736850"/>
          <p14:tracePt t="46719" x="9285288" y="2732088"/>
          <p14:tracePt t="46722" x="9280525" y="2725738"/>
          <p14:tracePt t="46726" x="9263063" y="2720975"/>
          <p14:tracePt t="46727" x="9263063" y="2714625"/>
          <p14:tracePt t="46728" x="9251950" y="2709863"/>
          <p14:tracePt t="46733" x="9229725" y="2698750"/>
          <p14:tracePt t="46734" x="9223375" y="2698750"/>
          <p14:tracePt t="46735" x="9218613" y="2692400"/>
          <p14:tracePt t="46736" x="9212263" y="2692400"/>
          <p14:tracePt t="46740" x="9190038" y="2676525"/>
          <p14:tracePt t="46742" x="9167813" y="2663825"/>
          <p14:tracePt t="46743" x="9163050" y="2659063"/>
          <p14:tracePt t="46744" x="9156700" y="2659063"/>
          <p14:tracePt t="46745" x="0" y="0"/>
        </p14:tracePtLst>
        <p14:tracePtLst>
          <p14:tracePt t="48461" x="5913438" y="2928938"/>
          <p14:tracePt t="48462" x="5907088" y="2928938"/>
          <p14:tracePt t="48467" x="5902325" y="2928938"/>
          <p14:tracePt t="48471" x="5891213" y="2928938"/>
          <p14:tracePt t="48476" x="5884863" y="2928938"/>
          <p14:tracePt t="48483" x="5880100" y="2928938"/>
          <p14:tracePt t="48484" x="5873750" y="2928938"/>
          <p14:tracePt t="48486" x="5868988" y="2928938"/>
          <p14:tracePt t="48491" x="5862638" y="2928938"/>
          <p14:tracePt t="48492" x="5857875" y="2928938"/>
          <p14:tracePt t="48498" x="5851525" y="2928938"/>
          <p14:tracePt t="48499" x="5840413" y="2928938"/>
          <p14:tracePt t="48501" x="5834063" y="2928938"/>
          <p14:tracePt t="48505" x="5829300" y="2928938"/>
          <p14:tracePt t="48506" x="5822950" y="2928938"/>
          <p14:tracePt t="48507" x="5818188" y="2928938"/>
          <p14:tracePt t="48509" x="5811838" y="2928938"/>
          <p14:tracePt t="48511" x="5807075" y="2928938"/>
          <p14:tracePt t="48513" x="5800725" y="2928938"/>
          <p14:tracePt t="48515" x="5795963" y="2928938"/>
          <p14:tracePt t="48517" x="5789613" y="2928938"/>
          <p14:tracePt t="48518" x="5783263" y="2928938"/>
          <p14:tracePt t="48519" x="5772150" y="2928938"/>
          <p14:tracePt t="48522" x="5761038" y="2928938"/>
          <p14:tracePt t="48523" x="5756275" y="2928938"/>
          <p14:tracePt t="48526" x="5749925" y="2928938"/>
          <p14:tracePt t="48527" x="5745163" y="2928938"/>
          <p14:tracePt t="48531" x="5722938" y="2928938"/>
          <p14:tracePt t="48533" x="5716588" y="2928938"/>
          <p14:tracePt t="48534" x="5710238" y="2928938"/>
          <p14:tracePt t="48538" x="5688013" y="2928938"/>
          <p14:tracePt t="48538" x="5683250" y="2928938"/>
          <p14:tracePt t="48541" x="5672138" y="2928938"/>
          <p14:tracePt t="48545" x="5661025" y="2928938"/>
          <p14:tracePt t="48546" x="5649913" y="2928938"/>
          <p14:tracePt t="48548" x="5643563" y="2928938"/>
          <p14:tracePt t="48549" x="5637213" y="2928938"/>
          <p14:tracePt t="48552" x="5626100" y="2928938"/>
          <p14:tracePt t="48553" x="5614988" y="2928938"/>
          <p14:tracePt t="48555" x="5610225" y="2928938"/>
          <p14:tracePt t="48556" x="5603875" y="2933700"/>
          <p14:tracePt t="48559" x="5592763" y="2933700"/>
          <p14:tracePt t="48560" x="5588000" y="2933700"/>
          <p14:tracePt t="48563" x="5575300" y="2940050"/>
          <p14:tracePt t="48565" x="5570538" y="2940050"/>
          <p14:tracePt t="48566" x="5564188" y="2940050"/>
          <p14:tracePt t="48567" x="5559425" y="2940050"/>
          <p14:tracePt t="48567" x="5559425" y="2944813"/>
          <p14:tracePt t="48569" x="5553075" y="2944813"/>
          <p14:tracePt t="48571" x="5548313" y="2944813"/>
          <p14:tracePt t="48572" x="5541963" y="2944813"/>
          <p14:tracePt t="48573" x="5537200" y="2944813"/>
          <p14:tracePt t="48576" x="5530850" y="2944813"/>
          <p14:tracePt t="48576" x="5530850" y="2951163"/>
          <p14:tracePt t="48579" x="5526088" y="2951163"/>
          <p14:tracePt t="48581" x="5519738" y="2951163"/>
          <p14:tracePt t="48583" x="5514975" y="2951163"/>
          <p14:tracePt t="48587" x="5508625" y="2957513"/>
          <p14:tracePt t="48589" x="5502275" y="2957513"/>
          <p14:tracePt t="48593" x="5502275" y="2962275"/>
          <p14:tracePt t="48595" x="5497513" y="2962275"/>
          <p14:tracePt t="48596" x="5491163" y="2962275"/>
          <p14:tracePt t="48603" x="5486400" y="2962275"/>
          <p14:tracePt t="48605" x="5486400" y="2968625"/>
          <p14:tracePt t="48611" x="5480050" y="2968625"/>
          <p14:tracePt t="48621" x="5475288" y="2973388"/>
          <p14:tracePt t="48623" x="5468938" y="2973388"/>
          <p14:tracePt t="48632" x="5464175" y="2973388"/>
          <p14:tracePt t="48633" x="5464175" y="2979738"/>
          <p14:tracePt t="48638" x="5464175" y="2984500"/>
          <p14:tracePt t="48642" x="5457825" y="2984500"/>
          <p14:tracePt t="48649" x="5457825" y="2990850"/>
          <p14:tracePt t="48652" x="5453063" y="2990850"/>
          <p14:tracePt t="48657" x="5453063" y="2995613"/>
          <p14:tracePt t="48663" x="5446713" y="2995613"/>
          <p14:tracePt t="48666" x="5446713" y="3001963"/>
          <p14:tracePt t="48671" x="5440363" y="3006725"/>
          <p14:tracePt t="48677" x="5440363" y="3013075"/>
          <p14:tracePt t="48684" x="5440363" y="3019425"/>
          <p14:tracePt t="48690" x="5440363" y="3024188"/>
          <p14:tracePt t="48692" x="5440363" y="3030538"/>
          <p14:tracePt t="48698" x="5440363" y="3035300"/>
          <p14:tracePt t="48702" x="5440363" y="3041650"/>
          <p14:tracePt t="48706" x="5440363" y="3046413"/>
          <p14:tracePt t="48708" x="5440363" y="3052763"/>
          <p14:tracePt t="48712" x="5440363" y="3057525"/>
          <p14:tracePt t="48715" x="5440363" y="3063875"/>
          <p14:tracePt t="48717" x="5446713" y="3063875"/>
          <p14:tracePt t="48718" x="5446713" y="3068638"/>
          <p14:tracePt t="48722" x="5453063" y="3074988"/>
          <p14:tracePt t="48724" x="5453063" y="3079750"/>
          <p14:tracePt t="48725" x="5457825" y="3079750"/>
          <p14:tracePt t="48726" x="5457825" y="3086100"/>
          <p14:tracePt t="48730" x="5464175" y="3092450"/>
          <p14:tracePt t="48732" x="5468938" y="3097213"/>
          <p14:tracePt t="48733" x="5475288" y="3103563"/>
          <p14:tracePt t="48736" x="5480050" y="3108325"/>
          <p14:tracePt t="48738" x="5486400" y="3114675"/>
          <p14:tracePt t="48741" x="5491163" y="3119438"/>
          <p14:tracePt t="48741" x="5497513" y="3125788"/>
          <p14:tracePt t="48746" x="5508625" y="3130550"/>
          <p14:tracePt t="48748" x="5514975" y="3136900"/>
          <p14:tracePt t="48749" x="5519738" y="3136900"/>
          <p14:tracePt t="48751" x="5526088" y="3141663"/>
          <p14:tracePt t="48754" x="5537200" y="3152775"/>
          <p14:tracePt t="48757" x="5541963" y="3159125"/>
          <p14:tracePt t="48758" x="5548313" y="3159125"/>
          <p14:tracePt t="48761" x="5559425" y="3170238"/>
          <p14:tracePt t="48763" x="5564188" y="3170238"/>
          <p14:tracePt t="48765" x="5570538" y="3176588"/>
          <p14:tracePt t="48766" x="5575300" y="3176588"/>
          <p14:tracePt t="48768" x="5581650" y="3181350"/>
          <p14:tracePt t="48769" x="5588000" y="3187700"/>
          <p14:tracePt t="48771" x="5592763" y="3192463"/>
          <p14:tracePt t="48774" x="5603875" y="3198813"/>
          <p14:tracePt t="48775" x="5610225" y="3198813"/>
          <p14:tracePt t="48777" x="5621338" y="3203575"/>
          <p14:tracePt t="48777" x="5626100" y="3209925"/>
          <p14:tracePt t="48780" x="5637213" y="3214688"/>
          <p14:tracePt t="48781" x="5643563" y="3214688"/>
          <p14:tracePt t="48782" x="5654675" y="3221038"/>
          <p14:tracePt t="48784" x="5654675" y="3227388"/>
          <p14:tracePt t="48786" x="5672138" y="3227388"/>
          <p14:tracePt t="48790" x="5694363" y="3243263"/>
          <p14:tracePt t="48790" x="5699125" y="3243263"/>
          <p14:tracePt t="48796" x="5727700" y="3254375"/>
          <p14:tracePt t="48797" x="5734050" y="3260725"/>
          <p14:tracePt t="48798" x="5745163" y="3265488"/>
          <p14:tracePt t="48801" x="5761038" y="3271838"/>
          <p14:tracePt t="48803" x="5767388" y="3276600"/>
          <p14:tracePt t="48804" x="5783263" y="3282950"/>
          <p14:tracePt t="48805" x="5789613" y="3282950"/>
          <p14:tracePt t="48808" x="5800725" y="3287713"/>
          <p14:tracePt t="48809" x="5807075" y="3287713"/>
          <p14:tracePt t="48810" x="5818188" y="3294063"/>
          <p14:tracePt t="48812" x="5829300" y="3300413"/>
          <p14:tracePt t="48815" x="5834063" y="3300413"/>
          <p14:tracePt t="48816" x="5840413" y="3305175"/>
          <p14:tracePt t="48817" x="5851525" y="3311525"/>
          <p14:tracePt t="48820" x="5862638" y="3311525"/>
          <p14:tracePt t="48821" x="5868988" y="3316288"/>
          <p14:tracePt t="48823" x="5873750" y="3316288"/>
          <p14:tracePt t="48825" x="5884863" y="3316288"/>
          <p14:tracePt t="48826" x="5891213" y="3322638"/>
          <p14:tracePt t="48826" x="5895975" y="3322638"/>
          <p14:tracePt t="48828" x="5902325" y="3327400"/>
          <p14:tracePt t="48829" x="5907088" y="3327400"/>
          <p14:tracePt t="48830" x="5913438" y="3327400"/>
          <p14:tracePt t="48830" x="5918200" y="3327400"/>
          <p14:tracePt t="48831" x="5924550" y="3327400"/>
          <p14:tracePt t="48833" x="5930900" y="3333750"/>
          <p14:tracePt t="48834" x="5935663" y="3333750"/>
          <p14:tracePt t="48837" x="5953125" y="3338513"/>
          <p14:tracePt t="48839" x="5964238" y="3338513"/>
          <p14:tracePt t="48840" x="5969000" y="3344863"/>
          <p14:tracePt t="48841" x="5975350" y="3344863"/>
          <p14:tracePt t="48845" x="5997575" y="3344863"/>
          <p14:tracePt t="48846" x="6008688" y="3349625"/>
          <p14:tracePt t="48847" x="6015038" y="3349625"/>
          <p14:tracePt t="48850" x="6026150" y="3355975"/>
          <p14:tracePt t="48851" x="6037263" y="3355975"/>
          <p14:tracePt t="48853" x="6042025" y="3355975"/>
          <p14:tracePt t="48857" x="6065838" y="3355975"/>
          <p14:tracePt t="48858" x="6076950" y="3355975"/>
          <p14:tracePt t="48860" x="6081713" y="3362325"/>
          <p14:tracePt t="48864" x="6099175" y="3362325"/>
          <p14:tracePt t="48866" x="6110288" y="3362325"/>
          <p14:tracePt t="48867" x="6115050" y="3367088"/>
          <p14:tracePt t="48870" x="6132513" y="3367088"/>
          <p14:tracePt t="48871" x="6143625" y="3367088"/>
          <p14:tracePt t="48874" x="6149975" y="3367088"/>
          <p14:tracePt t="48875" x="6161088" y="3367088"/>
          <p14:tracePt t="48878" x="6176963" y="3367088"/>
          <p14:tracePt t="48880" x="6188075" y="3367088"/>
          <p14:tracePt t="48880" x="6194425" y="3367088"/>
          <p14:tracePt t="48881" x="6200775" y="3367088"/>
          <p14:tracePt t="48884" x="6216650" y="3367088"/>
          <p14:tracePt t="48885" x="6223000" y="3367088"/>
          <p14:tracePt t="48886" x="6234113" y="3367088"/>
          <p14:tracePt t="48887" x="6238875" y="3367088"/>
          <p14:tracePt t="48888" x="6245225" y="3367088"/>
          <p14:tracePt t="48890" x="6249988" y="3367088"/>
          <p14:tracePt t="48891" x="6256338" y="3367088"/>
          <p14:tracePt t="48892" x="6267450" y="3367088"/>
          <p14:tracePt t="48893" x="6273800" y="3367088"/>
          <p14:tracePt t="48894" x="6278563" y="3367088"/>
          <p14:tracePt t="48895" x="6289675" y="3367088"/>
          <p14:tracePt t="48895" x="6296025" y="3367088"/>
          <p14:tracePt t="48897" x="6300788" y="3367088"/>
          <p14:tracePt t="48898" x="6307138" y="3367088"/>
          <p14:tracePt t="48898" x="6311900" y="3367088"/>
          <p14:tracePt t="48901" x="6329363" y="3367088"/>
          <p14:tracePt t="48901" x="6334125" y="3367088"/>
          <p14:tracePt t="48903" x="6346825" y="3367088"/>
          <p14:tracePt t="48904" x="6351588" y="3367088"/>
          <p14:tracePt t="48905" x="6357938" y="3367088"/>
          <p14:tracePt t="48905" x="6369050" y="3367088"/>
          <p14:tracePt t="48906" x="6373813" y="3367088"/>
          <p14:tracePt t="48907" x="6380163" y="3367088"/>
          <p14:tracePt t="48909" x="6391275" y="3367088"/>
          <p14:tracePt t="48909" x="6396038" y="3367088"/>
          <p14:tracePt t="48911" x="6408738" y="3367088"/>
          <p14:tracePt t="48913" x="6419850" y="3362325"/>
          <p14:tracePt t="48914" x="6430963" y="3362325"/>
          <p14:tracePt t="48914" x="6435725" y="3362325"/>
          <p14:tracePt t="48915" x="6446838" y="3362325"/>
          <p14:tracePt t="48916" x="6453188" y="3362325"/>
          <p14:tracePt t="48918" x="6464300" y="3362325"/>
          <p14:tracePt t="48919" x="6469063" y="3362325"/>
          <p14:tracePt t="48920" x="6475413" y="3362325"/>
          <p14:tracePt t="48920" x="6486525" y="3362325"/>
          <p14:tracePt t="48921" x="6492875" y="3362325"/>
          <p14:tracePt t="48922" x="6503988" y="3362325"/>
          <p14:tracePt t="48923" x="6508750" y="3362325"/>
          <p14:tracePt t="48925" x="6519863" y="3355975"/>
          <p14:tracePt t="48926" x="6526213" y="3355975"/>
          <p14:tracePt t="48927" x="6537325" y="3355975"/>
          <p14:tracePt t="48928" x="6542088" y="3355975"/>
          <p14:tracePt t="48928" x="6554788" y="3355975"/>
          <p14:tracePt t="48929" x="6565900" y="3349625"/>
          <p14:tracePt t="48930" x="6570663" y="3349625"/>
          <p14:tracePt t="48933" x="6592888" y="3349625"/>
          <p14:tracePt t="48934" x="6599238" y="3344863"/>
          <p14:tracePt t="48934" x="6604000" y="3344863"/>
          <p14:tracePt t="48935" x="6616700" y="3344863"/>
          <p14:tracePt t="48936" x="6627813" y="3344863"/>
          <p14:tracePt t="48937" x="6638925" y="3344863"/>
          <p14:tracePt t="48939" x="6643688" y="3344863"/>
          <p14:tracePt t="48940" x="6654800" y="3344863"/>
          <p14:tracePt t="48941" x="6665913" y="3338513"/>
          <p14:tracePt t="48942" x="6677025" y="3338513"/>
          <p14:tracePt t="48943" x="6689725" y="3338513"/>
          <p14:tracePt t="48943" x="6700838" y="3333750"/>
          <p14:tracePt t="48945" x="6711950" y="3333750"/>
          <p14:tracePt t="48947" x="6734175" y="3333750"/>
          <p14:tracePt t="48949" x="6751638" y="3333750"/>
          <p14:tracePt t="48950" x="6762750" y="3333750"/>
          <p14:tracePt t="48951" x="6773863" y="3333750"/>
          <p14:tracePt t="48952" x="6784975" y="3327400"/>
          <p14:tracePt t="48955" x="6811963" y="3322638"/>
          <p14:tracePt t="48956" x="6824663" y="3322638"/>
          <p14:tracePt t="48957" x="6840538" y="3322638"/>
          <p14:tracePt t="48958" x="6851650" y="3322638"/>
          <p14:tracePt t="48959" x="6862763" y="3322638"/>
          <p14:tracePt t="48960" x="6869113" y="3322638"/>
          <p14:tracePt t="48961" x="6880225" y="3322638"/>
          <p14:tracePt t="48962" x="6897688" y="3322638"/>
          <p14:tracePt t="48964" x="6919913" y="3316288"/>
          <p14:tracePt t="48965" x="6931025" y="3316288"/>
          <p14:tracePt t="48966" x="6935788" y="3316288"/>
          <p14:tracePt t="48969" x="6970713" y="3311525"/>
          <p14:tracePt t="48970" x="6981825" y="3311525"/>
          <p14:tracePt t="48970" x="6992938" y="3305175"/>
          <p14:tracePt t="48972" x="7004050" y="3305175"/>
          <p14:tracePt t="48972" x="7015163" y="3305175"/>
          <p14:tracePt t="48973" x="7026275" y="3305175"/>
          <p14:tracePt t="48975" x="7037388" y="3305175"/>
          <p14:tracePt t="48975" x="7048500" y="3305175"/>
          <p14:tracePt t="48977" x="7054850" y="3305175"/>
          <p14:tracePt t="48977" x="7070725" y="3305175"/>
          <p14:tracePt t="48979" x="7081838" y="3300413"/>
          <p14:tracePt t="48983" x="7121525" y="3294063"/>
          <p14:tracePt t="48983" x="7132638" y="3294063"/>
          <p14:tracePt t="48984" x="7143750" y="3294063"/>
          <p14:tracePt t="48986" x="7150100" y="3294063"/>
          <p14:tracePt t="48990" x="7189788" y="3287713"/>
          <p14:tracePt t="48992" x="7205663" y="3287713"/>
          <p14:tracePt t="48994" x="7223125" y="3282950"/>
          <p14:tracePt t="48996" x="7245350" y="3282950"/>
          <p14:tracePt t="48997" x="7251700" y="3282950"/>
          <p14:tracePt t="48999" x="7262813" y="3276600"/>
          <p14:tracePt t="49000" x="7273925" y="3276600"/>
          <p14:tracePt t="49003" x="7289800" y="3276600"/>
          <p14:tracePt t="49005" x="7302500" y="3276600"/>
          <p14:tracePt t="49007" x="7313613" y="3271838"/>
          <p14:tracePt t="49008" x="7318375" y="3271838"/>
          <p14:tracePt t="49010" x="7329488" y="3271838"/>
          <p14:tracePt t="49012" x="7335838" y="3271838"/>
          <p14:tracePt t="49013" x="7346950" y="3271838"/>
          <p14:tracePt t="49014" x="7346950" y="3265488"/>
          <p14:tracePt t="49016" x="7351713" y="3265488"/>
          <p14:tracePt t="49017" x="0" y="0"/>
        </p14:tracePtLst>
        <p14:tracePtLst>
          <p14:tracePt t="53501" x="7351713" y="2973388"/>
          <p14:tracePt t="53547" x="7346950" y="2973388"/>
          <p14:tracePt t="53552" x="7340600" y="2973388"/>
          <p14:tracePt t="53554" x="7335838" y="2973388"/>
          <p14:tracePt t="53560" x="7324725" y="2973388"/>
          <p14:tracePt t="53564" x="7313613" y="2968625"/>
          <p14:tracePt t="53570" x="7302500" y="2968625"/>
          <p14:tracePt t="53572" x="7296150" y="2968625"/>
          <p14:tracePt t="53576" x="7285038" y="2962275"/>
          <p14:tracePt t="53580" x="7278688" y="2962275"/>
          <p14:tracePt t="53582" x="7273925" y="2962275"/>
          <p14:tracePt t="53583" x="7267575" y="2962275"/>
          <p14:tracePt t="53588" x="7256463" y="2962275"/>
          <p14:tracePt t="53591" x="7251700" y="2962275"/>
          <p14:tracePt t="53595" x="7240588" y="2962275"/>
          <p14:tracePt t="53596" x="7234238" y="2962275"/>
          <p14:tracePt t="53600" x="7223125" y="2962275"/>
          <p14:tracePt t="53602" x="7216775" y="2962275"/>
          <p14:tracePt t="53603" x="7212013" y="2962275"/>
          <p14:tracePt t="53605" x="7205663" y="2962275"/>
          <p14:tracePt t="53608" x="7194550" y="2962275"/>
          <p14:tracePt t="53609" x="7183438" y="2957513"/>
          <p14:tracePt t="53611" x="7178675" y="2957513"/>
          <p14:tracePt t="53617" x="7143750" y="2957513"/>
          <p14:tracePt t="53618" x="7138988" y="2957513"/>
          <p14:tracePt t="53619" x="7132638" y="2957513"/>
          <p14:tracePt t="53620" x="7121525" y="2957513"/>
          <p14:tracePt t="53622" x="7105650" y="2957513"/>
          <p14:tracePt t="53623" x="7092950" y="2957513"/>
          <p14:tracePt t="53626" x="7081838" y="2957513"/>
          <p14:tracePt t="53628" x="7070725" y="2957513"/>
          <p14:tracePt t="53629" x="7059613" y="2957513"/>
          <p14:tracePt t="53630" x="7054850" y="2957513"/>
          <p14:tracePt t="53631" x="7048500" y="2957513"/>
          <p14:tracePt t="53632" x="7037388" y="2957513"/>
          <p14:tracePt t="53635" x="7015163" y="2951163"/>
          <p14:tracePt t="53636" x="7008813" y="2951163"/>
          <p14:tracePt t="53637" x="6997700" y="2951163"/>
          <p14:tracePt t="53638" x="6986588" y="2951163"/>
          <p14:tracePt t="53639" x="6981825" y="2951163"/>
          <p14:tracePt t="53642" x="6959600" y="2944813"/>
          <p14:tracePt t="53643" x="6946900" y="2944813"/>
          <p14:tracePt t="53643" x="6935788" y="2944813"/>
          <p14:tracePt t="53646" x="6924675" y="2944813"/>
          <p14:tracePt t="53649" x="6897688" y="2944813"/>
          <p14:tracePt t="53650" x="6884988" y="2944813"/>
          <p14:tracePt t="53651" x="6880225" y="2944813"/>
          <p14:tracePt t="53651" x="6869113" y="2944813"/>
          <p14:tracePt t="53652" x="6858000" y="2944813"/>
          <p14:tracePt t="53654" x="6840538" y="2940050"/>
          <p14:tracePt t="53656" x="6835775" y="2940050"/>
          <p14:tracePt t="53656" x="6824663" y="2940050"/>
          <p14:tracePt t="53657" x="6818313" y="2940050"/>
          <p14:tracePt t="53658" x="6807200" y="2933700"/>
          <p14:tracePt t="53659" x="6800850" y="2933700"/>
          <p14:tracePt t="53663" x="6773863" y="2933700"/>
          <p14:tracePt t="53664" x="6762750" y="2933700"/>
          <p14:tracePt t="53665" x="6756400" y="2928938"/>
          <p14:tracePt t="53665" x="6745288" y="2928938"/>
          <p14:tracePt t="53666" x="6734175" y="2928938"/>
          <p14:tracePt t="53668" x="6727825" y="2928938"/>
          <p14:tracePt t="53669" x="6723063" y="2928938"/>
          <p14:tracePt t="53670" x="6711950" y="2928938"/>
          <p14:tracePt t="53670" x="6700838" y="2928938"/>
          <p14:tracePt t="53671" x="6694488" y="2928938"/>
          <p14:tracePt t="53672" x="6689725" y="2928938"/>
          <p14:tracePt t="53673" x="6677025" y="2928938"/>
          <p14:tracePt t="53675" x="6665913" y="2928938"/>
          <p14:tracePt t="53677" x="6650038" y="2922588"/>
          <p14:tracePt t="53679" x="6632575" y="2922588"/>
          <p14:tracePt t="53679" x="6621463" y="2922588"/>
          <p14:tracePt t="53680" x="6616700" y="2922588"/>
          <p14:tracePt t="53682" x="6610350" y="2922588"/>
          <p14:tracePt t="53683" x="6599238" y="2917825"/>
          <p14:tracePt t="53684" x="6592888" y="2917825"/>
          <p14:tracePt t="53684" x="6581775" y="2917825"/>
          <p14:tracePt t="53685" x="6577013" y="2917825"/>
          <p14:tracePt t="53686" x="6565900" y="2917825"/>
          <p14:tracePt t="53687" x="6559550" y="2917825"/>
          <p14:tracePt t="53689" x="6548438" y="2917825"/>
          <p14:tracePt t="53690" x="6542088" y="2917825"/>
          <p14:tracePt t="53691" x="6530975" y="2917825"/>
          <p14:tracePt t="53692" x="6526213" y="2917825"/>
          <p14:tracePt t="53692" x="6519863" y="2917825"/>
          <p14:tracePt t="53693" x="6508750" y="2917825"/>
          <p14:tracePt t="53694" x="6503988" y="2917825"/>
          <p14:tracePt t="53696" x="6497638" y="2917825"/>
          <p14:tracePt t="53697" x="6486525" y="2917825"/>
          <p14:tracePt t="53697" x="6481763" y="2917825"/>
          <p14:tracePt t="53698" x="6475413" y="2917825"/>
          <p14:tracePt t="53699" x="6464300" y="2917825"/>
          <p14:tracePt t="53700" x="6457950" y="2917825"/>
          <p14:tracePt t="53702" x="6446838" y="2917825"/>
          <p14:tracePt t="53703" x="6435725" y="2917825"/>
          <p14:tracePt t="53704" x="6424613" y="2917825"/>
          <p14:tracePt t="53706" x="6419850" y="2917825"/>
          <p14:tracePt t="53707" x="6413500" y="2917825"/>
          <p14:tracePt t="53707" x="6408738" y="2917825"/>
          <p14:tracePt t="53708" x="6402388" y="2917825"/>
          <p14:tracePt t="53711" x="6380163" y="2917825"/>
          <p14:tracePt t="53713" x="6373813" y="2917825"/>
          <p14:tracePt t="53713" x="6369050" y="2917825"/>
          <p14:tracePt t="53715" x="6362700" y="2917825"/>
          <p14:tracePt t="53715" x="6357938" y="2917825"/>
          <p14:tracePt t="53717" x="6351588" y="2917825"/>
          <p14:tracePt t="53718" x="6340475" y="2917825"/>
          <p14:tracePt t="53719" x="6334125" y="2917825"/>
          <p14:tracePt t="53721" x="6323013" y="2917825"/>
          <p14:tracePt t="53722" x="6318250" y="2917825"/>
          <p14:tracePt t="53724" x="6307138" y="2917825"/>
          <p14:tracePt t="53725" x="6300788" y="2917825"/>
          <p14:tracePt t="53727" x="6289675" y="2917825"/>
          <p14:tracePt t="53727" x="6284913" y="2917825"/>
          <p14:tracePt t="53728" x="6278563" y="2917825"/>
          <p14:tracePt t="53730" x="6273800" y="2917825"/>
          <p14:tracePt t="53732" x="6261100" y="2917825"/>
          <p14:tracePt t="53732" x="6256338" y="2917825"/>
          <p14:tracePt t="53734" x="6245225" y="2917825"/>
          <p14:tracePt t="53735" x="6238875" y="2917825"/>
          <p14:tracePt t="53739" x="6223000" y="2917825"/>
          <p14:tracePt t="53741" x="6211888" y="2917825"/>
          <p14:tracePt t="53742" x="6205538" y="2917825"/>
          <p14:tracePt t="53745" x="6194425" y="2917825"/>
          <p14:tracePt t="53746" x="6183313" y="2917825"/>
          <p14:tracePt t="53748" x="6176963" y="2917825"/>
          <p14:tracePt t="53749" x="6172200" y="2917825"/>
          <p14:tracePt t="53750" x="6165850" y="2917825"/>
          <p14:tracePt t="53751" x="6161088" y="2917825"/>
          <p14:tracePt t="53754" x="6143625" y="2917825"/>
          <p14:tracePt t="53756" x="6138863" y="2917825"/>
          <p14:tracePt t="53757" x="6132513" y="2917825"/>
          <p14:tracePt t="53758" x="6126163" y="2917825"/>
          <p14:tracePt t="53762" x="6115050" y="2917825"/>
          <p14:tracePt t="53763" x="6103938" y="2917825"/>
          <p14:tracePt t="53766" x="6088063" y="2917825"/>
          <p14:tracePt t="53769" x="6081713" y="2917825"/>
          <p14:tracePt t="53769" x="6076950" y="2917825"/>
          <p14:tracePt t="53770" x="6070600" y="2917825"/>
          <p14:tracePt t="53773" x="6065838" y="2917825"/>
          <p14:tracePt t="53773" x="6059488" y="2917825"/>
          <p14:tracePt t="53775" x="6048375" y="2917825"/>
          <p14:tracePt t="53777" x="6042025" y="2917825"/>
          <p14:tracePt t="53780" x="6037263" y="2917825"/>
          <p14:tracePt t="53780" x="6030913" y="2917825"/>
          <p14:tracePt t="53781" x="6026150" y="2917825"/>
          <p14:tracePt t="53783" x="6019800" y="2917825"/>
          <p14:tracePt t="53784" x="6015038" y="2917825"/>
          <p14:tracePt t="53786" x="6008688" y="2917825"/>
          <p14:tracePt t="53787" x="6003925" y="2917825"/>
          <p14:tracePt t="53789" x="5997575" y="2917825"/>
          <p14:tracePt t="53790" x="5991225" y="2917825"/>
          <p14:tracePt t="53791" x="5986463" y="2917825"/>
          <p14:tracePt t="53794" x="5980113" y="2917825"/>
          <p14:tracePt t="53795" x="5969000" y="2917825"/>
          <p14:tracePt t="53797" x="5964238" y="2917825"/>
          <p14:tracePt t="53800" x="5957888" y="2917825"/>
          <p14:tracePt t="53801" x="5953125" y="2917825"/>
          <p14:tracePt t="53803" x="5946775" y="2917825"/>
          <p14:tracePt t="53804" x="5942013" y="2917825"/>
          <p14:tracePt t="53805" x="5935663" y="2922588"/>
          <p14:tracePt t="53808" x="5930900" y="2922588"/>
          <p14:tracePt t="53809" x="5924550" y="2922588"/>
          <p14:tracePt t="53810" x="5918200" y="2922588"/>
          <p14:tracePt t="53811" x="5913438" y="2922588"/>
          <p14:tracePt t="53812" x="5907088" y="2922588"/>
          <p14:tracePt t="53815" x="5902325" y="2922588"/>
          <p14:tracePt t="53816" x="5895975" y="2922588"/>
          <p14:tracePt t="53818" x="5891213" y="2922588"/>
          <p14:tracePt t="53819" x="5884863" y="2922588"/>
          <p14:tracePt t="53821" x="5880100" y="2922588"/>
          <p14:tracePt t="53821" x="5880100" y="2928938"/>
          <p14:tracePt t="53822" x="5873750" y="2928938"/>
          <p14:tracePt t="53824" x="5868988" y="2928938"/>
          <p14:tracePt t="53825" x="5862638" y="2928938"/>
          <p14:tracePt t="53827" x="5857875" y="2928938"/>
          <p14:tracePt t="53829" x="5851525" y="2928938"/>
          <p14:tracePt t="53829" x="5845175" y="2933700"/>
          <p14:tracePt t="53831" x="5840413" y="2933700"/>
          <p14:tracePt t="53832" x="5834063" y="2933700"/>
          <p14:tracePt t="53835" x="5829300" y="2933700"/>
          <p14:tracePt t="53836" x="5822950" y="2933700"/>
          <p14:tracePt t="53838" x="5818188" y="2933700"/>
          <p14:tracePt t="53838" x="5811838" y="2933700"/>
          <p14:tracePt t="53839" x="5807075" y="2933700"/>
          <p14:tracePt t="53842" x="5800725" y="2933700"/>
          <p14:tracePt t="53843" x="5795963" y="2933700"/>
          <p14:tracePt t="53845" x="5789613" y="2933700"/>
          <p14:tracePt t="53846" x="5783263" y="2933700"/>
          <p14:tracePt t="53846" x="5778500" y="2940050"/>
          <p14:tracePt t="53849" x="5772150" y="2940050"/>
          <p14:tracePt t="53851" x="5761038" y="2940050"/>
          <p14:tracePt t="53852" x="5756275" y="2940050"/>
          <p14:tracePt t="53853" x="5749925" y="2940050"/>
          <p14:tracePt t="53855" x="5745163" y="2940050"/>
          <p14:tracePt t="53857" x="5738813" y="2940050"/>
          <p14:tracePt t="53857" x="5734050" y="2940050"/>
          <p14:tracePt t="53859" x="5727700" y="2940050"/>
          <p14:tracePt t="53859" x="5722938" y="2940050"/>
          <p14:tracePt t="53862" x="5710238" y="2940050"/>
          <p14:tracePt t="53864" x="5705475" y="2940050"/>
          <p14:tracePt t="53865" x="5694363" y="2940050"/>
          <p14:tracePt t="53867" x="5688013" y="2940050"/>
          <p14:tracePt t="53870" x="5683250" y="2940050"/>
          <p14:tracePt t="53871" x="5676900" y="2940050"/>
          <p14:tracePt t="53871" x="5672138" y="2940050"/>
          <p14:tracePt t="53874" x="5665788" y="2944813"/>
          <p14:tracePt t="53875" x="5661025" y="2944813"/>
          <p14:tracePt t="53878" x="5649913" y="2944813"/>
          <p14:tracePt t="53880" x="5643563" y="2944813"/>
          <p14:tracePt t="53881" x="5637213" y="2944813"/>
          <p14:tracePt t="53885" x="5626100" y="2944813"/>
          <p14:tracePt t="53886" x="5621338" y="2944813"/>
          <p14:tracePt t="53888" x="5614988" y="2944813"/>
          <p14:tracePt t="53889" x="5610225" y="2944813"/>
          <p14:tracePt t="53892" x="5603875" y="2951163"/>
          <p14:tracePt t="53892" x="5599113" y="2951163"/>
          <p14:tracePt t="53896" x="5592763" y="2951163"/>
          <p14:tracePt t="53899" x="5581650" y="2951163"/>
          <p14:tracePt t="53902" x="5575300" y="2951163"/>
          <p14:tracePt t="53905" x="5570538" y="2951163"/>
          <p14:tracePt t="53906" x="5564188" y="2951163"/>
          <p14:tracePt t="53909" x="5559425" y="2951163"/>
          <p14:tracePt t="53912" x="5553075" y="2951163"/>
          <p14:tracePt t="53916" x="5548313" y="2951163"/>
          <p14:tracePt t="53917" x="5541963" y="2951163"/>
          <p14:tracePt t="53922" x="5537200" y="2951163"/>
          <p14:tracePt t="53926" x="5530850" y="2951163"/>
          <p14:tracePt t="53931" x="5526088" y="2951163"/>
          <p14:tracePt t="53936" x="5519738" y="2951163"/>
          <p14:tracePt t="53939" x="5514975" y="2951163"/>
          <p14:tracePt t="53947" x="5508625" y="2951163"/>
          <p14:tracePt t="53951" x="5508625" y="2957513"/>
          <p14:tracePt t="53956" x="5502275" y="2957513"/>
          <p14:tracePt t="53965" x="5497513" y="2957513"/>
          <p14:tracePt t="53968" x="5491163" y="2957513"/>
          <p14:tracePt t="53978" x="5486400" y="2957513"/>
          <p14:tracePt t="53986" x="5480050" y="2957513"/>
          <p14:tracePt t="53995" x="5480050" y="2962275"/>
          <p14:tracePt t="53996" x="5475288" y="2962275"/>
          <p14:tracePt t="54004" x="5468938" y="2962275"/>
          <p14:tracePt t="54011" x="5464175" y="2962275"/>
          <p14:tracePt t="54024" x="5457825" y="2962275"/>
          <p14:tracePt t="54026" x="5457825" y="2968625"/>
          <p14:tracePt t="54034" x="5453063" y="2968625"/>
          <p14:tracePt t="54040" x="5453063" y="2973388"/>
          <p14:tracePt t="54042" x="5446713" y="2973388"/>
          <p14:tracePt t="54060" x="5440363" y="2973388"/>
          <p14:tracePt t="54072" x="5440363" y="2979738"/>
          <p14:tracePt t="54091" x="5435600" y="2979738"/>
          <p14:tracePt t="54098" x="5435600" y="2984500"/>
          <p14:tracePt t="54117" x="5435600" y="2990850"/>
          <p14:tracePt t="54123" x="5435600" y="2995613"/>
          <p14:tracePt t="54135" x="5435600" y="3001963"/>
          <p14:tracePt t="54142" x="5435600" y="3006725"/>
          <p14:tracePt t="54148" x="5435600" y="3013075"/>
          <p14:tracePt t="54151" x="5435600" y="3019425"/>
          <p14:tracePt t="54157" x="5435600" y="3024188"/>
          <p14:tracePt t="54162" x="5435600" y="3030538"/>
          <p14:tracePt t="54167" x="5435600" y="3035300"/>
          <p14:tracePt t="54170" x="5435600" y="3041650"/>
          <p14:tracePt t="54173" x="5435600" y="3046413"/>
          <p14:tracePt t="54179" x="5435600" y="3052763"/>
          <p14:tracePt t="54182" x="5435600" y="3057525"/>
          <p14:tracePt t="54184" x="5435600" y="3063875"/>
          <p14:tracePt t="54187" x="5435600" y="3068638"/>
          <p14:tracePt t="54190" x="5435600" y="3074988"/>
          <p14:tracePt t="54195" x="5435600" y="3079750"/>
          <p14:tracePt t="54197" x="5435600" y="3086100"/>
          <p14:tracePt t="54199" x="5440363" y="3086100"/>
          <p14:tracePt t="54201" x="5440363" y="3092450"/>
          <p14:tracePt t="54204" x="5440363" y="3097213"/>
          <p14:tracePt t="54211" x="5440363" y="3108325"/>
          <p14:tracePt t="54212" x="5446713" y="3108325"/>
          <p14:tracePt t="54213" x="5446713" y="3114675"/>
          <p14:tracePt t="54218" x="5446713" y="3119438"/>
          <p14:tracePt t="54221" x="5446713" y="3125788"/>
          <p14:tracePt t="54225" x="5453063" y="3130550"/>
          <p14:tracePt t="54227" x="5453063" y="3136900"/>
          <p14:tracePt t="54233" x="5453063" y="3141663"/>
          <p14:tracePt t="54235" x="5453063" y="3148013"/>
          <p14:tracePt t="54240" x="5453063" y="3152775"/>
          <p14:tracePt t="54242" x="5453063" y="3159125"/>
          <p14:tracePt t="54243" x="5457825" y="3159125"/>
          <p14:tracePt t="54246" x="5457825" y="3165475"/>
          <p14:tracePt t="54250" x="5457825" y="3170238"/>
          <p14:tracePt t="54254" x="5457825" y="3176588"/>
          <p14:tracePt t="54256" x="5457825" y="3181350"/>
          <p14:tracePt t="54260" x="5464175" y="3187700"/>
          <p14:tracePt t="54264" x="5464175" y="3192463"/>
          <p14:tracePt t="54272" x="5468938" y="3203575"/>
          <p14:tracePt t="54277" x="5468938" y="3209925"/>
          <p14:tracePt t="54281" x="5475288" y="3209925"/>
          <p14:tracePt t="54283" x="5475288" y="3214688"/>
          <p14:tracePt t="54289" x="5480050" y="3221038"/>
          <p14:tracePt t="54292" x="5480050" y="3227388"/>
          <p14:tracePt t="54299" x="5486400" y="3227388"/>
          <p14:tracePt t="54302" x="5486400" y="3232150"/>
          <p14:tracePt t="54308" x="5491163" y="3238500"/>
          <p14:tracePt t="54314" x="5497513" y="3238500"/>
          <p14:tracePt t="54319" x="5497513" y="3243263"/>
          <p14:tracePt t="54322" x="5502275" y="3243263"/>
          <p14:tracePt t="54323" x="5502275" y="3249613"/>
          <p14:tracePt t="54332" x="5508625" y="3249613"/>
          <p14:tracePt t="54333" x="5508625" y="3254375"/>
          <p14:tracePt t="54338" x="5514975" y="3254375"/>
          <p14:tracePt t="54341" x="5519738" y="3254375"/>
          <p14:tracePt t="54345" x="5519738" y="3260725"/>
          <p14:tracePt t="54346" x="5526088" y="3260725"/>
          <p14:tracePt t="54351" x="5530850" y="3265488"/>
          <p14:tracePt t="54356" x="5537200" y="3271838"/>
          <p14:tracePt t="54359" x="5541963" y="3271838"/>
          <p14:tracePt t="54361" x="5548313" y="3271838"/>
          <p14:tracePt t="54362" x="5548313" y="3276600"/>
          <p14:tracePt t="54365" x="5553075" y="3276600"/>
          <p14:tracePt t="54367" x="5559425" y="3276600"/>
          <p14:tracePt t="54371" x="5564188" y="3282950"/>
          <p14:tracePt t="54372" x="5570538" y="3282950"/>
          <p14:tracePt t="54375" x="5575300" y="3287713"/>
          <p14:tracePt t="54379" x="5581650" y="3294063"/>
          <p14:tracePt t="54381" x="5592763" y="3294063"/>
          <p14:tracePt t="54382" x="5592763" y="3300413"/>
          <p14:tracePt t="54384" x="5599113" y="3300413"/>
          <p14:tracePt t="54386" x="5603875" y="3300413"/>
          <p14:tracePt t="54387" x="5603875" y="3305175"/>
          <p14:tracePt t="54388" x="5610225" y="3305175"/>
          <p14:tracePt t="54389" x="5614988" y="3305175"/>
          <p14:tracePt t="54391" x="5621338" y="3305175"/>
          <p14:tracePt t="54392" x="5621338" y="3311525"/>
          <p14:tracePt t="54393" x="5626100" y="3311525"/>
          <p14:tracePt t="54395" x="5632450" y="3311525"/>
          <p14:tracePt t="54395" x="5637213" y="3311525"/>
          <p14:tracePt t="54400" x="5649913" y="3322638"/>
          <p14:tracePt t="54401" x="5654675" y="3322638"/>
          <p14:tracePt t="54402" x="5661025" y="3322638"/>
          <p14:tracePt t="54403" x="5665788" y="3322638"/>
          <p14:tracePt t="54404" x="5672138" y="3327400"/>
          <p14:tracePt t="54406" x="5676900" y="3327400"/>
          <p14:tracePt t="54406" x="5683250" y="3327400"/>
          <p14:tracePt t="54407" x="5688013" y="3333750"/>
          <p14:tracePt t="54409" x="5694363" y="3333750"/>
          <p14:tracePt t="54414" x="5716588" y="3338513"/>
          <p14:tracePt t="54415" x="5722938" y="3344863"/>
          <p14:tracePt t="54415" x="5727700" y="3344863"/>
          <p14:tracePt t="54416" x="5734050" y="3344863"/>
          <p14:tracePt t="54419" x="5745163" y="3344863"/>
          <p14:tracePt t="54420" x="5756275" y="3349625"/>
          <p14:tracePt t="54422" x="5767388" y="3355975"/>
          <p14:tracePt t="54422" x="5772150" y="3355975"/>
          <p14:tracePt t="54425" x="5783263" y="3355975"/>
          <p14:tracePt t="54428" x="5807075" y="3362325"/>
          <p14:tracePt t="54428" x="5811838" y="3362325"/>
          <p14:tracePt t="54429" x="5811838" y="3367088"/>
          <p14:tracePt t="54431" x="5822950" y="3367088"/>
          <p14:tracePt t="54434" x="5845175" y="3367088"/>
          <p14:tracePt t="54436" x="5851525" y="3373438"/>
          <p14:tracePt t="54436" x="5862638" y="3373438"/>
          <p14:tracePt t="54438" x="0" y="0"/>
        </p14:tracePtLst>
        <p14:tracePtLst>
          <p14:tracePt t="54969" x="7431088" y="3057525"/>
          <p14:tracePt t="54985" x="7431088" y="3052763"/>
          <p14:tracePt t="54992" x="7424738" y="3052763"/>
          <p14:tracePt t="54999" x="7413625" y="3052763"/>
          <p14:tracePt t="55001" x="7413625" y="3046413"/>
          <p14:tracePt t="55007" x="7402513" y="3046413"/>
          <p14:tracePt t="55012" x="7391400" y="3041650"/>
          <p14:tracePt t="55016" x="7380288" y="3041650"/>
          <p14:tracePt t="55021" x="7369175" y="3035300"/>
          <p14:tracePt t="55023" x="7362825" y="3035300"/>
          <p14:tracePt t="55027" x="7351713" y="3030538"/>
          <p14:tracePt t="55028" x="7340600" y="3030538"/>
          <p14:tracePt t="55031" x="7335838" y="3030538"/>
          <p14:tracePt t="55032" x="7329488" y="3030538"/>
          <p14:tracePt t="55034" x="7324725" y="3024188"/>
          <p14:tracePt t="55035" x="7318375" y="3024188"/>
          <p14:tracePt t="55037" x="7313613" y="3024188"/>
          <p14:tracePt t="55038" x="7302500" y="3024188"/>
          <p14:tracePt t="55041" x="7296150" y="3024188"/>
          <p14:tracePt t="55042" x="7296150" y="3019425"/>
          <p14:tracePt t="55044" x="7285038" y="3019425"/>
          <p14:tracePt t="55045" x="7278688" y="3019425"/>
          <p14:tracePt t="55047" x="7273925" y="3019425"/>
          <p14:tracePt t="55048" x="7267575" y="3019425"/>
          <p14:tracePt t="55049" x="7262813" y="3019425"/>
          <p14:tracePt t="55052" x="7251700" y="3013075"/>
          <p14:tracePt t="55053" x="7245350" y="3013075"/>
          <p14:tracePt t="55055" x="7240588" y="3013075"/>
          <p14:tracePt t="55056" x="7234238" y="3013075"/>
          <p14:tracePt t="55059" x="7223125" y="3006725"/>
          <p14:tracePt t="55060" x="7216775" y="3006725"/>
          <p14:tracePt t="55061" x="7212013" y="3006725"/>
          <p14:tracePt t="55062" x="7205663" y="3006725"/>
          <p14:tracePt t="55063" x="7200900" y="3006725"/>
          <p14:tracePt t="55065" x="7194550" y="3006725"/>
          <p14:tracePt t="55067" x="7183438" y="3006725"/>
          <p14:tracePt t="55068" x="7172325" y="3006725"/>
          <p14:tracePt t="55069" x="7167563" y="3006725"/>
          <p14:tracePt t="55072" x="7161213" y="3006725"/>
          <p14:tracePt t="55073" x="7154863" y="3006725"/>
          <p14:tracePt t="55074" x="7150100" y="3006725"/>
          <p14:tracePt t="55074" x="7143750" y="3006725"/>
          <p14:tracePt t="55075" x="7138988" y="3001963"/>
          <p14:tracePt t="55076" x="7132638" y="3001963"/>
          <p14:tracePt t="55078" x="7127875" y="3001963"/>
          <p14:tracePt t="55079" x="7121525" y="3001963"/>
          <p14:tracePt t="55079" x="7116763" y="3001963"/>
          <p14:tracePt t="55080" x="7110413" y="3001963"/>
          <p14:tracePt t="55082" x="7105650" y="3001963"/>
          <p14:tracePt t="55083" x="7092950" y="3001963"/>
          <p14:tracePt t="55085" x="7081838" y="3001963"/>
          <p14:tracePt t="55086" x="7077075" y="3001963"/>
          <p14:tracePt t="55087" x="7070725" y="2995613"/>
          <p14:tracePt t="55093" x="7032625" y="2995613"/>
          <p14:tracePt t="55094" x="7019925" y="2995613"/>
          <p14:tracePt t="55094" x="7015163" y="2995613"/>
          <p14:tracePt t="55095" x="7008813" y="2995613"/>
          <p14:tracePt t="55097" x="6992938" y="2995613"/>
          <p14:tracePt t="55099" x="6986588" y="2995613"/>
          <p14:tracePt t="55100" x="6970713" y="2995613"/>
          <p14:tracePt t="55101" x="6964363" y="2995613"/>
          <p14:tracePt t="55103" x="6946900" y="2995613"/>
          <p14:tracePt t="55104" x="6935788" y="2995613"/>
          <p14:tracePt t="55106" x="6931025" y="2995613"/>
          <p14:tracePt t="55106" x="6924675" y="2995613"/>
          <p14:tracePt t="55107" x="6913563" y="2995613"/>
          <p14:tracePt t="55108" x="6902450" y="2995613"/>
          <p14:tracePt t="55110" x="6891338" y="2995613"/>
          <p14:tracePt t="55111" x="6880225" y="2995613"/>
          <p14:tracePt t="55113" x="6873875" y="2995613"/>
          <p14:tracePt t="55114" x="6858000" y="2995613"/>
          <p14:tracePt t="55115" x="6851650" y="2995613"/>
          <p14:tracePt t="55116" x="6840538" y="2995613"/>
          <p14:tracePt t="55117" x="6835775" y="2995613"/>
          <p14:tracePt t="55120" x="6818313" y="2995613"/>
          <p14:tracePt t="55120" x="6811963" y="2990850"/>
          <p14:tracePt t="55121" x="6807200" y="2990850"/>
          <p14:tracePt t="55122" x="6796088" y="2990850"/>
          <p14:tracePt t="55123" x="6789738" y="2990850"/>
          <p14:tracePt t="55124" x="6784975" y="2990850"/>
          <p14:tracePt t="55127" x="6762750" y="2990850"/>
          <p14:tracePt t="55128" x="6751638" y="2990850"/>
          <p14:tracePt t="55129" x="6745288" y="2990850"/>
          <p14:tracePt t="55130" x="6738938" y="2990850"/>
          <p14:tracePt t="55131" x="6727825" y="2990850"/>
          <p14:tracePt t="55133" x="6716713" y="2990850"/>
          <p14:tracePt t="55135" x="6711950" y="2990850"/>
          <p14:tracePt t="55136" x="6705600" y="2990850"/>
          <p14:tracePt t="55137" x="6700838" y="2990850"/>
          <p14:tracePt t="55137" x="6689725" y="2990850"/>
          <p14:tracePt t="55138" x="6683375" y="2990850"/>
          <p14:tracePt t="55139" x="6677025" y="2990850"/>
          <p14:tracePt t="55141" x="6672263" y="2990850"/>
          <p14:tracePt t="55141" x="6665913" y="2990850"/>
          <p14:tracePt t="55143" x="6661150" y="2990850"/>
          <p14:tracePt t="55143" x="6650038" y="2990850"/>
          <p14:tracePt t="55145" x="6643688" y="2990850"/>
          <p14:tracePt t="55147" x="6632575" y="2990850"/>
          <p14:tracePt t="55148" x="6627813" y="2990850"/>
          <p14:tracePt t="55149" x="6616700" y="2990850"/>
          <p14:tracePt t="55151" x="6604000" y="2990850"/>
          <p14:tracePt t="55152" x="6599238" y="2990850"/>
          <p14:tracePt t="55155" x="6588125" y="2990850"/>
          <p14:tracePt t="55156" x="6581775" y="2990850"/>
          <p14:tracePt t="55157" x="6570663" y="2990850"/>
          <p14:tracePt t="55159" x="6565900" y="2990850"/>
          <p14:tracePt t="55161" x="6559550" y="2990850"/>
          <p14:tracePt t="55162" x="6554788" y="2990850"/>
          <p14:tracePt t="55162" x="6548438" y="2990850"/>
          <p14:tracePt t="55164" x="6537325" y="2990850"/>
          <p14:tracePt t="55169" x="6526213" y="2990850"/>
          <p14:tracePt t="55169" x="6515100" y="2990850"/>
          <p14:tracePt t="55172" x="6508750" y="2990850"/>
          <p14:tracePt t="55173" x="6503988" y="2990850"/>
          <p14:tracePt t="55173" x="6497638" y="2990850"/>
          <p14:tracePt t="55176" x="6492875" y="2990850"/>
          <p14:tracePt t="55176" x="6486525" y="2990850"/>
          <p14:tracePt t="55177" x="6481763" y="2990850"/>
          <p14:tracePt t="55178" x="6475413" y="2990850"/>
          <p14:tracePt t="55180" x="6469063" y="2990850"/>
          <p14:tracePt t="55182" x="6464300" y="2995613"/>
          <p14:tracePt t="55183" x="6457950" y="2995613"/>
          <p14:tracePt t="55184" x="6453188" y="2995613"/>
          <p14:tracePt t="55185" x="6446838" y="2995613"/>
          <p14:tracePt t="55186" x="6442075" y="2995613"/>
          <p14:tracePt t="55189" x="6435725" y="3001963"/>
          <p14:tracePt t="55190" x="6424613" y="3001963"/>
          <p14:tracePt t="55192" x="6419850" y="3001963"/>
          <p14:tracePt t="55193" x="6413500" y="3001963"/>
          <p14:tracePt t="55194" x="6408738" y="3001963"/>
          <p14:tracePt t="55196" x="6402388" y="3001963"/>
          <p14:tracePt t="55198" x="6391275" y="3001963"/>
          <p14:tracePt t="55199" x="6384925" y="3001963"/>
          <p14:tracePt t="55200" x="6380163" y="3001963"/>
          <p14:tracePt t="55203" x="6369050" y="3001963"/>
          <p14:tracePt t="55204" x="6362700" y="3001963"/>
          <p14:tracePt t="55206" x="6357938" y="3006725"/>
          <p14:tracePt t="55207" x="6351588" y="3006725"/>
          <p14:tracePt t="55208" x="6346825" y="3006725"/>
          <p14:tracePt t="55209" x="6340475" y="3006725"/>
          <p14:tracePt t="55210" x="6334125" y="3006725"/>
          <p14:tracePt t="55211" x="6329363" y="3006725"/>
          <p14:tracePt t="55212" x="6318250" y="3006725"/>
          <p14:tracePt t="55213" x="6311900" y="3006725"/>
          <p14:tracePt t="55215" x="6300788" y="3006725"/>
          <p14:tracePt t="55217" x="6296025" y="3006725"/>
          <p14:tracePt t="55219" x="6284913" y="3006725"/>
          <p14:tracePt t="55220" x="6278563" y="3006725"/>
          <p14:tracePt t="55221" x="6278563" y="3013075"/>
          <p14:tracePt t="55222" x="6267450" y="3013075"/>
          <p14:tracePt t="55224" x="6256338" y="3013075"/>
          <p14:tracePt t="55228" x="6234113" y="3013075"/>
          <p14:tracePt t="55230" x="6223000" y="3013075"/>
          <p14:tracePt t="55231" x="6211888" y="3013075"/>
          <p14:tracePt t="55232" x="6205538" y="3013075"/>
          <p14:tracePt t="55236" x="6183313" y="3013075"/>
          <p14:tracePt t="55237" x="6172200" y="3013075"/>
          <p14:tracePt t="55238" x="6165850" y="3013075"/>
          <p14:tracePt t="55242" x="6143625" y="3013075"/>
          <p14:tracePt t="55243" x="6138863" y="3013075"/>
          <p14:tracePt t="55244" x="6132513" y="3013075"/>
          <p14:tracePt t="55247" x="6110288" y="3013075"/>
          <p14:tracePt t="55249" x="6099175" y="3013075"/>
          <p14:tracePt t="55250" x="6092825" y="3013075"/>
          <p14:tracePt t="55253" x="6070600" y="3013075"/>
          <p14:tracePt t="55255" x="6065838" y="3013075"/>
          <p14:tracePt t="55256" x="6059488" y="3013075"/>
          <p14:tracePt t="55262" x="6030913" y="3019425"/>
          <p14:tracePt t="55263" x="6019800" y="3019425"/>
          <p14:tracePt t="55265" x="6015038" y="3019425"/>
          <p14:tracePt t="55267" x="6003925" y="3019425"/>
          <p14:tracePt t="55268" x="5997575" y="3019425"/>
          <p14:tracePt t="55269" x="5991225" y="3019425"/>
          <p14:tracePt t="55270" x="5986463" y="3019425"/>
          <p14:tracePt t="55274" x="5969000" y="3019425"/>
          <p14:tracePt t="55276" x="5957888" y="3019425"/>
          <p14:tracePt t="55278" x="5953125" y="3019425"/>
          <p14:tracePt t="55281" x="5935663" y="3019425"/>
          <p14:tracePt t="55282" x="5930900" y="3019425"/>
          <p14:tracePt t="55284" x="5924550" y="3019425"/>
          <p14:tracePt t="55286" x="5913438" y="3019425"/>
          <p14:tracePt t="55289" x="5902325" y="3024188"/>
          <p14:tracePt t="55290" x="5895975" y="3024188"/>
          <p14:tracePt t="55291" x="5891213" y="3024188"/>
          <p14:tracePt t="55293" x="5884863" y="3024188"/>
          <p14:tracePt t="55294" x="5880100" y="3024188"/>
          <p14:tracePt t="55295" x="5868988" y="3024188"/>
          <p14:tracePt t="55297" x="5857875" y="3024188"/>
          <p14:tracePt t="55300" x="5851525" y="3024188"/>
          <p14:tracePt t="55302" x="5845175" y="3024188"/>
          <p14:tracePt t="55303" x="5834063" y="3024188"/>
          <p14:tracePt t="55304" x="5829300" y="3024188"/>
          <p14:tracePt t="55308" x="5818188" y="3024188"/>
          <p14:tracePt t="55308" x="5811838" y="3024188"/>
          <p14:tracePt t="55310" x="5807075" y="3024188"/>
          <p14:tracePt t="55312" x="5807075" y="3030538"/>
          <p14:tracePt t="55312" x="5800725" y="3030538"/>
          <p14:tracePt t="55314" x="5795963" y="3030538"/>
          <p14:tracePt t="55315" x="5789613" y="3030538"/>
          <p14:tracePt t="55317" x="5783263" y="3030538"/>
          <p14:tracePt t="55319" x="5772150" y="3030538"/>
          <p14:tracePt t="55321" x="5767388" y="3030538"/>
          <p14:tracePt t="55322" x="5761038" y="3030538"/>
          <p14:tracePt t="55324" x="5749925" y="3030538"/>
          <p14:tracePt t="55327" x="5745163" y="3030538"/>
          <p14:tracePt t="55329" x="5738813" y="3030538"/>
          <p14:tracePt t="55329" x="5734050" y="3030538"/>
          <p14:tracePt t="55331" x="5727700" y="3035300"/>
          <p14:tracePt t="55333" x="5722938" y="3035300"/>
          <p14:tracePt t="55335" x="5716588" y="3035300"/>
          <p14:tracePt t="55338" x="5705475" y="3035300"/>
          <p14:tracePt t="55340" x="5694363" y="3041650"/>
          <p14:tracePt t="55342" x="5688013" y="3041650"/>
          <p14:tracePt t="55344" x="5683250" y="3041650"/>
          <p14:tracePt t="55346" x="5676900" y="3041650"/>
          <p14:tracePt t="55347" x="5672138" y="3041650"/>
          <p14:tracePt t="55350" x="5665788" y="3046413"/>
          <p14:tracePt t="55351" x="5661025" y="3046413"/>
          <p14:tracePt t="55353" x="5654675" y="3046413"/>
          <p14:tracePt t="55353" x="5649913" y="3046413"/>
          <p14:tracePt t="55357" x="5643563" y="3052763"/>
          <p14:tracePt t="55359" x="5637213" y="3052763"/>
          <p14:tracePt t="55361" x="5632450" y="3052763"/>
          <p14:tracePt t="55361" x="5626100" y="3052763"/>
          <p14:tracePt t="55364" x="5621338" y="3052763"/>
          <p14:tracePt t="55368" x="5614988" y="3057525"/>
          <p14:tracePt t="55370" x="5610225" y="3057525"/>
          <p14:tracePt t="55372" x="5603875" y="3063875"/>
          <p14:tracePt t="55374" x="5599113" y="3063875"/>
          <p14:tracePt t="55378" x="5592763" y="3063875"/>
          <p14:tracePt t="55380" x="5588000" y="3063875"/>
          <p14:tracePt t="55381" x="5581650" y="3068638"/>
          <p14:tracePt t="55385" x="5575300" y="3068638"/>
          <p14:tracePt t="55387" x="5570538" y="3068638"/>
          <p14:tracePt t="55389" x="5564188" y="3068638"/>
          <p14:tracePt t="55390" x="5564188" y="3074988"/>
          <p14:tracePt t="55392" x="5559425" y="3074988"/>
          <p14:tracePt t="55394" x="5553075" y="3074988"/>
          <p14:tracePt t="55398" x="5548313" y="3074988"/>
          <p14:tracePt t="55400" x="5541963" y="3079750"/>
          <p14:tracePt t="55403" x="5537200" y="3086100"/>
          <p14:tracePt t="55406" x="5530850" y="3086100"/>
          <p14:tracePt t="55407" x="5526088" y="3086100"/>
          <p14:tracePt t="55413" x="5519738" y="3092450"/>
          <p14:tracePt t="55415" x="5508625" y="3092450"/>
          <p14:tracePt t="55419" x="5502275" y="3092450"/>
          <p14:tracePt t="55422" x="5497513" y="3092450"/>
          <p14:tracePt t="55426" x="5491163" y="3097213"/>
          <p14:tracePt t="55428" x="5486400" y="3097213"/>
          <p14:tracePt t="55432" x="5480050" y="3097213"/>
          <p14:tracePt t="55435" x="5475288" y="3103563"/>
          <p14:tracePt t="55440" x="5468938" y="3108325"/>
          <p14:tracePt t="55441" x="5464175" y="3108325"/>
          <p14:tracePt t="55448" x="5457825" y="3108325"/>
          <p14:tracePt t="55450" x="5457825" y="3114675"/>
          <p14:tracePt t="55454" x="5453063" y="3114675"/>
          <p14:tracePt t="55461" x="5446713" y="3119438"/>
          <p14:tracePt t="55464" x="5440363" y="3119438"/>
          <p14:tracePt t="55469" x="5440363" y="3125788"/>
          <p14:tracePt t="55475" x="5440363" y="3130550"/>
          <p14:tracePt t="55477" x="5435600" y="3130550"/>
          <p14:tracePt t="55482" x="5435600" y="3136900"/>
          <p14:tracePt t="55486" x="5435600" y="3141663"/>
          <p14:tracePt t="55491" x="5435600" y="3148013"/>
          <p14:tracePt t="55493" x="5435600" y="3152775"/>
          <p14:tracePt t="55497" x="5435600" y="3159125"/>
          <p14:tracePt t="55502" x="5435600" y="3165475"/>
          <p14:tracePt t="55505" x="5435600" y="3170238"/>
          <p14:tracePt t="55507" x="5435600" y="3176588"/>
          <p14:tracePt t="55509" x="5435600" y="3181350"/>
          <p14:tracePt t="55511" x="5440363" y="3181350"/>
          <p14:tracePt t="55513" x="5446713" y="3181350"/>
          <p14:tracePt t="55514" x="5446713" y="3187700"/>
          <p14:tracePt t="55518" x="5453063" y="3192463"/>
          <p14:tracePt t="55521" x="5453063" y="3198813"/>
          <p14:tracePt t="55525" x="5457825" y="3209925"/>
          <p14:tracePt t="55528" x="5468938" y="3214688"/>
          <p14:tracePt t="55533" x="5475288" y="3221038"/>
          <p14:tracePt t="55534" x="5475288" y="3227388"/>
          <p14:tracePt t="55537" x="5480050" y="3227388"/>
          <p14:tracePt t="55539" x="5480050" y="3232150"/>
          <p14:tracePt t="55541" x="5486400" y="3238500"/>
          <p14:tracePt t="55545" x="5491163" y="3243263"/>
          <p14:tracePt t="55547" x="5497513" y="3249613"/>
          <p14:tracePt t="55553" x="5502275" y="3254375"/>
          <p14:tracePt t="55554" x="5508625" y="3254375"/>
          <p14:tracePt t="55554" x="5508625" y="3260725"/>
          <p14:tracePt t="55556" x="5514975" y="3260725"/>
          <p14:tracePt t="55559" x="5514975" y="3265488"/>
          <p14:tracePt t="55560" x="5519738" y="3271838"/>
          <p14:tracePt t="55563" x="5526088" y="3271838"/>
          <p14:tracePt t="55564" x="5526088" y="3276600"/>
          <p14:tracePt t="55566" x="5530850" y="3276600"/>
          <p14:tracePt t="55567" x="5537200" y="3276600"/>
          <p14:tracePt t="55568" x="5537200" y="3282950"/>
          <p14:tracePt t="55569" x="5541963" y="3282950"/>
          <p14:tracePt t="55571" x="5541963" y="3287713"/>
          <p14:tracePt t="55573" x="5548313" y="3294063"/>
          <p14:tracePt t="55574" x="5553075" y="3294063"/>
          <p14:tracePt t="55575" x="5559425" y="3300413"/>
          <p14:tracePt t="55578" x="5564188" y="3300413"/>
          <p14:tracePt t="55579" x="5564188" y="3305175"/>
          <p14:tracePt t="55580" x="5570538" y="3305175"/>
          <p14:tracePt t="55582" x="5570538" y="3311525"/>
          <p14:tracePt t="55582" x="5575300" y="3316288"/>
          <p14:tracePt t="55584" x="5581650" y="3316288"/>
          <p14:tracePt t="55587" x="5592763" y="3322638"/>
          <p14:tracePt t="55590" x="5603875" y="3327400"/>
          <p14:tracePt t="55592" x="5610225" y="3338513"/>
          <p14:tracePt t="55595" x="5621338" y="3344863"/>
          <p14:tracePt t="55596" x="5626100" y="3344863"/>
          <p14:tracePt t="55597" x="5632450" y="3349625"/>
          <p14:tracePt t="55599" x="5643563" y="3355975"/>
          <p14:tracePt t="55602" x="5654675" y="3362325"/>
          <p14:tracePt t="55604" x="5665788" y="3373438"/>
          <p14:tracePt t="55605" x="5672138" y="3373438"/>
          <p14:tracePt t="55607" x="5683250" y="3378200"/>
          <p14:tracePt t="55608" x="5688013" y="3378200"/>
          <p14:tracePt t="55609" x="5694363" y="3384550"/>
          <p14:tracePt t="55609" x="5699125" y="3389313"/>
          <p14:tracePt t="55611" x="5705475" y="3389313"/>
          <p14:tracePt t="55612" x="5710238" y="3389313"/>
          <p14:tracePt t="55614" x="5722938" y="3400425"/>
          <p14:tracePt t="55615" x="5727700" y="3400425"/>
          <p14:tracePt t="55616" x="5738813" y="3406775"/>
          <p14:tracePt t="55619" x="5756275" y="3411538"/>
          <p14:tracePt t="55622" x="5778500" y="3422650"/>
          <p14:tracePt t="55623" x="5783263" y="3422650"/>
          <p14:tracePt t="55623" x="5789613" y="3429000"/>
          <p14:tracePt t="55624" x="5795963" y="3429000"/>
          <p14:tracePt t="55629" x="5829300" y="3446463"/>
          <p14:tracePt t="55632" x="5845175" y="3451225"/>
          <p14:tracePt t="55634" x="5862638" y="3451225"/>
          <p14:tracePt t="55635" x="5873750" y="3457575"/>
          <p14:tracePt t="55636" x="5884863" y="3462338"/>
          <p14:tracePt t="55639" x="5895975" y="3462338"/>
          <p14:tracePt t="55640" x="5907088" y="3468688"/>
          <p14:tracePt t="55642" x="5918200" y="3473450"/>
          <p14:tracePt t="55643" x="5930900" y="3473450"/>
          <p14:tracePt t="55644" x="5935663" y="3473450"/>
          <p14:tracePt t="55645" x="0" y="0"/>
        </p14:tracePtLst>
        <p14:tracePtLst>
          <p14:tracePt t="57220" x="8977313" y="2951163"/>
          <p14:tracePt t="57229" x="8970963" y="2951163"/>
          <p14:tracePt t="57235" x="8966200" y="2951163"/>
          <p14:tracePt t="57246" x="8959850" y="2951163"/>
          <p14:tracePt t="57252" x="8953500" y="2951163"/>
          <p14:tracePt t="57260" x="8948738" y="2951163"/>
          <p14:tracePt t="57264" x="8942388" y="2951163"/>
          <p14:tracePt t="57273" x="8937625" y="2951163"/>
          <p14:tracePt t="57281" x="8931275" y="2951163"/>
          <p14:tracePt t="57290" x="8926513" y="2951163"/>
          <p14:tracePt t="57295" x="8920163" y="2951163"/>
          <p14:tracePt t="57303" x="8915400" y="2951163"/>
          <p14:tracePt t="57312" x="8909050" y="2951163"/>
          <p14:tracePt t="57319" x="8904288" y="2951163"/>
          <p14:tracePt t="57322" x="8897938" y="2951163"/>
          <p14:tracePt t="57328" x="8893175" y="2951163"/>
          <p14:tracePt t="57334" x="8886825" y="2951163"/>
          <p14:tracePt t="57339" x="8880475" y="2951163"/>
          <p14:tracePt t="57342" x="8875713" y="2951163"/>
          <p14:tracePt t="57346" x="8869363" y="2951163"/>
          <p14:tracePt t="57349" x="8864600" y="2951163"/>
          <p14:tracePt t="57353" x="8858250" y="2951163"/>
          <p14:tracePt t="57356" x="8853488" y="2951163"/>
          <p14:tracePt t="57358" x="8847138" y="2951163"/>
          <p14:tracePt t="57361" x="8842375" y="2951163"/>
          <p14:tracePt t="57364" x="8836025" y="2944813"/>
          <p14:tracePt t="57367" x="8831263" y="2944813"/>
          <p14:tracePt t="57368" x="8824913" y="2944813"/>
          <p14:tracePt t="57371" x="8820150" y="2944813"/>
          <p14:tracePt t="57373" x="8813800" y="2944813"/>
          <p14:tracePt t="57378" x="8807450" y="2944813"/>
          <p14:tracePt t="57379" x="8802688" y="2944813"/>
          <p14:tracePt t="57382" x="8796338" y="2944813"/>
          <p14:tracePt t="57386" x="8791575" y="2944813"/>
          <p14:tracePt t="57388" x="8785225" y="2944813"/>
          <p14:tracePt t="57393" x="8774113" y="2944813"/>
          <p14:tracePt t="57399" x="8769350" y="2944813"/>
          <p14:tracePt t="57400" x="8763000" y="2944813"/>
          <p14:tracePt t="57404" x="8758238" y="2944813"/>
          <p14:tracePt t="57407" x="8751888" y="2944813"/>
          <p14:tracePt t="57410" x="8745538" y="2944813"/>
          <p14:tracePt t="57415" x="8740775" y="2944813"/>
          <p14:tracePt t="57419" x="8734425" y="2944813"/>
          <p14:tracePt t="57423" x="8729663" y="2944813"/>
          <p14:tracePt t="57430" x="8723313" y="2944813"/>
          <p14:tracePt t="57439" x="8718550" y="2944813"/>
          <p14:tracePt t="57441" x="8712200" y="2944813"/>
          <p14:tracePt t="57448" x="8712200" y="2951163"/>
          <p14:tracePt t="57449" x="8707438" y="2951163"/>
          <p14:tracePt t="57458" x="8701088" y="2951163"/>
          <p14:tracePt t="57466" x="8696325" y="2951163"/>
          <p14:tracePt t="57470" x="8696325" y="2957513"/>
          <p14:tracePt t="57476" x="8689975" y="2957513"/>
          <p14:tracePt t="57478" x="8685213" y="2957513"/>
          <p14:tracePt t="57486" x="8685213" y="2962275"/>
          <p14:tracePt t="57489" x="8678863" y="2962275"/>
          <p14:tracePt t="57497" x="8672513" y="2962275"/>
          <p14:tracePt t="57498" x="8672513" y="2968625"/>
          <p14:tracePt t="57504" x="8667750" y="2973388"/>
          <p14:tracePt t="57511" x="8661400" y="2979738"/>
          <p14:tracePt t="57515" x="8661400" y="2984500"/>
          <p14:tracePt t="57521" x="8661400" y="2990850"/>
          <p14:tracePt t="57523" x="8656638" y="2995613"/>
          <p14:tracePt t="57530" x="8656638" y="3001963"/>
          <p14:tracePt t="57534" x="8656638" y="3006725"/>
          <p14:tracePt t="57539" x="8656638" y="3013075"/>
          <p14:tracePt t="57545" x="8656638" y="3019425"/>
          <p14:tracePt t="57547" x="8656638" y="3024188"/>
          <p14:tracePt t="57554" x="8656638" y="3030538"/>
          <p14:tracePt t="57558" x="8656638" y="3035300"/>
          <p14:tracePt t="57563" x="8656638" y="3041650"/>
          <p14:tracePt t="57567" x="8656638" y="3046413"/>
          <p14:tracePt t="57575" x="8656638" y="3052763"/>
          <p14:tracePt t="57577" x="8656638" y="3057525"/>
          <p14:tracePt t="57580" x="8661400" y="3057525"/>
          <p14:tracePt t="57583" x="8661400" y="3063875"/>
          <p14:tracePt t="57587" x="8667750" y="3068638"/>
          <p14:tracePt t="57590" x="8667750" y="3074988"/>
          <p14:tracePt t="57594" x="8667750" y="3079750"/>
          <p14:tracePt t="57596" x="8672513" y="3079750"/>
          <p14:tracePt t="57600" x="8672513" y="3092450"/>
          <p14:tracePt t="57606" x="8678863" y="3097213"/>
          <p14:tracePt t="57610" x="8678863" y="3108325"/>
          <p14:tracePt t="57612" x="8678863" y="3114675"/>
          <p14:tracePt t="57615" x="8685213" y="3119438"/>
          <p14:tracePt t="57617" x="8689975" y="3119438"/>
          <p14:tracePt t="57618" x="8689975" y="3125788"/>
          <p14:tracePt t="57621" x="8689975" y="3130550"/>
          <p14:tracePt t="57623" x="8696325" y="3136900"/>
          <p14:tracePt t="57627" x="8696325" y="3141663"/>
          <p14:tracePt t="57630" x="8701088" y="3148013"/>
          <p14:tracePt t="57632" x="8701088" y="3152775"/>
          <p14:tracePt t="57636" x="8707438" y="3159125"/>
          <p14:tracePt t="57637" x="8707438" y="3165475"/>
          <p14:tracePt t="57639" x="8712200" y="3165475"/>
          <p14:tracePt t="57641" x="8718550" y="3170238"/>
          <p14:tracePt t="57646" x="8723313" y="3176588"/>
          <p14:tracePt t="57648" x="8723313" y="3181350"/>
          <p14:tracePt t="57651" x="8729663" y="3181350"/>
          <p14:tracePt t="57653" x="8729663" y="3187700"/>
          <p14:tracePt t="57656" x="8734425" y="3187700"/>
          <p14:tracePt t="57659" x="8740775" y="3187700"/>
          <p14:tracePt t="57659" x="8740775" y="3192463"/>
          <p14:tracePt t="57665" x="8745538" y="3192463"/>
          <p14:tracePt t="57670" x="8745538" y="3198813"/>
          <p14:tracePt t="57672" x="8751888" y="3198813"/>
          <p14:tracePt t="57678" x="8758238" y="3198813"/>
          <p14:tracePt t="57685" x="8763000" y="3203575"/>
          <p14:tracePt t="57687" x="8763000" y="3209925"/>
          <p14:tracePt t="57688" x="8769350" y="3209925"/>
          <p14:tracePt t="57693" x="8774113" y="3209925"/>
          <p14:tracePt t="57698" x="8780463" y="3209925"/>
          <p14:tracePt t="57702" x="8785225" y="3214688"/>
          <p14:tracePt t="57706" x="8791575" y="3214688"/>
          <p14:tracePt t="57711" x="8796338" y="3214688"/>
          <p14:tracePt t="57715" x="8802688" y="3214688"/>
          <p14:tracePt t="57716" x="8802688" y="3221038"/>
          <p14:tracePt t="57718" x="8807450" y="3221038"/>
          <p14:tracePt t="57720" x="8813800" y="3221038"/>
          <p14:tracePt t="57725" x="8820150" y="3221038"/>
          <p14:tracePt t="57727" x="8824913" y="3227388"/>
          <p14:tracePt t="57731" x="8831263" y="3227388"/>
          <p14:tracePt t="57733" x="8836025" y="3232150"/>
          <p14:tracePt t="57735" x="8842375" y="3232150"/>
          <p14:tracePt t="57740" x="8853488" y="3232150"/>
          <p14:tracePt t="57742" x="8858250" y="3232150"/>
          <p14:tracePt t="57744" x="8858250" y="3238500"/>
          <p14:tracePt t="57746" x="8864600" y="3238500"/>
          <p14:tracePt t="57750" x="8875713" y="3238500"/>
          <p14:tracePt t="57752" x="8880475" y="3238500"/>
          <p14:tracePt t="57756" x="8886825" y="3243263"/>
          <p14:tracePt t="57757" x="8893175" y="3243263"/>
          <p14:tracePt t="57761" x="8904288" y="3243263"/>
          <p14:tracePt t="57762" x="8909050" y="3243263"/>
          <p14:tracePt t="57768" x="8926513" y="3243263"/>
          <p14:tracePt t="57770" x="8931275" y="3243263"/>
          <p14:tracePt t="57772" x="8937625" y="3243263"/>
          <p14:tracePt t="57774" x="8937625" y="3249613"/>
          <p14:tracePt t="57776" x="8948738" y="3249613"/>
          <p14:tracePt t="57779" x="8953500" y="3249613"/>
          <p14:tracePt t="57782" x="8959850" y="3249613"/>
          <p14:tracePt t="57783" x="8966200" y="3249613"/>
          <p14:tracePt t="57785" x="8970963" y="3249613"/>
          <p14:tracePt t="57787" x="8977313" y="3249613"/>
          <p14:tracePt t="57789" x="8982075" y="3249613"/>
          <p14:tracePt t="57794" x="8993188" y="3249613"/>
          <p14:tracePt t="57797" x="8999538" y="3249613"/>
          <p14:tracePt t="57803" x="9010650" y="3249613"/>
          <p14:tracePt t="57804" x="9015413" y="3249613"/>
          <p14:tracePt t="57810" x="9028113" y="3249613"/>
          <p14:tracePt t="57816" x="9039225" y="3249613"/>
          <p14:tracePt t="57819" x="9043988" y="3249613"/>
          <p14:tracePt t="57822" x="9050338" y="3249613"/>
          <p14:tracePt t="57826" x="9055100" y="3249613"/>
          <p14:tracePt t="57831" x="9066213" y="3249613"/>
          <p14:tracePt t="57838" x="9072563" y="3249613"/>
          <p14:tracePt t="57840" x="9077325" y="3249613"/>
          <p14:tracePt t="57843" x="9088438" y="3243263"/>
          <p14:tracePt t="57847" x="9094788" y="3243263"/>
          <p14:tracePt t="57851" x="9101138" y="3243263"/>
          <p14:tracePt t="57853" x="9105900" y="3238500"/>
          <p14:tracePt t="57855" x="9112250" y="3238500"/>
          <p14:tracePt t="57859" x="9117013" y="3238500"/>
          <p14:tracePt t="57863" x="9123363" y="3238500"/>
          <p14:tracePt t="57865" x="9128125" y="3232150"/>
          <p14:tracePt t="57867" x="9134475" y="3232150"/>
          <p14:tracePt t="57873" x="9145588" y="3227388"/>
          <p14:tracePt t="57878" x="9156700" y="3221038"/>
          <p14:tracePt t="57881" x="9163050" y="3221038"/>
          <p14:tracePt t="57886" x="9167813" y="3214688"/>
          <p14:tracePt t="57888" x="9174163" y="3214688"/>
          <p14:tracePt t="57891" x="9178925" y="3214688"/>
          <p14:tracePt t="57894" x="9185275" y="3214688"/>
          <p14:tracePt t="57895" x="9185275" y="3209925"/>
          <p14:tracePt t="57898" x="9190038" y="3209925"/>
          <p14:tracePt t="57899" x="9190038" y="3203575"/>
          <p14:tracePt t="57903" x="9196388" y="3203575"/>
          <p14:tracePt t="57904" x="9201150" y="3203575"/>
          <p14:tracePt t="57906" x="9201150" y="3198813"/>
          <p14:tracePt t="57908" x="9207500" y="3198813"/>
          <p14:tracePt t="57914" x="9212263" y="3192463"/>
          <p14:tracePt t="57921" x="9218613" y="3192463"/>
          <p14:tracePt t="57922" x="9218613" y="3187700"/>
          <p14:tracePt t="57923" x="9223375" y="3187700"/>
          <p14:tracePt t="57930" x="9229725" y="3181350"/>
          <p14:tracePt t="57935" x="9229725" y="3176588"/>
          <p14:tracePt t="57940" x="9236075" y="3176588"/>
          <p14:tracePt t="57943" x="9236075" y="3170238"/>
          <p14:tracePt t="57952" x="9236075" y="3165475"/>
          <p14:tracePt t="57961" x="9236075" y="3159125"/>
          <p14:tracePt t="57966" x="9240838" y="3152775"/>
          <p14:tracePt t="57973" x="9240838" y="3148013"/>
          <p14:tracePt t="57980" x="9240838" y="3141663"/>
          <p14:tracePt t="57987" x="9240838" y="3136900"/>
          <p14:tracePt t="57990" x="9240838" y="3130550"/>
          <p14:tracePt t="57997" x="9240838" y="3125788"/>
          <p14:tracePt t="57999" x="9240838" y="3119438"/>
          <p14:tracePt t="58003" x="9240838" y="3114675"/>
          <p14:tracePt t="58006" x="9236075" y="3108325"/>
          <p14:tracePt t="58009" x="9236075" y="3103563"/>
          <p14:tracePt t="58013" x="9236075" y="3097213"/>
          <p14:tracePt t="58015" x="9229725" y="3097213"/>
          <p14:tracePt t="58017" x="9229725" y="3092450"/>
          <p14:tracePt t="58018" x="9229725" y="3086100"/>
          <p14:tracePt t="58021" x="9229725" y="3079750"/>
          <p14:tracePt t="58022" x="9223375" y="3079750"/>
          <p14:tracePt t="58024" x="9218613" y="3074988"/>
          <p14:tracePt t="58026" x="9218613" y="3068638"/>
          <p14:tracePt t="58029" x="9218613" y="3063875"/>
          <p14:tracePt t="58030" x="9212263" y="3063875"/>
          <p14:tracePt t="58032" x="9212263" y="3057525"/>
          <p14:tracePt t="58036" x="9207500" y="3052763"/>
          <p14:tracePt t="58039" x="9207500" y="3046413"/>
          <p14:tracePt t="58040" x="9201150" y="3041650"/>
          <p14:tracePt t="58044" x="9196388" y="3035300"/>
          <p14:tracePt t="58048" x="9190038" y="3030538"/>
          <p14:tracePt t="58055" x="9185275" y="3024188"/>
          <p14:tracePt t="58059" x="9178925" y="3019425"/>
          <p14:tracePt t="58060" x="9174163" y="3013075"/>
          <p14:tracePt t="58066" x="9167813" y="3006725"/>
          <p14:tracePt t="58073" x="9163050" y="3006725"/>
          <p14:tracePt t="58075" x="9163050" y="3001963"/>
          <p14:tracePt t="58082" x="9156700" y="3001963"/>
          <p14:tracePt t="58084" x="9150350" y="2995613"/>
          <p14:tracePt t="58096" x="9145588" y="2990850"/>
          <p14:tracePt t="58105" x="9145588" y="2984500"/>
          <p14:tracePt t="58106" x="9139238" y="2984500"/>
          <p14:tracePt t="58115" x="9134475" y="2984500"/>
          <p14:tracePt t="58120" x="9128125" y="2979738"/>
          <p14:tracePt t="58127" x="9123363" y="2979738"/>
          <p14:tracePt t="58135" x="9117013" y="2973388"/>
          <p14:tracePt t="58140" x="9112250" y="2973388"/>
          <p14:tracePt t="58141" x="9112250" y="2968625"/>
          <p14:tracePt t="58145" x="9105900" y="2968625"/>
          <p14:tracePt t="58150" x="9101138" y="2968625"/>
          <p14:tracePt t="58151" x="9094788" y="2968625"/>
          <p14:tracePt t="58156" x="9088438" y="2962275"/>
          <p14:tracePt t="58158" x="9083675" y="2962275"/>
          <p14:tracePt t="58163" x="9077325" y="2962275"/>
          <p14:tracePt t="58166" x="9072563" y="2957513"/>
          <p14:tracePt t="58171" x="9066213" y="2957513"/>
          <p14:tracePt t="58172" x="9061450" y="2957513"/>
          <p14:tracePt t="58173" x="9055100" y="2957513"/>
          <p14:tracePt t="58177" x="9050338" y="2951163"/>
          <p14:tracePt t="58180" x="9043988" y="2951163"/>
          <p14:tracePt t="58185" x="9032875" y="2944813"/>
          <p14:tracePt t="58188" x="9028113" y="2944813"/>
          <p14:tracePt t="58191" x="9021763" y="2944813"/>
          <p14:tracePt t="58195" x="9015413" y="2944813"/>
          <p14:tracePt t="58197" x="9010650" y="2940050"/>
          <p14:tracePt t="58202" x="9004300" y="2940050"/>
          <p14:tracePt t="58206" x="8999538" y="2940050"/>
          <p14:tracePt t="58212" x="8993188" y="2940050"/>
          <p14:tracePt t="58214" x="8988425" y="2940050"/>
          <p14:tracePt t="58219" x="8982075" y="2940050"/>
          <p14:tracePt t="58222" x="8982075" y="2933700"/>
          <p14:tracePt t="58225" x="8977313" y="2933700"/>
          <p14:tracePt t="58229" x="8970963" y="2933700"/>
          <p14:tracePt t="58234" x="8966200" y="2933700"/>
          <p14:tracePt t="58239" x="8959850" y="2933700"/>
          <p14:tracePt t="58243" x="8953500" y="2933700"/>
          <p14:tracePt t="58249" x="8948738" y="2933700"/>
          <p14:tracePt t="58254" x="8942388" y="2933700"/>
          <p14:tracePt t="58257" x="8937625" y="2933700"/>
          <p14:tracePt t="58262" x="8931275" y="2933700"/>
          <p14:tracePt t="58267" x="8926513" y="2933700"/>
          <p14:tracePt t="58269" x="8920163" y="2933700"/>
          <p14:tracePt t="58275" x="8915400" y="2933700"/>
          <p14:tracePt t="58278" x="8909050" y="2933700"/>
          <p14:tracePt t="58283" x="8904288" y="2933700"/>
          <p14:tracePt t="58284" x="8897938" y="2933700"/>
          <p14:tracePt t="58289" x="8893175" y="2933700"/>
          <p14:tracePt t="58296" x="8880475" y="2933700"/>
          <p14:tracePt t="58302" x="8869363" y="2933700"/>
          <p14:tracePt t="58306" x="8864600" y="2933700"/>
          <p14:tracePt t="58310" x="8858250" y="2933700"/>
          <p14:tracePt t="58315" x="8853488" y="2933700"/>
          <p14:tracePt t="58318" x="8847138" y="2933700"/>
          <p14:tracePt t="58324" x="8842375" y="2933700"/>
          <p14:tracePt t="58331" x="8836025" y="2933700"/>
          <p14:tracePt t="58337" x="8831263" y="2933700"/>
          <p14:tracePt t="58340" x="8824913" y="2933700"/>
          <p14:tracePt t="58347" x="8820150" y="2933700"/>
          <p14:tracePt t="58353" x="8813800" y="2933700"/>
          <p14:tracePt t="58359" x="8807450" y="2933700"/>
          <p14:tracePt t="58364" x="8802688" y="2933700"/>
          <p14:tracePt t="58369" x="8796338" y="2933700"/>
          <p14:tracePt t="58375" x="8791575" y="2933700"/>
          <p14:tracePt t="58380" x="8785225" y="2940050"/>
          <p14:tracePt t="58386" x="8780463" y="2940050"/>
          <p14:tracePt t="58388" x="8774113" y="2940050"/>
          <p14:tracePt t="58393" x="8769350" y="2940050"/>
          <p14:tracePt t="58401" x="8758238" y="2940050"/>
          <p14:tracePt t="58406" x="8751888" y="2944813"/>
          <p14:tracePt t="58411" x="8745538" y="2944813"/>
          <p14:tracePt t="58416" x="8740775" y="2951163"/>
          <p14:tracePt t="58419" x="8734425" y="2951163"/>
          <p14:tracePt t="58424" x="8729663" y="2951163"/>
          <p14:tracePt t="58431" x="8723313" y="2951163"/>
          <p14:tracePt t="58432" x="8723313" y="2957513"/>
          <p14:tracePt t="58438" x="8718550" y="2957513"/>
          <p14:tracePt t="58442" x="8712200" y="2957513"/>
          <p14:tracePt t="58451" x="8707438" y="2957513"/>
          <p14:tracePt t="58452" x="8707438" y="2962275"/>
          <p14:tracePt t="58463" x="8701088" y="2962275"/>
          <p14:tracePt t="58470" x="8696325" y="2962275"/>
          <p14:tracePt t="58477" x="8696325" y="2968625"/>
          <p14:tracePt t="58479" x="8689975" y="2968625"/>
          <p14:tracePt t="58484" x="8685213" y="2968625"/>
          <p14:tracePt t="58486" x="8685213" y="2973388"/>
          <p14:tracePt t="58494" x="8678863" y="2973388"/>
          <p14:tracePt t="58501" x="8672513" y="2973388"/>
          <p14:tracePt t="58506" x="8672513" y="2979738"/>
          <p14:tracePt t="58512" x="8667750" y="2979738"/>
          <p14:tracePt t="58514" x="8661400" y="2979738"/>
          <p14:tracePt t="58522" x="8656638" y="2979738"/>
          <p14:tracePt t="58526" x="8656638" y="2984500"/>
          <p14:tracePt t="58530" x="8650288" y="2984500"/>
          <p14:tracePt t="58539" x="8645525" y="2984500"/>
          <p14:tracePt t="58542" x="8645525" y="2990850"/>
          <p14:tracePt t="58546" x="8639175" y="2990850"/>
          <p14:tracePt t="58547" x="8639175" y="2995613"/>
          <p14:tracePt t="58552" x="8634413" y="2995613"/>
          <p14:tracePt t="58560" x="8628063" y="2995613"/>
          <p14:tracePt t="58561" x="8628063" y="3001963"/>
          <p14:tracePt t="58568" x="8623300" y="3001963"/>
          <p14:tracePt t="58572" x="8616950" y="3001963"/>
          <p14:tracePt t="58573" x="8616950" y="3006725"/>
          <p14:tracePt t="58580" x="8612188" y="3006725"/>
          <p14:tracePt t="58587" x="8612188" y="3013075"/>
          <p14:tracePt t="58588" x="8605838" y="3013075"/>
          <p14:tracePt t="58590" x="8605838" y="3019425"/>
          <p14:tracePt t="58595" x="8599488" y="3019425"/>
          <p14:tracePt t="58599" x="8594725" y="3019425"/>
          <p14:tracePt t="58603" x="8588375" y="3024188"/>
          <p14:tracePt t="58611" x="8588375" y="3030538"/>
          <p14:tracePt t="58615" x="8583613" y="3030538"/>
          <p14:tracePt t="58619" x="8577263" y="3035300"/>
          <p14:tracePt t="58623" x="8572500" y="3035300"/>
          <p14:tracePt t="58631" x="8572500" y="3041650"/>
          <p14:tracePt t="58634" x="8566150" y="3041650"/>
          <p14:tracePt t="58637" x="8566150" y="3046413"/>
          <p14:tracePt t="58650" x="8561388" y="3046413"/>
          <p14:tracePt t="58655" x="8561388" y="3052763"/>
          <p14:tracePt t="58672" x="8561388" y="3057525"/>
          <p14:tracePt t="58680" x="8555038" y="3057525"/>
          <p14:tracePt t="58691" x="8555038" y="3063875"/>
          <p14:tracePt t="58700" x="8555038" y="3068638"/>
          <p14:tracePt t="58714" x="8555038" y="3074988"/>
          <p14:tracePt t="58723" x="8555038" y="3079750"/>
          <p14:tracePt t="58731" x="8555038" y="3086100"/>
          <p14:tracePt t="58735" x="8555038" y="3092450"/>
          <p14:tracePt t="58739" x="8561388" y="3092450"/>
          <p14:tracePt t="58742" x="8561388" y="3097213"/>
          <p14:tracePt t="58746" x="8566150" y="3097213"/>
          <p14:tracePt t="58747" x="8566150" y="3103563"/>
          <p14:tracePt t="58753" x="8572500" y="3103563"/>
          <p14:tracePt t="58754" x="8577263" y="3108325"/>
          <p14:tracePt t="58761" x="8583613" y="3114675"/>
          <p14:tracePt t="58763" x="8583613" y="3119438"/>
          <p14:tracePt t="58764" x="8588375" y="3119438"/>
          <p14:tracePt t="58770" x="8594725" y="3125788"/>
          <p14:tracePt t="58771" x="8599488" y="3125788"/>
          <p14:tracePt t="58775" x="8599488" y="3130550"/>
          <p14:tracePt t="58776" x="8605838" y="3130550"/>
          <p14:tracePt t="58780" x="8612188" y="3136900"/>
          <p14:tracePt t="58785" x="8616950" y="3136900"/>
          <p14:tracePt t="58787" x="8623300" y="3141663"/>
          <p14:tracePt t="58792" x="8628063" y="3141663"/>
          <p14:tracePt t="58794" x="8628063" y="3148013"/>
          <p14:tracePt t="58795" x="8634413" y="3148013"/>
          <p14:tracePt t="58803" x="8645525" y="3152775"/>
          <p14:tracePt t="58805" x="8645525" y="3159125"/>
          <p14:tracePt t="58809" x="8650288" y="3159125"/>
          <p14:tracePt t="58812" x="8656638" y="3165475"/>
          <p14:tracePt t="58817" x="8661400" y="3165475"/>
          <p14:tracePt t="58819" x="8667750" y="3165475"/>
          <p14:tracePt t="58820" x="8667750" y="3170238"/>
          <p14:tracePt t="58824" x="8672513" y="3170238"/>
          <p14:tracePt t="58829" x="8678863" y="3176588"/>
          <p14:tracePt t="58832" x="8685213" y="3181350"/>
          <p14:tracePt t="58838" x="8689975" y="3181350"/>
          <p14:tracePt t="58839" x="8696325" y="3181350"/>
          <p14:tracePt t="58840" x="8696325" y="3187700"/>
          <p14:tracePt t="58843" x="8701088" y="3187700"/>
          <p14:tracePt t="58848" x="8707438" y="3192463"/>
          <p14:tracePt t="58851" x="8712200" y="3192463"/>
          <p14:tracePt t="58853" x="8718550" y="3192463"/>
          <p14:tracePt t="58855" x="8718550" y="3198813"/>
          <p14:tracePt t="58857" x="8723313" y="3198813"/>
          <p14:tracePt t="58860" x="8729663" y="3198813"/>
          <p14:tracePt t="58866" x="8740775" y="3209925"/>
          <p14:tracePt t="58869" x="8745538" y="3209925"/>
          <p14:tracePt t="58872" x="8751888" y="3214688"/>
          <p14:tracePt t="58874" x="8763000" y="3214688"/>
          <p14:tracePt t="58879" x="8774113" y="3221038"/>
          <p14:tracePt t="58882" x="8780463" y="3221038"/>
          <p14:tracePt t="58886" x="8791575" y="3227388"/>
          <p14:tracePt t="58888" x="8796338" y="3227388"/>
          <p14:tracePt t="58889" x="8802688" y="3232150"/>
          <p14:tracePt t="58892" x="8807450" y="3232150"/>
          <p14:tracePt t="58893" x="8813800" y="3232150"/>
          <p14:tracePt t="58895" x="8820150" y="3232150"/>
          <p14:tracePt t="58900" x="8836025" y="3238500"/>
          <p14:tracePt t="58903" x="8842375" y="3238500"/>
          <p14:tracePt t="58906" x="8847138" y="3243263"/>
          <p14:tracePt t="58907" x="8853488" y="3243263"/>
          <p14:tracePt t="58910" x="8858250" y="3243263"/>
          <p14:tracePt t="58914" x="8864600" y="3243263"/>
          <p14:tracePt t="58915" x="8869363" y="3243263"/>
          <p14:tracePt t="58916" x="8875713" y="3243263"/>
          <p14:tracePt t="58921" x="8880475" y="3243263"/>
          <p14:tracePt t="58922" x="8886825" y="3243263"/>
          <p14:tracePt t="58927" x="8897938" y="3243263"/>
          <p14:tracePt t="58929" x="8904288" y="3249613"/>
          <p14:tracePt t="58934" x="8915400" y="3249613"/>
          <p14:tracePt t="58935" x="8920163" y="3249613"/>
          <p14:tracePt t="58938" x="8926513" y="3249613"/>
          <p14:tracePt t="58940" x="8931275" y="3249613"/>
          <p14:tracePt t="58942" x="8937625" y="3249613"/>
          <p14:tracePt t="58944" x="8942388" y="3249613"/>
          <p14:tracePt t="58947" x="8948738" y="3249613"/>
          <p14:tracePt t="58949" x="8953500" y="3249613"/>
          <p14:tracePt t="58951" x="8959850" y="3249613"/>
          <p14:tracePt t="58952" x="8966200" y="3249613"/>
          <p14:tracePt t="58954" x="8970963" y="3249613"/>
          <p14:tracePt t="58957" x="8977313" y="3249613"/>
          <p14:tracePt t="58959" x="8988425" y="3249613"/>
          <p14:tracePt t="58963" x="8993188" y="3249613"/>
          <p14:tracePt t="58964" x="8999538" y="3249613"/>
          <p14:tracePt t="58968" x="9010650" y="3249613"/>
          <p14:tracePt t="58971" x="9015413" y="3249613"/>
          <p14:tracePt t="58972" x="9021763" y="3249613"/>
          <p14:tracePt t="58976" x="9028113" y="3249613"/>
          <p14:tracePt t="58977" x="9032875" y="3249613"/>
          <p14:tracePt t="58979" x="9039225" y="3249613"/>
          <p14:tracePt t="58982" x="9043988" y="3249613"/>
          <p14:tracePt t="58985" x="9050338" y="3249613"/>
          <p14:tracePt t="58986" x="9055100" y="3249613"/>
          <p14:tracePt t="58990" x="9061450" y="3249613"/>
          <p14:tracePt t="58997" x="9072563" y="3243263"/>
          <p14:tracePt t="58998" x="9077325" y="3243263"/>
          <p14:tracePt t="59004" x="9083675" y="3243263"/>
          <p14:tracePt t="59005" x="9088438" y="3243263"/>
          <p14:tracePt t="59011" x="9101138" y="3238500"/>
          <p14:tracePt t="59017" x="9105900" y="3238500"/>
          <p14:tracePt t="59019" x="9112250" y="3232150"/>
          <p14:tracePt t="59025" x="9123363" y="3227388"/>
          <p14:tracePt t="59029" x="9128125" y="3227388"/>
          <p14:tracePt t="59032" x="9134475" y="3227388"/>
          <p14:tracePt t="59034" x="9134475" y="3221038"/>
          <p14:tracePt t="59036" x="9139238" y="3221038"/>
          <p14:tracePt t="59038" x="9145588" y="3221038"/>
          <p14:tracePt t="59041" x="9145588" y="3214688"/>
          <p14:tracePt t="59042" x="9150350" y="3214688"/>
          <p14:tracePt t="59047" x="9156700" y="3214688"/>
          <p14:tracePt t="59049" x="9156700" y="3209925"/>
          <p14:tracePt t="59051" x="9163050" y="3209925"/>
          <p14:tracePt t="59052" x="9163050" y="3203575"/>
          <p14:tracePt t="59058" x="9167813" y="3203575"/>
          <p14:tracePt t="59059" x="9174163" y="3203575"/>
          <p14:tracePt t="59061" x="9174163" y="3198813"/>
          <p14:tracePt t="59066" x="9178925" y="3198813"/>
          <p14:tracePt t="59071" x="9178925" y="3192463"/>
          <p14:tracePt t="59076" x="9185275" y="3192463"/>
          <p14:tracePt t="59079" x="9185275" y="3187700"/>
          <p14:tracePt t="59089" x="9190038" y="3187700"/>
          <p14:tracePt t="59091" x="9190038" y="3181350"/>
          <p14:tracePt t="59096" x="9196388" y="3176588"/>
          <p14:tracePt t="59108" x="9196388" y="3170238"/>
          <p14:tracePt t="59110" x="9201150" y="3170238"/>
          <p14:tracePt t="59115" x="9201150" y="3165475"/>
          <p14:tracePt t="59123" x="9201150" y="3159125"/>
          <p14:tracePt t="59124" x="9207500" y="3159125"/>
          <p14:tracePt t="59128" x="9207500" y="3152775"/>
          <p14:tracePt t="59129" x="0" y="0"/>
        </p14:tracePtLst>
        <p14:tracePtLst>
          <p14:tracePt t="60540" x="6267450" y="3254375"/>
          <p14:tracePt t="60547" x="6267450" y="3249613"/>
          <p14:tracePt t="60557" x="6267450" y="3243263"/>
          <p14:tracePt t="60573" x="6267450" y="3238500"/>
          <p14:tracePt t="60586" x="6267450" y="3232150"/>
          <p14:tracePt t="60594" x="6267450" y="3227388"/>
          <p14:tracePt t="60600" x="6267450" y="3221038"/>
          <p14:tracePt t="60606" x="6267450" y="3214688"/>
          <p14:tracePt t="60612" x="6267450" y="3209925"/>
          <p14:tracePt t="60617" x="6261100" y="3209925"/>
          <p14:tracePt t="60618" x="6261100" y="3203575"/>
          <p14:tracePt t="60621" x="6261100" y="3198813"/>
          <p14:tracePt t="60623" x="6256338" y="3198813"/>
          <p14:tracePt t="60626" x="6256338" y="3192463"/>
          <p14:tracePt t="60631" x="6256338" y="3187700"/>
          <p14:tracePt t="60632" x="6249988" y="3187700"/>
          <p14:tracePt t="60637" x="6245225" y="3181350"/>
          <p14:tracePt t="60640" x="6245225" y="3176588"/>
          <p14:tracePt t="60644" x="6234113" y="3170238"/>
          <p14:tracePt t="60649" x="6227763" y="3165475"/>
          <p14:tracePt t="60651" x="6223000" y="3165475"/>
          <p14:tracePt t="60653" x="6223000" y="3159125"/>
          <p14:tracePt t="60657" x="6211888" y="3152775"/>
          <p14:tracePt t="60658" x="6205538" y="3152775"/>
          <p14:tracePt t="60659" x="6205538" y="3148013"/>
          <p14:tracePt t="60662" x="6200775" y="3148013"/>
          <p14:tracePt t="60664" x="6194425" y="3141663"/>
          <p14:tracePt t="60665" x="6188075" y="3141663"/>
          <p14:tracePt t="60666" x="6183313" y="3136900"/>
          <p14:tracePt t="60670" x="6176963" y="3130550"/>
          <p14:tracePt t="60671" x="6172200" y="3130550"/>
          <p14:tracePt t="60672" x="6165850" y="3125788"/>
          <p14:tracePt t="60676" x="6161088" y="3119438"/>
          <p14:tracePt t="60678" x="6149975" y="3114675"/>
          <p14:tracePt t="60678" x="6143625" y="3114675"/>
          <p14:tracePt t="60679" x="6143625" y="3108325"/>
          <p14:tracePt t="60680" x="6138863" y="3108325"/>
          <p14:tracePt t="60684" x="6126163" y="3103563"/>
          <p14:tracePt t="60685" x="6121400" y="3103563"/>
          <p14:tracePt t="60686" x="6121400" y="3097213"/>
          <p14:tracePt t="60687" x="6115050" y="3097213"/>
          <p14:tracePt t="60690" x="6110288" y="3092450"/>
          <p14:tracePt t="60691" x="6103938" y="3092450"/>
          <p14:tracePt t="60692" x="6092825" y="3086100"/>
          <p14:tracePt t="60694" x="6088063" y="3086100"/>
          <p14:tracePt t="60696" x="6081713" y="3079750"/>
          <p14:tracePt t="60698" x="6076950" y="3079750"/>
          <p14:tracePt t="60699" x="6070600" y="3079750"/>
          <p14:tracePt t="60701" x="6065838" y="3074988"/>
          <p14:tracePt t="60703" x="6059488" y="3068638"/>
          <p14:tracePt t="60705" x="6053138" y="3068638"/>
          <p14:tracePt t="60706" x="6048375" y="3068638"/>
          <p14:tracePt t="60707" x="6048375" y="3063875"/>
          <p14:tracePt t="60708" x="6042025" y="3063875"/>
          <p14:tracePt t="60712" x="6037263" y="3057525"/>
          <p14:tracePt t="60712" x="6030913" y="3057525"/>
          <p14:tracePt t="60714" x="6026150" y="3057525"/>
          <p14:tracePt t="60717" x="6019800" y="3052763"/>
          <p14:tracePt t="60718" x="6015038" y="3052763"/>
          <p14:tracePt t="60720" x="6015038" y="3046413"/>
          <p14:tracePt t="60720" x="6008688" y="3046413"/>
          <p14:tracePt t="60723" x="6003925" y="3046413"/>
          <p14:tracePt t="60725" x="5997575" y="3046413"/>
          <p14:tracePt t="60726" x="5997575" y="3041650"/>
          <p14:tracePt t="60727" x="5991225" y="3041650"/>
          <p14:tracePt t="60728" x="5986463" y="3041650"/>
          <p14:tracePt t="60731" x="5980113" y="3041650"/>
          <p14:tracePt t="60733" x="5975350" y="3035300"/>
          <p14:tracePt t="60734" x="5969000" y="3035300"/>
          <p14:tracePt t="60737" x="5964238" y="3035300"/>
          <p14:tracePt t="60739" x="5957888" y="3035300"/>
          <p14:tracePt t="60740" x="5957888" y="3030538"/>
          <p14:tracePt t="60741" x="5953125" y="3030538"/>
          <p14:tracePt t="60744" x="5946775" y="3030538"/>
          <p14:tracePt t="60746" x="5942013" y="3024188"/>
          <p14:tracePt t="60748" x="5935663" y="3024188"/>
          <p14:tracePt t="60749" x="5930900" y="3024188"/>
          <p14:tracePt t="60753" x="5924550" y="3024188"/>
          <p14:tracePt t="60753" x="5918200" y="3019425"/>
          <p14:tracePt t="60756" x="5913438" y="3019425"/>
          <p14:tracePt t="60757" x="5907088" y="3019425"/>
          <p14:tracePt t="60760" x="5902325" y="3019425"/>
          <p14:tracePt t="60760" x="5895975" y="3019425"/>
          <p14:tracePt t="60763" x="5895975" y="3013075"/>
          <p14:tracePt t="60764" x="5891213" y="3013075"/>
          <p14:tracePt t="60765" x="5884863" y="3013075"/>
          <p14:tracePt t="60767" x="5880100" y="3013075"/>
          <p14:tracePt t="60768" x="5873750" y="3013075"/>
          <p14:tracePt t="60770" x="5873750" y="3006725"/>
          <p14:tracePt t="60770" x="5868988" y="3006725"/>
          <p14:tracePt t="60773" x="5862638" y="3006725"/>
          <p14:tracePt t="60774" x="5862638" y="3001963"/>
          <p14:tracePt t="60775" x="5857875" y="3001963"/>
          <p14:tracePt t="60775" x="5851525" y="3001963"/>
          <p14:tracePt t="60777" x="5845175" y="3001963"/>
          <p14:tracePt t="60783" x="5822950" y="2995613"/>
          <p14:tracePt t="60785" x="5818188" y="2995613"/>
          <p14:tracePt t="60787" x="5807075" y="2990850"/>
          <p14:tracePt t="60789" x="5800725" y="2984500"/>
          <p14:tracePt t="60789" x="5795963" y="2984500"/>
          <p14:tracePt t="60791" x="5789613" y="2984500"/>
          <p14:tracePt t="60794" x="5778500" y="2979738"/>
          <p14:tracePt t="60795" x="5772150" y="2979738"/>
          <p14:tracePt t="60796" x="5767388" y="2979738"/>
          <p14:tracePt t="60799" x="5761038" y="2979738"/>
          <p14:tracePt t="60800" x="5756275" y="2973388"/>
          <p14:tracePt t="60802" x="5749925" y="2968625"/>
          <p14:tracePt t="60803" x="5745163" y="2968625"/>
          <p14:tracePt t="60804" x="5738813" y="2968625"/>
          <p14:tracePt t="60809" x="5727700" y="2962275"/>
          <p14:tracePt t="60810" x="5722938" y="2962275"/>
          <p14:tracePt t="60811" x="5716588" y="2962275"/>
          <p14:tracePt t="60814" x="5710238" y="2962275"/>
          <p14:tracePt t="60816" x="5699125" y="2962275"/>
          <p14:tracePt t="60817" x="5699125" y="2957513"/>
          <p14:tracePt t="60819" x="5694363" y="2957513"/>
          <p14:tracePt t="60821" x="5694363" y="2951163"/>
          <p14:tracePt t="60822" x="5688013" y="2951163"/>
          <p14:tracePt t="60824" x="5683250" y="2951163"/>
          <p14:tracePt t="60825" x="5676900" y="2951163"/>
          <p14:tracePt t="60829" x="5672138" y="2951163"/>
          <p14:tracePt t="60830" x="5672138" y="2944813"/>
          <p14:tracePt t="60830" x="5665788" y="2944813"/>
          <p14:tracePt t="60834" x="5661025" y="2944813"/>
          <p14:tracePt t="60835" x="5654675" y="2944813"/>
          <p14:tracePt t="60837" x="5649913" y="2944813"/>
          <p14:tracePt t="60841" x="5643563" y="2944813"/>
          <p14:tracePt t="60842" x="5643563" y="2940050"/>
          <p14:tracePt t="60845" x="5637213" y="2940050"/>
          <p14:tracePt t="60846" x="5632450" y="2940050"/>
          <p14:tracePt t="60850" x="5626100" y="2940050"/>
          <p14:tracePt t="60854" x="5621338" y="2940050"/>
          <p14:tracePt t="60858" x="5614988" y="2940050"/>
          <p14:tracePt t="60860" x="5610225" y="2940050"/>
          <p14:tracePt t="60866" x="5603875" y="2933700"/>
          <p14:tracePt t="60873" x="5599113" y="2933700"/>
          <p14:tracePt t="60874" x="5592763" y="2933700"/>
          <p14:tracePt t="60879" x="5588000" y="2933700"/>
          <p14:tracePt t="60881" x="5581650" y="2933700"/>
          <p14:tracePt t="60886" x="5575300" y="2933700"/>
          <p14:tracePt t="60892" x="5564188" y="2933700"/>
          <p14:tracePt t="60896" x="5559425" y="2933700"/>
          <p14:tracePt t="60901" x="5553075" y="2933700"/>
          <p14:tracePt t="60906" x="5548313" y="2933700"/>
          <p14:tracePt t="60908" x="5541963" y="2933700"/>
          <p14:tracePt t="60910" x="5537200" y="2933700"/>
          <p14:tracePt t="60914" x="5530850" y="2933700"/>
          <p14:tracePt t="60919" x="5526088" y="2933700"/>
          <p14:tracePt t="60923" x="5519738" y="2933700"/>
          <p14:tracePt t="60928" x="5514975" y="2933700"/>
          <p14:tracePt t="60929" x="5508625" y="2940050"/>
          <p14:tracePt t="60936" x="5502275" y="2940050"/>
          <p14:tracePt t="60942" x="5491163" y="2944813"/>
          <p14:tracePt t="60948" x="5486400" y="2951163"/>
          <p14:tracePt t="60952" x="5486400" y="2957513"/>
          <p14:tracePt t="60955" x="5480050" y="2957513"/>
          <p14:tracePt t="60958" x="5480050" y="2962275"/>
          <p14:tracePt t="60962" x="5475288" y="2962275"/>
          <p14:tracePt t="60963" x="5468938" y="2962275"/>
          <p14:tracePt t="60964" x="5468938" y="2968625"/>
          <p14:tracePt t="60969" x="5468938" y="2973388"/>
          <p14:tracePt t="60972" x="5464175" y="2979738"/>
          <p14:tracePt t="60978" x="5464175" y="2984500"/>
          <p14:tracePt t="60982" x="5464175" y="2990850"/>
          <p14:tracePt t="60986" x="5457825" y="2990850"/>
          <p14:tracePt t="60989" x="5457825" y="2995613"/>
          <p14:tracePt t="60991" x="5457825" y="3001963"/>
          <p14:tracePt t="60996" x="5457825" y="3006725"/>
          <p14:tracePt t="61002" x="5457825" y="3013075"/>
          <p14:tracePt t="61010" x="5457825" y="3024188"/>
          <p14:tracePt t="61015" x="5457825" y="3030538"/>
          <p14:tracePt t="61019" x="5457825" y="3035300"/>
          <p14:tracePt t="61021" x="5457825" y="3041650"/>
          <p14:tracePt t="61026" x="5464175" y="3052763"/>
          <p14:tracePt t="61028" x="5464175" y="3057525"/>
          <p14:tracePt t="61033" x="5468938" y="3068638"/>
          <p14:tracePt t="61034" x="5475288" y="3074988"/>
          <p14:tracePt t="61036" x="5475288" y="3079750"/>
          <p14:tracePt t="61041" x="5486400" y="3097213"/>
          <p14:tracePt t="61043" x="5486400" y="3103563"/>
          <p14:tracePt t="61045" x="5491163" y="3108325"/>
          <p14:tracePt t="61046" x="5491163" y="3114675"/>
          <p14:tracePt t="61049" x="5497513" y="3119438"/>
          <p14:tracePt t="61051" x="5502275" y="3125788"/>
          <p14:tracePt t="61053" x="5508625" y="3130550"/>
          <p14:tracePt t="61054" x="5508625" y="3136900"/>
          <p14:tracePt t="61055" x="5508625" y="3141663"/>
          <p14:tracePt t="61056" x="5514975" y="3141663"/>
          <p14:tracePt t="61060" x="5526088" y="3152775"/>
          <p14:tracePt t="61061" x="5526088" y="3159125"/>
          <p14:tracePt t="61062" x="5526088" y="3165475"/>
          <p14:tracePt t="61062" x="5530850" y="3165475"/>
          <p14:tracePt t="61064" x="5537200" y="3170238"/>
          <p14:tracePt t="61066" x="5541963" y="3176588"/>
          <p14:tracePt t="61067" x="5541963" y="3181350"/>
          <p14:tracePt t="61068" x="5548313" y="3187700"/>
          <p14:tracePt t="61069" x="5553075" y="3192463"/>
          <p14:tracePt t="61073" x="5559425" y="3203575"/>
          <p14:tracePt t="61074" x="5564188" y="3203575"/>
          <p14:tracePt t="61074" x="5564188" y="3209925"/>
          <p14:tracePt t="61075" x="5570538" y="3209925"/>
          <p14:tracePt t="61076" x="5570538" y="3214688"/>
          <p14:tracePt t="61078" x="5575300" y="3214688"/>
          <p14:tracePt t="61079" x="5575300" y="3227388"/>
          <p14:tracePt t="61080" x="5581650" y="3227388"/>
          <p14:tracePt t="61080" x="5588000" y="3232150"/>
          <p14:tracePt t="61083" x="5592763" y="3238500"/>
          <p14:tracePt t="61085" x="5599113" y="3243263"/>
          <p14:tracePt t="61088" x="5610225" y="3254375"/>
          <p14:tracePt t="61089" x="5614988" y="3260725"/>
          <p14:tracePt t="61091" x="5626100" y="3265488"/>
          <p14:tracePt t="61094" x="5637213" y="3271838"/>
          <p14:tracePt t="61095" x="5637213" y="3276600"/>
          <p14:tracePt t="61096" x="5643563" y="3282950"/>
          <p14:tracePt t="61098" x="5649913" y="3287713"/>
          <p14:tracePt t="61100" x="5661025" y="3294063"/>
          <p14:tracePt t="61101" x="5661025" y="3300413"/>
          <p14:tracePt t="61104" x="5676900" y="3305175"/>
          <p14:tracePt t="61106" x="5683250" y="3311525"/>
          <p14:tracePt t="61115" x="5716588" y="3327400"/>
          <p14:tracePt t="61117" x="5722938" y="3333750"/>
          <p14:tracePt t="61117" x="5727700" y="3333750"/>
          <p14:tracePt t="61118" x="5734050" y="3338513"/>
          <p14:tracePt t="61121" x="5738813" y="3338513"/>
          <p14:tracePt t="61124" x="5745163" y="3344863"/>
          <p14:tracePt t="61126" x="5749925" y="3344863"/>
          <p14:tracePt t="61127" x="5756275" y="3344863"/>
          <p14:tracePt t="61129" x="5761038" y="3349625"/>
          <p14:tracePt t="61130" x="5767388" y="3349625"/>
          <p14:tracePt t="61131" x="5772150" y="3349625"/>
          <p14:tracePt t="61135" x="5778500" y="3349625"/>
          <p14:tracePt t="61137" x="5783263" y="3349625"/>
          <p14:tracePt t="61138" x="5789613" y="3355975"/>
          <p14:tracePt t="61141" x="5795963" y="3355975"/>
          <p14:tracePt t="61142" x="5800725" y="3355975"/>
          <p14:tracePt t="61145" x="5807075" y="3355975"/>
          <p14:tracePt t="61150" x="5818188" y="3355975"/>
          <p14:tracePt t="61151" x="5822950" y="3355975"/>
          <p14:tracePt t="61157" x="5834063" y="3355975"/>
          <p14:tracePt t="61159" x="5840413" y="3355975"/>
          <p14:tracePt t="61160" x="5845175" y="3355975"/>
          <p14:tracePt t="61163" x="5851525" y="3355975"/>
          <p14:tracePt t="61165" x="5857875" y="3355975"/>
          <p14:tracePt t="61166" x="5862638" y="3355975"/>
          <p14:tracePt t="61170" x="5868988" y="3355975"/>
          <p14:tracePt t="61170" x="5873750" y="3355975"/>
          <p14:tracePt t="61173" x="5880100" y="3355975"/>
          <p14:tracePt t="61174" x="5884863" y="3355975"/>
          <p14:tracePt t="61176" x="5891213" y="3355975"/>
          <p14:tracePt t="61179" x="5895975" y="3355975"/>
          <p14:tracePt t="61180" x="5895975" y="3349625"/>
          <p14:tracePt t="61180" x="5902325" y="3349625"/>
          <p14:tracePt t="61183" x="5907088" y="3349625"/>
          <p14:tracePt t="61184" x="5913438" y="3349625"/>
          <p14:tracePt t="61185" x="5918200" y="3344863"/>
          <p14:tracePt t="61188" x="5924550" y="3344863"/>
          <p14:tracePt t="61190" x="5930900" y="3344863"/>
          <p14:tracePt t="61192" x="5935663" y="3338513"/>
          <p14:tracePt t="61192" x="5942013" y="3338513"/>
          <p14:tracePt t="61195" x="5953125" y="3333750"/>
          <p14:tracePt t="61199" x="5964238" y="3327400"/>
          <p14:tracePt t="61200" x="5969000" y="3327400"/>
          <p14:tracePt t="61202" x="5975350" y="3327400"/>
          <p14:tracePt t="61205" x="5986463" y="3322638"/>
          <p14:tracePt t="61206" x="5991225" y="3322638"/>
          <p14:tracePt t="61208" x="5997575" y="3311525"/>
          <p14:tracePt t="61209" x="6003925" y="3311525"/>
          <p14:tracePt t="61212" x="6015038" y="3305175"/>
          <p14:tracePt t="61213" x="6026150" y="3305175"/>
          <p14:tracePt t="61214" x="6026150" y="3300413"/>
          <p14:tracePt t="61215" x="6030913" y="3294063"/>
          <p14:tracePt t="61216" x="6037263" y="3294063"/>
          <p14:tracePt t="61218" x="6042025" y="3287713"/>
          <p14:tracePt t="61219" x="6048375" y="3287713"/>
          <p14:tracePt t="61220" x="6053138" y="3282950"/>
          <p14:tracePt t="61221" x="6065838" y="3276600"/>
          <p14:tracePt t="61223" x="6076950" y="3271838"/>
          <p14:tracePt t="61226" x="6081713" y="3265488"/>
          <p14:tracePt t="61227" x="6088063" y="3265488"/>
          <p14:tracePt t="61228" x="6092825" y="3260725"/>
          <p14:tracePt t="61229" x="6099175" y="3260725"/>
          <p14:tracePt t="61229" x="6099175" y="3254375"/>
          <p14:tracePt t="61231" x="6103938" y="3254375"/>
          <p14:tracePt t="61231" x="6110288" y="3249613"/>
          <p14:tracePt t="61233" x="6115050" y="3249613"/>
          <p14:tracePt t="61234" x="6115050" y="3243263"/>
          <p14:tracePt t="61234" x="6121400" y="3243263"/>
          <p14:tracePt t="61236" x="6126163" y="3238500"/>
          <p14:tracePt t="61236" x="6132513" y="3238500"/>
          <p14:tracePt t="61238" x="6132513" y="3232150"/>
          <p14:tracePt t="61240" x="6143625" y="3227388"/>
          <p14:tracePt t="61242" x="6154738" y="3221038"/>
          <p14:tracePt t="61244" x="6161088" y="3214688"/>
          <p14:tracePt t="61247" x="6165850" y="3209925"/>
          <p14:tracePt t="61248" x="6172200" y="3203575"/>
          <p14:tracePt t="61250" x="6176963" y="3198813"/>
          <p14:tracePt t="61254" x="6188075" y="3192463"/>
          <p14:tracePt t="61256" x="6194425" y="3187700"/>
          <p14:tracePt t="61257" x="6194425" y="3181350"/>
          <p14:tracePt t="61262" x="6205538" y="3176588"/>
          <p14:tracePt t="61263" x="6211888" y="3170238"/>
          <p14:tracePt t="61265" x="6211888" y="3165475"/>
          <p14:tracePt t="61267" x="6216650" y="3159125"/>
          <p14:tracePt t="61270" x="6216650" y="3152775"/>
          <p14:tracePt t="61270" x="6223000" y="3152775"/>
          <p14:tracePt t="61274" x="6223000" y="3148013"/>
          <p14:tracePt t="61277" x="6227763" y="3141663"/>
          <p14:tracePt t="61280" x="6234113" y="3136900"/>
          <p14:tracePt t="61283" x="6234113" y="3130550"/>
          <p14:tracePt t="61288" x="6234113" y="3125788"/>
          <p14:tracePt t="61291" x="6238875" y="3125788"/>
          <p14:tracePt t="61292" x="6238875" y="3119438"/>
          <p14:tracePt t="61295" x="6238875" y="3114675"/>
          <p14:tracePt t="61303" x="6238875" y="3108325"/>
          <p14:tracePt t="61312" x="6238875" y="3103563"/>
          <p14:tracePt t="61321" x="6238875" y="3097213"/>
          <p14:tracePt t="61326" x="6234113" y="3092450"/>
          <p14:tracePt t="61333" x="6227763" y="3092450"/>
          <p14:tracePt t="61335" x="6223000" y="3086100"/>
          <p14:tracePt t="61340" x="6216650" y="3086100"/>
          <p14:tracePt t="61345" x="6205538" y="3079750"/>
          <p14:tracePt t="61347" x="6200775" y="3079750"/>
          <p14:tracePt t="61350" x="6194425" y="3074988"/>
          <p14:tracePt t="61352" x="6194425" y="3068638"/>
          <p14:tracePt t="61353" x="6188075" y="3068638"/>
          <p14:tracePt t="61354" x="6183313" y="3068638"/>
          <p14:tracePt t="61357" x="6176963" y="3063875"/>
          <p14:tracePt t="61360" x="6172200" y="3063875"/>
          <p14:tracePt t="61363" x="6165850" y="3057525"/>
          <p14:tracePt t="61367" x="6154738" y="3057525"/>
          <p14:tracePt t="61369" x="6149975" y="3052763"/>
          <p14:tracePt t="61373" x="6143625" y="3046413"/>
          <p14:tracePt t="61375" x="6138863" y="3046413"/>
          <p14:tracePt t="61376" x="6132513" y="3046413"/>
          <p14:tracePt t="61380" x="6126163" y="3041650"/>
          <p14:tracePt t="61382" x="6121400" y="3041650"/>
          <p14:tracePt t="61387" x="6110288" y="3035300"/>
          <p14:tracePt t="61389" x="6103938" y="3030538"/>
          <p14:tracePt t="61392" x="6099175" y="3030538"/>
          <p14:tracePt t="61397" x="6088063" y="3024188"/>
          <p14:tracePt t="61400" x="6081713" y="3019425"/>
          <p14:tracePt t="61402" x="6076950" y="3019425"/>
          <p14:tracePt t="61406" x="6065838" y="3013075"/>
          <p14:tracePt t="61409" x="6059488" y="3013075"/>
          <p14:tracePt t="61413" x="6053138" y="3013075"/>
          <p14:tracePt t="61414" x="6048375" y="3013075"/>
          <p14:tracePt t="61414" x="6048375" y="3006725"/>
          <p14:tracePt t="61415" x="6042025" y="3006725"/>
          <p14:tracePt t="61419" x="6037263" y="3006725"/>
          <p14:tracePt t="61420" x="6030913" y="3006725"/>
          <p14:tracePt t="61422" x="6026150" y="3006725"/>
          <p14:tracePt t="61425" x="6019800" y="3006725"/>
          <p14:tracePt t="61428" x="6015038" y="3001963"/>
          <p14:tracePt t="61429" x="6008688" y="3001963"/>
          <p14:tracePt t="61433" x="5997575" y="3001963"/>
          <p14:tracePt t="61436" x="5991225" y="2995613"/>
          <p14:tracePt t="61438" x="5986463" y="2995613"/>
          <p14:tracePt t="61440" x="5980113" y="2995613"/>
          <p14:tracePt t="61442" x="5975350" y="2995613"/>
          <p14:tracePt t="61443" x="5969000" y="2995613"/>
          <p14:tracePt t="61447" x="5964238" y="2995613"/>
          <p14:tracePt t="61448" x="5957888" y="2995613"/>
          <p14:tracePt t="61450" x="5953125" y="2995613"/>
          <p14:tracePt t="61451" x="5946775" y="2995613"/>
          <p14:tracePt t="61454" x="5942013" y="2995613"/>
          <p14:tracePt t="61454" x="5935663" y="2995613"/>
          <p14:tracePt t="61457" x="5930900" y="2995613"/>
          <p14:tracePt t="61458" x="5924550" y="2995613"/>
          <p14:tracePt t="61462" x="5913438" y="2995613"/>
          <p14:tracePt t="61464" x="5907088" y="2995613"/>
          <p14:tracePt t="61465" x="5902325" y="2995613"/>
          <p14:tracePt t="61469" x="5891213" y="2995613"/>
          <p14:tracePt t="61470" x="5884863" y="2995613"/>
          <p14:tracePt t="61473" x="5873750" y="2995613"/>
          <p14:tracePt t="61477" x="5862638" y="2990850"/>
          <p14:tracePt t="61478" x="5857875" y="2990850"/>
          <p14:tracePt t="61480" x="5851525" y="2990850"/>
          <p14:tracePt t="61484" x="5840413" y="2990850"/>
          <p14:tracePt t="61485" x="5834063" y="2990850"/>
          <p14:tracePt t="61489" x="5822950" y="2990850"/>
          <p14:tracePt t="61493" x="5811838" y="2990850"/>
          <p14:tracePt t="61495" x="5807075" y="2990850"/>
          <p14:tracePt t="61498" x="5795963" y="2990850"/>
          <p14:tracePt t="61506" x="5772150" y="2984500"/>
          <p14:tracePt t="61511" x="5767388" y="2984500"/>
          <p14:tracePt t="61513" x="5761038" y="2984500"/>
          <p14:tracePt t="61516" x="5756275" y="2984500"/>
          <p14:tracePt t="61518" x="5749925" y="2984500"/>
          <p14:tracePt t="61525" x="5738813" y="2984500"/>
          <p14:tracePt t="61533" x="5727700" y="2984500"/>
          <p14:tracePt t="61541" x="5716588" y="2984500"/>
          <p14:tracePt t="61546" x="5710238" y="2984500"/>
          <p14:tracePt t="61552" x="5705475" y="2984500"/>
          <p14:tracePt t="61555" x="5699125" y="2984500"/>
          <p14:tracePt t="61562" x="5694363" y="2984500"/>
          <p14:tracePt t="61571" x="5688013" y="2984500"/>
          <p14:tracePt t="61590" x="5683250" y="2984500"/>
          <p14:tracePt t="61658" x="0" y="0"/>
        </p14:tracePtLst>
        <p14:tracePtLst>
          <p14:tracePt t="61921" x="6059488" y="3030538"/>
          <p14:tracePt t="61958" x="6053138" y="3030538"/>
          <p14:tracePt t="61964" x="6048375" y="3030538"/>
          <p14:tracePt t="61969" x="6042025" y="3024188"/>
          <p14:tracePt t="61974" x="6037263" y="3024188"/>
          <p14:tracePt t="61976" x="6030913" y="3024188"/>
          <p14:tracePt t="61981" x="6026150" y="3024188"/>
          <p14:tracePt t="61982" x="6019800" y="3024188"/>
          <p14:tracePt t="61983" x="6019800" y="3019425"/>
          <p14:tracePt t="61986" x="6015038" y="3019425"/>
          <p14:tracePt t="61992" x="6003925" y="3019425"/>
          <p14:tracePt t="61994" x="5997575" y="3019425"/>
          <p14:tracePt t="61997" x="5991225" y="3019425"/>
          <p14:tracePt t="62000" x="5986463" y="3019425"/>
          <p14:tracePt t="62003" x="5980113" y="3019425"/>
          <p14:tracePt t="62005" x="5975350" y="3019425"/>
          <p14:tracePt t="62009" x="5969000" y="3019425"/>
          <p14:tracePt t="62011" x="5964238" y="3019425"/>
          <p14:tracePt t="62011" x="5964238" y="3013075"/>
          <p14:tracePt t="62013" x="5957888" y="3013075"/>
          <p14:tracePt t="62013" x="5953125" y="3013075"/>
          <p14:tracePt t="62017" x="5946775" y="3013075"/>
          <p14:tracePt t="62019" x="5942013" y="3013075"/>
          <p14:tracePt t="62020" x="5935663" y="3013075"/>
          <p14:tracePt t="62023" x="5930900" y="3013075"/>
          <p14:tracePt t="62024" x="5924550" y="3013075"/>
          <p14:tracePt t="62025" x="5918200" y="3013075"/>
          <p14:tracePt t="62027" x="5913438" y="3013075"/>
          <p14:tracePt t="62032" x="5895975" y="3013075"/>
          <p14:tracePt t="62036" x="5880100" y="3013075"/>
          <p14:tracePt t="62038" x="5868988" y="3013075"/>
          <p14:tracePt t="62039" x="5862638" y="3013075"/>
          <p14:tracePt t="62040" x="5857875" y="3013075"/>
          <p14:tracePt t="62041" x="5851525" y="3013075"/>
          <p14:tracePt t="62044" x="5845175" y="3013075"/>
          <p14:tracePt t="62045" x="5834063" y="3013075"/>
          <p14:tracePt t="62045" x="5829300" y="3013075"/>
          <p14:tracePt t="62047" x="5818188" y="3013075"/>
          <p14:tracePt t="62051" x="5800725" y="3006725"/>
          <p14:tracePt t="62052" x="5795963" y="3006725"/>
          <p14:tracePt t="62052" x="5789613" y="3006725"/>
          <p14:tracePt t="62053" x="5783263" y="3006725"/>
          <p14:tracePt t="62054" x="5778500" y="3006725"/>
          <p14:tracePt t="62055" x="5772150" y="3006725"/>
          <p14:tracePt t="62058" x="5756275" y="3006725"/>
          <p14:tracePt t="62059" x="5749925" y="3006725"/>
          <p14:tracePt t="62059" x="5745163" y="3006725"/>
          <p14:tracePt t="62060" x="5738813" y="3001963"/>
          <p14:tracePt t="62061" x="5727700" y="3001963"/>
          <p14:tracePt t="62062" x="5722938" y="3001963"/>
          <p14:tracePt t="62066" x="5699125" y="3001963"/>
          <p14:tracePt t="62067" x="5694363" y="3001963"/>
          <p14:tracePt t="62069" x="5688013" y="3001963"/>
          <p14:tracePt t="62069" x="5683250" y="3001963"/>
          <p14:tracePt t="62071" x="5672138" y="3001963"/>
          <p14:tracePt t="62072" x="5661025" y="3001963"/>
          <p14:tracePt t="62073" x="5654675" y="3001963"/>
          <p14:tracePt t="62074" x="5649913" y="3001963"/>
          <p14:tracePt t="62075" x="5643563" y="3001963"/>
          <p14:tracePt t="62076" x="5637213" y="3001963"/>
          <p14:tracePt t="62078" x="5632450" y="3001963"/>
          <p14:tracePt t="62079" x="5621338" y="3001963"/>
          <p14:tracePt t="62081" x="5614988" y="3001963"/>
          <p14:tracePt t="62083" x="5603875" y="3001963"/>
          <p14:tracePt t="62085" x="5599113" y="3001963"/>
          <p14:tracePt t="62086" x="5592763" y="3001963"/>
          <p14:tracePt t="62087" x="5588000" y="3001963"/>
          <p14:tracePt t="62087" x="5581650" y="3001963"/>
          <p14:tracePt t="62089" x="5570538" y="3001963"/>
          <p14:tracePt t="62092" x="5564188" y="3001963"/>
          <p14:tracePt t="62093" x="5559425" y="3001963"/>
          <p14:tracePt t="62098" x="5541963" y="3001963"/>
          <p14:tracePt t="62100" x="5537200" y="3001963"/>
          <p14:tracePt t="62107" x="5519738" y="3001963"/>
          <p14:tracePt t="62107" x="5514975" y="3001963"/>
          <p14:tracePt t="62111" x="5508625" y="3006725"/>
          <p14:tracePt t="62113" x="5502275" y="3006725"/>
          <p14:tracePt t="62116" x="5497513" y="3013075"/>
          <p14:tracePt t="62120" x="5491163" y="3013075"/>
          <p14:tracePt t="62125" x="5486400" y="3013075"/>
          <p14:tracePt t="62128" x="5486400" y="3019425"/>
          <p14:tracePt t="62129" x="5480050" y="3019425"/>
          <p14:tracePt t="62141" x="5475288" y="3019425"/>
          <p14:tracePt t="62143" x="5475288" y="3024188"/>
          <p14:tracePt t="62158" x="5475288" y="3030538"/>
          <p14:tracePt t="62162" x="5468938" y="3030538"/>
          <p14:tracePt t="62165" x="5468938" y="3035300"/>
          <p14:tracePt t="62178" x="5468938" y="3041650"/>
          <p14:tracePt t="62187" x="5468938" y="3046413"/>
          <p14:tracePt t="62193" x="5468938" y="3052763"/>
          <p14:tracePt t="62198" x="5468938" y="3057525"/>
          <p14:tracePt t="62202" x="5468938" y="3063875"/>
          <p14:tracePt t="62206" x="5468938" y="3068638"/>
          <p14:tracePt t="62208" x="5468938" y="3074988"/>
          <p14:tracePt t="62209" x="5475288" y="3074988"/>
          <p14:tracePt t="62212" x="5475288" y="3086100"/>
          <p14:tracePt t="62213" x="5480050" y="3086100"/>
          <p14:tracePt t="62214" x="5480050" y="3092450"/>
          <p14:tracePt t="62215" x="5486400" y="3092450"/>
          <p14:tracePt t="62219" x="5491163" y="3103563"/>
          <p14:tracePt t="62220" x="5497513" y="3108325"/>
          <p14:tracePt t="62225" x="5508625" y="3119438"/>
          <p14:tracePt t="62229" x="5519738" y="3130550"/>
          <p14:tracePt t="62231" x="5530850" y="3130550"/>
          <p14:tracePt t="62232" x="5530850" y="3136900"/>
          <p14:tracePt t="62234" x="5537200" y="3136900"/>
          <p14:tracePt t="62235" x="5541963" y="3141663"/>
          <p14:tracePt t="62236" x="5548313" y="3148013"/>
          <p14:tracePt t="62240" x="5559425" y="3152775"/>
          <p14:tracePt t="62241" x="5559425" y="3159125"/>
          <p14:tracePt t="62243" x="5570538" y="3159125"/>
          <p14:tracePt t="62245" x="5570538" y="3165475"/>
          <p14:tracePt t="62246" x="5575300" y="3165475"/>
          <p14:tracePt t="62247" x="5581650" y="3165475"/>
          <p14:tracePt t="62248" x="5581650" y="3170238"/>
          <p14:tracePt t="62250" x="5588000" y="3170238"/>
          <p14:tracePt t="62251" x="5588000" y="3176588"/>
          <p14:tracePt t="62252" x="5599113" y="3176588"/>
          <p14:tracePt t="62255" x="5610225" y="3181350"/>
          <p14:tracePt t="62260" x="5626100" y="3192463"/>
          <p14:tracePt t="62261" x="5632450" y="3192463"/>
          <p14:tracePt t="62263" x="5637213" y="3198813"/>
          <p14:tracePt t="62267" x="5654675" y="3203575"/>
          <p14:tracePt t="62270" x="5661025" y="3209925"/>
          <p14:tracePt t="62275" x="5683250" y="3214688"/>
          <p14:tracePt t="62277" x="5688013" y="3221038"/>
          <p14:tracePt t="62278" x="5694363" y="3221038"/>
          <p14:tracePt t="62279" x="5699125" y="3227388"/>
          <p14:tracePt t="62282" x="5710238" y="3232150"/>
          <p14:tracePt t="62284" x="5716588" y="3232150"/>
          <p14:tracePt t="62285" x="5722938" y="3232150"/>
          <p14:tracePt t="62292" x="5749925" y="3249613"/>
          <p14:tracePt t="62293" x="5756275" y="3249613"/>
          <p14:tracePt t="62296" x="5761038" y="3254375"/>
          <p14:tracePt t="62296" x="5772150" y="3254375"/>
          <p14:tracePt t="62299" x="5778500" y="3260725"/>
          <p14:tracePt t="62301" x="5783263" y="3265488"/>
          <p14:tracePt t="62303" x="5789613" y="3265488"/>
          <p14:tracePt t="62305" x="5795963" y="3265488"/>
          <p14:tracePt t="62305" x="5800725" y="3271838"/>
          <p14:tracePt t="62309" x="5807075" y="3271838"/>
          <p14:tracePt t="62311" x="5811838" y="3276600"/>
          <p14:tracePt t="62312" x="5818188" y="3276600"/>
          <p14:tracePt t="62315" x="5822950" y="3276600"/>
          <p14:tracePt t="62316" x="5829300" y="3282950"/>
          <p14:tracePt t="62319" x="5840413" y="3287713"/>
          <p14:tracePt t="62322" x="5845175" y="3287713"/>
          <p14:tracePt t="62323" x="5851525" y="3287713"/>
          <p14:tracePt t="62325" x="5857875" y="3287713"/>
          <p14:tracePt t="62325" x="5857875" y="3294063"/>
          <p14:tracePt t="62327" x="5862638" y="3294063"/>
          <p14:tracePt t="62329" x="5868988" y="3294063"/>
          <p14:tracePt t="62330" x="5873750" y="3294063"/>
          <p14:tracePt t="62334" x="5880100" y="3300413"/>
          <p14:tracePt t="62338" x="5891213" y="3300413"/>
          <p14:tracePt t="62340" x="5895975" y="3300413"/>
          <p14:tracePt t="62343" x="5907088" y="3300413"/>
          <p14:tracePt t="62346" x="5913438" y="3300413"/>
          <p14:tracePt t="62347" x="5913438" y="3305175"/>
          <p14:tracePt t="62349" x="5918200" y="3305175"/>
          <p14:tracePt t="62352" x="5930900" y="3305175"/>
          <p14:tracePt t="62354" x="5935663" y="3305175"/>
          <p14:tracePt t="62358" x="5942013" y="3305175"/>
          <p14:tracePt t="62359" x="5946775" y="3305175"/>
          <p14:tracePt t="62361" x="5953125" y="3305175"/>
          <p14:tracePt t="62366" x="5964238" y="3305175"/>
          <p14:tracePt t="62368" x="5969000" y="3305175"/>
          <p14:tracePt t="62371" x="5975350" y="3305175"/>
          <p14:tracePt t="62372" x="5980113" y="3305175"/>
          <p14:tracePt t="62375" x="5986463" y="3305175"/>
          <p14:tracePt t="62378" x="5997575" y="3305175"/>
          <p14:tracePt t="62381" x="6003925" y="3305175"/>
          <p14:tracePt t="62383" x="6008688" y="3305175"/>
          <p14:tracePt t="62386" x="6015038" y="3305175"/>
          <p14:tracePt t="62386" x="6019800" y="3305175"/>
          <p14:tracePt t="62388" x="6026150" y="3305175"/>
          <p14:tracePt t="62392" x="6030913" y="3305175"/>
          <p14:tracePt t="62394" x="6037263" y="3305175"/>
          <p14:tracePt t="62396" x="6042025" y="3305175"/>
          <p14:tracePt t="62399" x="6048375" y="3305175"/>
          <p14:tracePt t="62400" x="6053138" y="3305175"/>
          <p14:tracePt t="62402" x="6059488" y="3305175"/>
          <p14:tracePt t="62402" x="6059488" y="3300413"/>
          <p14:tracePt t="62405" x="6070600" y="3300413"/>
          <p14:tracePt t="62406" x="6076950" y="3300413"/>
          <p14:tracePt t="62409" x="6081713" y="3294063"/>
          <p14:tracePt t="62412" x="6088063" y="3294063"/>
          <p14:tracePt t="62413" x="6092825" y="3294063"/>
          <p14:tracePt t="62414" x="6099175" y="3287713"/>
          <p14:tracePt t="62416" x="6103938" y="3287713"/>
          <p14:tracePt t="62418" x="6110288" y="3282950"/>
          <p14:tracePt t="62420" x="6115050" y="3282950"/>
          <p14:tracePt t="62422" x="6121400" y="3276600"/>
          <p14:tracePt t="62429" x="6138863" y="3271838"/>
          <p14:tracePt t="62430" x="6143625" y="3265488"/>
          <p14:tracePt t="62433" x="6149975" y="3260725"/>
          <p14:tracePt t="62434" x="6154738" y="3260725"/>
          <p14:tracePt t="62434" x="6161088" y="3260725"/>
          <p14:tracePt t="62436" x="6161088" y="3254375"/>
          <p14:tracePt t="62437" x="6165850" y="3254375"/>
          <p14:tracePt t="62442" x="6183313" y="3249613"/>
          <p14:tracePt t="62444" x="6188075" y="3243263"/>
          <p14:tracePt t="62445" x="6188075" y="3238500"/>
          <p14:tracePt t="62446" x="6194425" y="3238500"/>
          <p14:tracePt t="62449" x="6205538" y="3232150"/>
          <p14:tracePt t="62451" x="6211888" y="3232150"/>
          <p14:tracePt t="62452" x="6211888" y="3227388"/>
          <p14:tracePt t="62456" x="6223000" y="3221038"/>
          <p14:tracePt t="62457" x="6227763" y="3214688"/>
          <p14:tracePt t="62459" x="6234113" y="3214688"/>
          <p14:tracePt t="62462" x="6245225" y="3203575"/>
          <p14:tracePt t="62465" x="6249988" y="3203575"/>
          <p14:tracePt t="62468" x="6256338" y="3198813"/>
          <p14:tracePt t="62469" x="6261100" y="3192463"/>
          <p14:tracePt t="62471" x="6267450" y="3187700"/>
          <p14:tracePt t="62473" x="6273800" y="3187700"/>
          <p14:tracePt t="62477" x="6278563" y="3181350"/>
          <p14:tracePt t="62478" x="6284913" y="3181350"/>
          <p14:tracePt t="62480" x="6284913" y="3176588"/>
          <p14:tracePt t="62481" x="6289675" y="3170238"/>
          <p14:tracePt t="62483" x="6296025" y="3170238"/>
          <p14:tracePt t="62486" x="6300788" y="3165475"/>
          <p14:tracePt t="62489" x="6307138" y="3165475"/>
          <p14:tracePt t="62490" x="6307138" y="3159125"/>
          <p14:tracePt t="62493" x="6311900" y="3159125"/>
          <p14:tracePt t="62494" x="6311900" y="3152775"/>
          <p14:tracePt t="62495" x="6318250" y="3152775"/>
          <p14:tracePt t="62496" x="6318250" y="3148013"/>
          <p14:tracePt t="62500" x="6323013" y="3148013"/>
          <p14:tracePt t="62503" x="6323013" y="3141663"/>
          <p14:tracePt t="62504" x="6329363" y="3141663"/>
          <p14:tracePt t="62511" x="6329363" y="3136900"/>
          <p14:tracePt t="62513" x="6334125" y="3136900"/>
          <p14:tracePt t="62518" x="6340475" y="3136900"/>
          <p14:tracePt t="62521" x="6340475" y="3130550"/>
          <p14:tracePt t="62532" x="6340475" y="3125788"/>
          <p14:tracePt t="62556" x="6340475" y="3119438"/>
          <p14:tracePt t="62561" x="6334125" y="3119438"/>
          <p14:tracePt t="62566" x="6329363" y="3114675"/>
          <p14:tracePt t="62571" x="6323013" y="3114675"/>
          <p14:tracePt t="62576" x="6311900" y="3103563"/>
          <p14:tracePt t="62580" x="6307138" y="3097213"/>
          <p14:tracePt t="62582" x="6300788" y="3097213"/>
          <p14:tracePt t="62587" x="6289675" y="3092450"/>
          <p14:tracePt t="62589" x="6284913" y="3092450"/>
          <p14:tracePt t="62590" x="6284913" y="3086100"/>
          <p14:tracePt t="62593" x="6278563" y="3079750"/>
          <p14:tracePt t="62595" x="6273800" y="3079750"/>
          <p14:tracePt t="62597" x="6273800" y="3074988"/>
          <p14:tracePt t="62599" x="6261100" y="3074988"/>
          <p14:tracePt t="62601" x="6256338" y="3074988"/>
          <p14:tracePt t="62602" x="6256338" y="3068638"/>
          <p14:tracePt t="62604" x="6249988" y="3068638"/>
          <p14:tracePt t="62607" x="6245225" y="3063875"/>
          <p14:tracePt t="62608" x="6238875" y="3063875"/>
          <p14:tracePt t="62609" x="6238875" y="3057525"/>
          <p14:tracePt t="62609" x="6234113" y="3057525"/>
          <p14:tracePt t="62614" x="6227763" y="3052763"/>
          <p14:tracePt t="62617" x="6216650" y="3052763"/>
          <p14:tracePt t="62618" x="6211888" y="3046413"/>
          <p14:tracePt t="62622" x="6205538" y="3046413"/>
          <p14:tracePt t="62624" x="6200775" y="3041650"/>
          <p14:tracePt t="62626" x="6194425" y="3041650"/>
          <p14:tracePt t="62628" x="6188075" y="3041650"/>
          <p14:tracePt t="62630" x="6188075" y="3035300"/>
          <p14:tracePt t="62631" x="6183313" y="3035300"/>
          <p14:tracePt t="62632" x="6183313" y="3030538"/>
          <p14:tracePt t="62634" x="6176963" y="3030538"/>
          <p14:tracePt t="62635" x="6172200" y="3030538"/>
          <p14:tracePt t="62638" x="6165850" y="3030538"/>
          <p14:tracePt t="62639" x="6165850" y="3024188"/>
          <p14:tracePt t="62640" x="6161088" y="3024188"/>
          <p14:tracePt t="62643" x="6154738" y="3024188"/>
          <p14:tracePt t="62646" x="6149975" y="3019425"/>
          <p14:tracePt t="62647" x="6143625" y="3019425"/>
          <p14:tracePt t="62650" x="6138863" y="3019425"/>
          <p14:tracePt t="62653" x="6132513" y="3013075"/>
          <p14:tracePt t="62654" x="6126163" y="3013075"/>
          <p14:tracePt t="62657" x="6121400" y="3006725"/>
          <p14:tracePt t="62659" x="6115050" y="3006725"/>
          <p14:tracePt t="62660" x="6110288" y="3006725"/>
          <p14:tracePt t="62662" x="6103938" y="3006725"/>
          <p14:tracePt t="62664" x="6103938" y="3001963"/>
          <p14:tracePt t="62664" x="6099175" y="3001963"/>
          <p14:tracePt t="62666" x="6092825" y="3001963"/>
          <p14:tracePt t="62670" x="6081713" y="2995613"/>
          <p14:tracePt t="62672" x="6076950" y="2995613"/>
          <p14:tracePt t="62677" x="6065838" y="2995613"/>
          <p14:tracePt t="62678" x="6065838" y="2990850"/>
          <p14:tracePt t="62678" x="6059488" y="2990850"/>
          <p14:tracePt t="62680" x="6053138" y="2984500"/>
          <p14:tracePt t="62683" x="6048375" y="2984500"/>
          <p14:tracePt t="62685" x="6042025" y="2984500"/>
          <p14:tracePt t="62688" x="6037263" y="2979738"/>
          <p14:tracePt t="62690" x="6030913" y="2979738"/>
          <p14:tracePt t="62691" x="6026150" y="2979738"/>
          <p14:tracePt t="62693" x="6019800" y="2979738"/>
          <p14:tracePt t="62694" x="6019800" y="2973388"/>
          <p14:tracePt t="62697" x="6008688" y="2973388"/>
          <p14:tracePt t="62698" x="6003925" y="2973388"/>
          <p14:tracePt t="62701" x="6003925" y="2968625"/>
          <p14:tracePt t="62701" x="5997575" y="2968625"/>
          <p14:tracePt t="62704" x="5991225" y="2962275"/>
          <p14:tracePt t="62706" x="5986463" y="2962275"/>
          <p14:tracePt t="62708" x="5980113" y="2962275"/>
          <p14:tracePt t="62711" x="5975350" y="2962275"/>
          <p14:tracePt t="62712" x="5975350" y="2957513"/>
          <p14:tracePt t="62713" x="5969000" y="2957513"/>
          <p14:tracePt t="62715" x="5964238" y="2957513"/>
          <p14:tracePt t="62719" x="5957888" y="2957513"/>
          <p14:tracePt t="62722" x="5953125" y="2957513"/>
          <p14:tracePt t="62723" x="5953125" y="2951163"/>
          <p14:tracePt t="62724" x="5946775" y="2951163"/>
          <p14:tracePt t="62727" x="5942013" y="2951163"/>
          <p14:tracePt t="62730" x="5935663" y="2951163"/>
          <p14:tracePt t="62734" x="5930900" y="2951163"/>
          <p14:tracePt t="62740" x="5918200" y="2944813"/>
          <p14:tracePt t="62746" x="5913438" y="2944813"/>
          <p14:tracePt t="62748" x="5907088" y="2944813"/>
          <p14:tracePt t="62749" x="5907088" y="2940050"/>
          <p14:tracePt t="62754" x="5902325" y="2940050"/>
          <p14:tracePt t="62756" x="5895975" y="2940050"/>
          <p14:tracePt t="62762" x="5884863" y="2940050"/>
          <p14:tracePt t="62764" x="5880100" y="2940050"/>
          <p14:tracePt t="62767" x="5873750" y="2940050"/>
          <p14:tracePt t="62769" x="5868988" y="2933700"/>
          <p14:tracePt t="62774" x="5857875" y="2933700"/>
          <p14:tracePt t="62777" x="5851525" y="2933700"/>
          <p14:tracePt t="62778" x="5845175" y="2933700"/>
          <p14:tracePt t="62781" x="5840413" y="2933700"/>
          <p14:tracePt t="62783" x="5834063" y="2933700"/>
          <p14:tracePt t="62787" x="5822950" y="2933700"/>
          <p14:tracePt t="62792" x="5811838" y="2928938"/>
          <p14:tracePt t="62797" x="5800725" y="2928938"/>
          <p14:tracePt t="62798" x="5795963" y="2928938"/>
          <p14:tracePt t="62803" x="5783263" y="2928938"/>
          <p14:tracePt t="62805" x="5778500" y="2928938"/>
          <p14:tracePt t="62806" x="5772150" y="2928938"/>
          <p14:tracePt t="62810" x="5767388" y="2928938"/>
          <p14:tracePt t="62811" x="5761038" y="2928938"/>
          <p14:tracePt t="62812" x="5756275" y="2928938"/>
          <p14:tracePt t="62816" x="5749925" y="2928938"/>
          <p14:tracePt t="62818" x="5745163" y="2928938"/>
          <p14:tracePt t="62819" x="5738813" y="2928938"/>
          <p14:tracePt t="62824" x="5727700" y="2928938"/>
          <p14:tracePt t="62826" x="5722938" y="2928938"/>
          <p14:tracePt t="62827" x="5716588" y="2928938"/>
          <p14:tracePt t="62831" x="5705475" y="2928938"/>
          <p14:tracePt t="62833" x="5699125" y="2928938"/>
          <p14:tracePt t="62836" x="5694363" y="2928938"/>
          <p14:tracePt t="62837" x="5688013" y="2928938"/>
          <p14:tracePt t="62840" x="5683250" y="2928938"/>
          <p14:tracePt t="62843" x="5676900" y="2928938"/>
          <p14:tracePt t="62845" x="5672138" y="2928938"/>
          <p14:tracePt t="62846" x="5665788" y="2928938"/>
          <p14:tracePt t="62850" x="5661025" y="2928938"/>
          <p14:tracePt t="62852" x="5654675" y="2928938"/>
          <p14:tracePt t="62854" x="5649913" y="2928938"/>
          <p14:tracePt t="62858" x="5643563" y="2928938"/>
          <p14:tracePt t="62860" x="5637213" y="2928938"/>
          <p14:tracePt t="62863" x="5632450" y="2933700"/>
          <p14:tracePt t="62865" x="5626100" y="2933700"/>
          <p14:tracePt t="62871" x="5614988" y="2940050"/>
          <p14:tracePt t="62873" x="5610225" y="2940050"/>
          <p14:tracePt t="62874" x="5610225" y="2944813"/>
          <p14:tracePt t="62878" x="5603875" y="2944813"/>
          <p14:tracePt t="62882" x="5599113" y="2951163"/>
          <p14:tracePt t="62886" x="5592763" y="2951163"/>
          <p14:tracePt t="62888" x="5588000" y="2957513"/>
          <p14:tracePt t="62892" x="5581650" y="2957513"/>
          <p14:tracePt t="62894" x="5581650" y="2962275"/>
          <p14:tracePt t="62895" x="5575300" y="2962275"/>
          <p14:tracePt t="62896" x="5570538" y="2962275"/>
          <p14:tracePt t="62899" x="5570538" y="2968625"/>
          <p14:tracePt t="62900" x="5564188" y="2968625"/>
          <p14:tracePt t="62908" x="5553075" y="2973388"/>
          <p14:tracePt t="62909" x="5553075" y="2979738"/>
          <p14:tracePt t="62911" x="5548313" y="2979738"/>
          <p14:tracePt t="62914" x="5548313" y="2984500"/>
          <p14:tracePt t="62915" x="5541963" y="2984500"/>
          <p14:tracePt t="62921" x="5537200" y="2990850"/>
          <p14:tracePt t="62923" x="5537200" y="2995613"/>
          <p14:tracePt t="62924" x="5530850" y="2995613"/>
          <p14:tracePt t="62928" x="5526088" y="3001963"/>
          <p14:tracePt t="62935" x="5519738" y="3013075"/>
          <p14:tracePt t="62937" x="5514975" y="3013075"/>
          <p14:tracePt t="62942" x="5508625" y="3019425"/>
          <p14:tracePt t="62944" x="5502275" y="3024188"/>
          <p14:tracePt t="62948" x="5497513" y="3030538"/>
          <p14:tracePt t="62951" x="5497513" y="3035300"/>
          <p14:tracePt t="62955" x="5491163" y="3041650"/>
          <p14:tracePt t="62957" x="5491163" y="3046413"/>
          <p14:tracePt t="62959" x="5486400" y="3046413"/>
          <p14:tracePt t="62963" x="5480050" y="3057525"/>
          <p14:tracePt t="62966" x="5480050" y="3063875"/>
          <p14:tracePt t="62968" x="5475288" y="3063875"/>
          <p14:tracePt t="62970" x="5475288" y="3068638"/>
          <p14:tracePt t="62975" x="5468938" y="3074988"/>
          <p14:tracePt t="62983" x="5468938" y="3079750"/>
          <p14:tracePt t="62986" x="5468938" y="3086100"/>
          <p14:tracePt t="63032" x="5468938" y="3092450"/>
          <p14:tracePt t="63045" x="5475288" y="3097213"/>
          <p14:tracePt t="63051" x="5486400" y="3103563"/>
          <p14:tracePt t="63054" x="5491163" y="3108325"/>
          <p14:tracePt t="63059" x="5502275" y="3114675"/>
          <p14:tracePt t="63061" x="5508625" y="3114675"/>
          <p14:tracePt t="63063" x="5514975" y="3119438"/>
          <p14:tracePt t="63069" x="5526088" y="3125788"/>
          <p14:tracePt t="63071" x="5530850" y="3130550"/>
          <p14:tracePt t="63075" x="5541963" y="3130550"/>
          <p14:tracePt t="63077" x="5541963" y="3136900"/>
          <p14:tracePt t="63081" x="5559425" y="3141663"/>
          <p14:tracePt t="63083" x="5564188" y="3141663"/>
          <p14:tracePt t="63087" x="5575300" y="3152775"/>
          <p14:tracePt t="63089" x="5581650" y="3152775"/>
          <p14:tracePt t="63091" x="5588000" y="3152775"/>
          <p14:tracePt t="63094" x="5603875" y="3159125"/>
          <p14:tracePt t="63095" x="5610225" y="3165475"/>
          <p14:tracePt t="63098" x="5621338" y="3170238"/>
          <p14:tracePt t="63100" x="5626100" y="3170238"/>
          <p14:tracePt t="63102" x="5632450" y="3176588"/>
          <p14:tracePt t="63108" x="5661025" y="3181350"/>
          <p14:tracePt t="63110" x="5665788" y="3187700"/>
          <p14:tracePt t="63112" x="5672138" y="3187700"/>
          <p14:tracePt t="63115" x="5683250" y="3192463"/>
          <p14:tracePt t="63116" x="5688013" y="3192463"/>
          <p14:tracePt t="63117" x="5694363" y="3192463"/>
          <p14:tracePt t="63122" x="5705475" y="3198813"/>
          <p14:tracePt t="63123" x="5710238" y="3198813"/>
          <p14:tracePt t="63124" x="5716588" y="3198813"/>
          <p14:tracePt t="63126" x="5722938" y="3203575"/>
          <p14:tracePt t="63128" x="5727700" y="3203575"/>
          <p14:tracePt t="63130" x="5734050" y="3209925"/>
          <p14:tracePt t="63132" x="5738813" y="3209925"/>
          <p14:tracePt t="63135" x="5745163" y="3209925"/>
          <p14:tracePt t="63136" x="5749925" y="3209925"/>
          <p14:tracePt t="63137" x="5756275" y="3214688"/>
          <p14:tracePt t="63138" x="5761038" y="3214688"/>
          <p14:tracePt t="63142" x="5767388" y="3214688"/>
          <p14:tracePt t="63144" x="5772150" y="3214688"/>
          <p14:tracePt t="63145" x="5778500" y="3221038"/>
          <p14:tracePt t="63148" x="5783263" y="3221038"/>
          <p14:tracePt t="63150" x="5789613" y="3221038"/>
          <p14:tracePt t="63152" x="5795963" y="3227388"/>
          <p14:tracePt t="63156" x="5800725" y="3227388"/>
          <p14:tracePt t="63158" x="5807075" y="3232150"/>
          <p14:tracePt t="63160" x="5811838" y="3232150"/>
          <p14:tracePt t="63164" x="5818188" y="3232150"/>
          <p14:tracePt t="63165" x="5822950" y="3232150"/>
          <p14:tracePt t="63167" x="5822950" y="3238500"/>
          <p14:tracePt t="63168" x="5829300" y="3238500"/>
          <p14:tracePt t="63171" x="5834063" y="3238500"/>
          <p14:tracePt t="63175" x="5840413" y="3238500"/>
          <p14:tracePt t="63177" x="5845175" y="3243263"/>
          <p14:tracePt t="63182" x="5851525" y="3243263"/>
          <p14:tracePt t="63185" x="5857875" y="3243263"/>
          <p14:tracePt t="63188" x="5862638" y="3243263"/>
          <p14:tracePt t="63191" x="5868988" y="3243263"/>
          <p14:tracePt t="63192" x="5868988" y="3249613"/>
          <p14:tracePt t="63193" x="5873750" y="3249613"/>
          <p14:tracePt t="63197" x="5880100" y="3249613"/>
          <p14:tracePt t="63200" x="5884863" y="3249613"/>
          <p14:tracePt t="63204" x="5895975" y="3249613"/>
          <p14:tracePt t="63206" x="5902325" y="3249613"/>
          <p14:tracePt t="63211" x="5907088" y="3249613"/>
          <p14:tracePt t="63214" x="5913438" y="3249613"/>
          <p14:tracePt t="63215" x="5918200" y="3249613"/>
          <p14:tracePt t="63218" x="5924550" y="3249613"/>
          <p14:tracePt t="63223" x="5930900" y="3249613"/>
          <p14:tracePt t="63225" x="5935663" y="3249613"/>
          <p14:tracePt t="63227" x="5942013" y="3249613"/>
          <p14:tracePt t="63232" x="5946775" y="3249613"/>
          <p14:tracePt t="63236" x="5953125" y="3249613"/>
          <p14:tracePt t="63241" x="5957888" y="3249613"/>
          <p14:tracePt t="63243" x="5964238" y="3249613"/>
          <p14:tracePt t="63249" x="5969000" y="3249613"/>
          <p14:tracePt t="63251" x="5975350" y="3249613"/>
          <p14:tracePt t="63255" x="5980113" y="3249613"/>
          <p14:tracePt t="63256" x="5986463" y="3249613"/>
          <p14:tracePt t="63261" x="5991225" y="3249613"/>
          <p14:tracePt t="63262" x="5997575" y="3249613"/>
          <p14:tracePt t="63267" x="6008688" y="3249613"/>
          <p14:tracePt t="63270" x="6015038" y="3249613"/>
          <p14:tracePt t="63275" x="6019800" y="3249613"/>
          <p14:tracePt t="63276" x="6026150" y="3249613"/>
          <p14:tracePt t="63278" x="6030913" y="3249613"/>
          <p14:tracePt t="63280" x="6037263" y="3249613"/>
          <p14:tracePt t="63283" x="6042025" y="3249613"/>
          <p14:tracePt t="63285" x="6048375" y="3249613"/>
          <p14:tracePt t="63288" x="6053138" y="3249613"/>
          <p14:tracePt t="63290" x="6059488" y="3249613"/>
          <p14:tracePt t="63292" x="6065838" y="3249613"/>
          <p14:tracePt t="63296" x="6070600" y="3243263"/>
          <p14:tracePt t="63297" x="6076950" y="3243263"/>
          <p14:tracePt t="63298" x="6081713" y="3243263"/>
          <p14:tracePt t="63302" x="6088063" y="3243263"/>
          <p14:tracePt t="63303" x="6092825" y="3243263"/>
          <p14:tracePt t="63306" x="6099175" y="3238500"/>
          <p14:tracePt t="63310" x="6110288" y="3238500"/>
          <p14:tracePt t="63312" x="6115050" y="3238500"/>
          <p14:tracePt t="63316" x="6126163" y="3238500"/>
          <p14:tracePt t="63319" x="6132513" y="3232150"/>
          <p14:tracePt t="63323" x="6149975" y="3227388"/>
          <p14:tracePt t="63326" x="6154738" y="3227388"/>
          <p14:tracePt t="63331" x="6165850" y="3221038"/>
          <p14:tracePt t="63333" x="6172200" y="3221038"/>
          <p14:tracePt t="63336" x="6176963" y="3221038"/>
          <p14:tracePt t="63337" x="6183313" y="3221038"/>
          <p14:tracePt t="63342" x="6188075" y="3214688"/>
          <p14:tracePt t="63345" x="6194425" y="3214688"/>
          <p14:tracePt t="63347" x="6200775" y="3214688"/>
          <p14:tracePt t="63352" x="6205538" y="3214688"/>
          <p14:tracePt t="63358" x="6211888" y="3209925"/>
          <p14:tracePt t="63365" x="6216650" y="3209925"/>
          <p14:tracePt t="63366" x="6223000" y="3203575"/>
          <p14:tracePt t="63377" x="6227763" y="3203575"/>
          <p14:tracePt t="63395" x="6234113" y="3203575"/>
          <p14:tracePt t="63412" x="6234113" y="3198813"/>
          <p14:tracePt t="63416" x="6238875" y="3198813"/>
          <p14:tracePt t="63423" x="6245225" y="3198813"/>
          <p14:tracePt t="63439" x="6249988" y="3192463"/>
          <p14:tracePt t="63455" x="6256338" y="3192463"/>
          <p14:tracePt t="63543" x="0" y="0"/>
        </p14:tracePtLst>
        <p14:tracePtLst>
          <p14:tracePt t="64079" x="6256338" y="3192463"/>
          <p14:tracePt t="64085" x="6261100" y="3192463"/>
          <p14:tracePt t="64090" x="6267450" y="3192463"/>
          <p14:tracePt t="64096" x="6273800" y="3192463"/>
          <p14:tracePt t="64097" x="6273800" y="3187700"/>
          <p14:tracePt t="64112" x="6273800" y="3181350"/>
          <p14:tracePt t="64138" x="6273800" y="3176588"/>
          <p14:tracePt t="64144" x="6278563" y="3176588"/>
          <p14:tracePt t="64150" x="6278563" y="3170238"/>
          <p14:tracePt t="64161" x="6278563" y="3165475"/>
          <p14:tracePt t="64165" x="6278563" y="3159125"/>
          <p14:tracePt t="64173" x="6278563" y="3152775"/>
          <p14:tracePt t="64180" x="6278563" y="3148013"/>
          <p14:tracePt t="64187" x="6278563" y="3141663"/>
          <p14:tracePt t="64190" x="6278563" y="3136900"/>
          <p14:tracePt t="64195" x="6278563" y="3130550"/>
          <p14:tracePt t="64196" x="6273800" y="3130550"/>
          <p14:tracePt t="64202" x="6261100" y="3125788"/>
          <p14:tracePt t="64207" x="6256338" y="3114675"/>
          <p14:tracePt t="64209" x="6249988" y="3114675"/>
          <p14:tracePt t="64212" x="6238875" y="3108325"/>
          <p14:tracePt t="64213" x="6238875" y="3103563"/>
          <p14:tracePt t="64215" x="6234113" y="3103563"/>
          <p14:tracePt t="64219" x="6223000" y="3092450"/>
          <p14:tracePt t="64220" x="6216650" y="3092450"/>
          <p14:tracePt t="64221" x="6211888" y="3092450"/>
          <p14:tracePt t="64223" x="6211888" y="3086100"/>
          <p14:tracePt t="64228" x="6194425" y="3079750"/>
          <p14:tracePt t="64229" x="6188075" y="3074988"/>
          <p14:tracePt t="64233" x="6172200" y="3068638"/>
          <p14:tracePt t="64235" x="6165850" y="3063875"/>
          <p14:tracePt t="64236" x="6161088" y="3063875"/>
          <p14:tracePt t="64240" x="6149975" y="3057525"/>
          <p14:tracePt t="64241" x="6143625" y="3057525"/>
          <p14:tracePt t="64242" x="6143625" y="3052763"/>
          <p14:tracePt t="64243" x="6138863" y="3052763"/>
          <p14:tracePt t="64245" x="6138863" y="3046413"/>
          <p14:tracePt t="64247" x="6126163" y="3046413"/>
          <p14:tracePt t="64250" x="6121400" y="3041650"/>
          <p14:tracePt t="64252" x="6115050" y="3041650"/>
          <p14:tracePt t="64254" x="6110288" y="3041650"/>
          <p14:tracePt t="64255" x="6103938" y="3041650"/>
          <p14:tracePt t="64256" x="6103938" y="3035300"/>
          <p14:tracePt t="64258" x="6099175" y="3035300"/>
          <p14:tracePt t="64260" x="6092825" y="3035300"/>
          <p14:tracePt t="64262" x="6088063" y="3035300"/>
          <p14:tracePt t="64264" x="6081713" y="3035300"/>
          <p14:tracePt t="64267" x="6076950" y="3030538"/>
          <p14:tracePt t="64270" x="6070600" y="3030538"/>
          <p14:tracePt t="64274" x="6065838" y="3030538"/>
          <p14:tracePt t="64275" x="6059488" y="3024188"/>
          <p14:tracePt t="64280" x="6053138" y="3024188"/>
          <p14:tracePt t="64281" x="6048375" y="3024188"/>
          <p14:tracePt t="64284" x="6042025" y="3024188"/>
          <p14:tracePt t="64288" x="6037263" y="3024188"/>
          <p14:tracePt t="64289" x="6030913" y="3024188"/>
          <p14:tracePt t="64295" x="6026150" y="3019425"/>
          <p14:tracePt t="64297" x="6019800" y="3019425"/>
          <p14:tracePt t="64299" x="6015038" y="3019425"/>
          <p14:tracePt t="64301" x="6008688" y="3019425"/>
          <p14:tracePt t="64303" x="6003925" y="3019425"/>
          <p14:tracePt t="64308" x="5997575" y="3019425"/>
          <p14:tracePt t="64309" x="5991225" y="3019425"/>
          <p14:tracePt t="64310" x="5986463" y="3019425"/>
          <p14:tracePt t="64311" x="5980113" y="3013075"/>
          <p14:tracePt t="64315" x="5975350" y="3013075"/>
          <p14:tracePt t="64316" x="5969000" y="3013075"/>
          <p14:tracePt t="64318" x="5964238" y="3013075"/>
          <p14:tracePt t="64319" x="5957888" y="3013075"/>
          <p14:tracePt t="64322" x="5953125" y="3013075"/>
          <p14:tracePt t="64322" x="5946775" y="3006725"/>
          <p14:tracePt t="64323" x="5942013" y="3006725"/>
          <p14:tracePt t="64325" x="5935663" y="3001963"/>
          <p14:tracePt t="64329" x="5924550" y="3001963"/>
          <p14:tracePt t="64329" x="5918200" y="3001963"/>
          <p14:tracePt t="64331" x="5913438" y="3001963"/>
          <p14:tracePt t="64332" x="5907088" y="3001963"/>
          <p14:tracePt t="64336" x="5895975" y="2995613"/>
          <p14:tracePt t="64338" x="5884863" y="2995613"/>
          <p14:tracePt t="64339" x="5880100" y="2995613"/>
          <p14:tracePt t="64344" x="5862638" y="2995613"/>
          <p14:tracePt t="64346" x="5851525" y="2990850"/>
          <p14:tracePt t="64348" x="5845175" y="2990850"/>
          <p14:tracePt t="64352" x="5829300" y="2990850"/>
          <p14:tracePt t="64353" x="5822950" y="2990850"/>
          <p14:tracePt t="64356" x="5811838" y="2990850"/>
          <p14:tracePt t="64359" x="5795963" y="2984500"/>
          <p14:tracePt t="64361" x="5789613" y="2984500"/>
          <p14:tracePt t="64367" x="5767388" y="2979738"/>
          <p14:tracePt t="64368" x="5761038" y="2979738"/>
          <p14:tracePt t="64369" x="5756275" y="2979738"/>
          <p14:tracePt t="64373" x="5738813" y="2979738"/>
          <p14:tracePt t="64375" x="5734050" y="2979738"/>
          <p14:tracePt t="64378" x="5727700" y="2979738"/>
          <p14:tracePt t="64379" x="5716588" y="2973388"/>
          <p14:tracePt t="64382" x="5710238" y="2973388"/>
          <p14:tracePt t="64384" x="5705475" y="2973388"/>
          <p14:tracePt t="64387" x="5699125" y="2973388"/>
          <p14:tracePt t="64388" x="5694363" y="2973388"/>
          <p14:tracePt t="64393" x="5683250" y="2973388"/>
          <p14:tracePt t="64396" x="5676900" y="2973388"/>
          <p14:tracePt t="64401" x="5665788" y="2973388"/>
          <p14:tracePt t="64407" x="5654675" y="2973388"/>
          <p14:tracePt t="64409" x="5649913" y="2973388"/>
          <p14:tracePt t="64413" x="5643563" y="2973388"/>
          <p14:tracePt t="64417" x="5637213" y="2973388"/>
          <p14:tracePt t="64422" x="5632450" y="2973388"/>
          <p14:tracePt t="64424" x="5626100" y="2973388"/>
          <p14:tracePt t="64430" x="5621338" y="2973388"/>
          <p14:tracePt t="64437" x="5614988" y="2973388"/>
          <p14:tracePt t="64445" x="5610225" y="2973388"/>
          <p14:tracePt t="64450" x="5603875" y="2973388"/>
          <p14:tracePt t="64460" x="5599113" y="2973388"/>
          <p14:tracePt t="64465" x="5599113" y="2979738"/>
          <p14:tracePt t="64470" x="5592763" y="2984500"/>
          <p14:tracePt t="64479" x="5588000" y="2990850"/>
          <p14:tracePt t="64482" x="5581650" y="2990850"/>
          <p14:tracePt t="64485" x="5581650" y="2995613"/>
          <p14:tracePt t="64489" x="5575300" y="2995613"/>
          <p14:tracePt t="64491" x="5575300" y="3001963"/>
          <p14:tracePt t="64495" x="5570538" y="3006725"/>
          <p14:tracePt t="64499" x="5564188" y="3013075"/>
          <p14:tracePt t="64503" x="5564188" y="3019425"/>
          <p14:tracePt t="64505" x="5559425" y="3019425"/>
          <p14:tracePt t="64507" x="5559425" y="3024188"/>
          <p14:tracePt t="64507" x="5553075" y="3024188"/>
          <p14:tracePt t="64511" x="5553075" y="3030538"/>
          <p14:tracePt t="64513" x="5548313" y="3035300"/>
          <p14:tracePt t="64517" x="5548313" y="3041650"/>
          <p14:tracePt t="64518" x="5541963" y="3041650"/>
          <p14:tracePt t="64521" x="5541963" y="3046413"/>
          <p14:tracePt t="64523" x="5537200" y="3046413"/>
          <p14:tracePt t="64525" x="5537200" y="3052763"/>
          <p14:tracePt t="64525" x="5530850" y="3057525"/>
          <p14:tracePt t="64530" x="5530850" y="3063875"/>
          <p14:tracePt t="64531" x="5526088" y="3063875"/>
          <p14:tracePt t="64534" x="5526088" y="3068638"/>
          <p14:tracePt t="64537" x="5526088" y="3074988"/>
          <p14:tracePt t="64540" x="5519738" y="3074988"/>
          <p14:tracePt t="64541" x="5519738" y="3079750"/>
          <p14:tracePt t="64545" x="5519738" y="3086100"/>
          <p14:tracePt t="64553" x="5519738" y="3092450"/>
          <p14:tracePt t="64560" x="5519738" y="3097213"/>
          <p14:tracePt t="64567" x="5519738" y="3103563"/>
          <p14:tracePt t="64574" x="5519738" y="3108325"/>
          <p14:tracePt t="64577" x="5519738" y="3114675"/>
          <p14:tracePt t="64580" x="5526088" y="3114675"/>
          <p14:tracePt t="64583" x="5526088" y="3119438"/>
          <p14:tracePt t="64586" x="5537200" y="3125788"/>
          <p14:tracePt t="64589" x="5541963" y="3125788"/>
          <p14:tracePt t="64590" x="5541963" y="3130550"/>
          <p14:tracePt t="64593" x="5548313" y="3130550"/>
          <p14:tracePt t="64595" x="5548313" y="3136900"/>
          <p14:tracePt t="64595" x="5553075" y="3136900"/>
          <p14:tracePt t="64596" x="5559425" y="3136900"/>
          <p14:tracePt t="64600" x="5564188" y="3141663"/>
          <p14:tracePt t="64602" x="5564188" y="3148013"/>
          <p14:tracePt t="64604" x="5575300" y="3148013"/>
          <p14:tracePt t="64607" x="5575300" y="3152775"/>
          <p14:tracePt t="64608" x="5581650" y="3152775"/>
          <p14:tracePt t="64610" x="5588000" y="3159125"/>
          <p14:tracePt t="64611" x="5592763" y="3159125"/>
          <p14:tracePt t="64615" x="5599113" y="3170238"/>
          <p14:tracePt t="64618" x="5603875" y="3170238"/>
          <p14:tracePt t="64622" x="5614988" y="3176588"/>
          <p14:tracePt t="64624" x="5621338" y="3176588"/>
          <p14:tracePt t="64626" x="5621338" y="3181350"/>
          <p14:tracePt t="64627" x="5626100" y="3181350"/>
          <p14:tracePt t="64629" x="5632450" y="3181350"/>
          <p14:tracePt t="64631" x="5632450" y="3187700"/>
          <p14:tracePt t="64631" x="5637213" y="3187700"/>
          <p14:tracePt t="64635" x="5643563" y="3192463"/>
          <p14:tracePt t="64638" x="5649913" y="3192463"/>
          <p14:tracePt t="64641" x="5654675" y="3198813"/>
          <p14:tracePt t="64644" x="5661025" y="3198813"/>
          <p14:tracePt t="64647" x="5665788" y="3198813"/>
          <p14:tracePt t="64650" x="5676900" y="3203575"/>
          <p14:tracePt t="64653" x="5683250" y="3203575"/>
          <p14:tracePt t="64656" x="5688013" y="3203575"/>
          <p14:tracePt t="64657" x="5688013" y="3209925"/>
          <p14:tracePt t="64659" x="5694363" y="3209925"/>
          <p14:tracePt t="64661" x="5699125" y="3209925"/>
          <p14:tracePt t="64663" x="5705475" y="3209925"/>
          <p14:tracePt t="64666" x="5710238" y="3214688"/>
          <p14:tracePt t="64670" x="5722938" y="3214688"/>
          <p14:tracePt t="64672" x="5722938" y="3221038"/>
          <p14:tracePt t="64673" x="5727700" y="3221038"/>
          <p14:tracePt t="64676" x="5734050" y="3221038"/>
          <p14:tracePt t="64678" x="5738813" y="3221038"/>
          <p14:tracePt t="64678" x="5745163" y="3221038"/>
          <p14:tracePt t="64685" x="5749925" y="3221038"/>
          <p14:tracePt t="64686" x="5756275" y="3227388"/>
          <p14:tracePt t="64693" x="5772150" y="3227388"/>
          <p14:tracePt t="64699" x="5778500" y="3227388"/>
          <p14:tracePt t="64700" x="5783263" y="3227388"/>
          <p14:tracePt t="64704" x="5789613" y="3227388"/>
          <p14:tracePt t="64706" x="5795963" y="3227388"/>
          <p14:tracePt t="64709" x="5800725" y="3227388"/>
          <p14:tracePt t="64713" x="5807075" y="3227388"/>
          <p14:tracePt t="64718" x="5818188" y="3227388"/>
          <p14:tracePt t="64721" x="5818188" y="3232150"/>
          <p14:tracePt t="64722" x="5822950" y="3232150"/>
          <p14:tracePt t="64726" x="5829300" y="3232150"/>
          <p14:tracePt t="64730" x="5834063" y="3232150"/>
          <p14:tracePt t="64735" x="5845175" y="3232150"/>
          <p14:tracePt t="64741" x="5851525" y="3232150"/>
          <p14:tracePt t="64742" x="5862638" y="3232150"/>
          <p14:tracePt t="64747" x="5868988" y="3238500"/>
          <p14:tracePt t="64749" x="5873750" y="3238500"/>
          <p14:tracePt t="64753" x="5884863" y="3238500"/>
          <p14:tracePt t="64754" x="5884863" y="3243263"/>
          <p14:tracePt t="64756" x="5891213" y="3243263"/>
          <p14:tracePt t="64761" x="5902325" y="3243263"/>
          <p14:tracePt t="64763" x="5907088" y="3243263"/>
          <p14:tracePt t="64764" x="0" y="0"/>
        </p14:tracePtLst>
        <p14:tracePtLst>
          <p14:tracePt t="75083" x="5980113" y="3006725"/>
          <p14:tracePt t="75084" x="5975350" y="3006725"/>
          <p14:tracePt t="75089" x="5957888" y="3001963"/>
          <p14:tracePt t="75094" x="5946775" y="2995613"/>
          <p14:tracePt t="75103" x="5924550" y="2990850"/>
          <p14:tracePt t="75105" x="5913438" y="2984500"/>
          <p14:tracePt t="75108" x="5902325" y="2984500"/>
          <p14:tracePt t="75112" x="5891213" y="2979738"/>
          <p14:tracePt t="75114" x="5880100" y="2979738"/>
          <p14:tracePt t="75117" x="5868988" y="2979738"/>
          <p14:tracePt t="75119" x="5862638" y="2979738"/>
          <p14:tracePt t="75121" x="5851525" y="2979738"/>
          <p14:tracePt t="75123" x="5851525" y="2973388"/>
          <p14:tracePt t="75123" x="5845175" y="2973388"/>
          <p14:tracePt t="75124" x="5840413" y="2973388"/>
          <p14:tracePt t="75128" x="5829300" y="2973388"/>
          <p14:tracePt t="75129" x="5822950" y="2973388"/>
          <p14:tracePt t="75130" x="5818188" y="2973388"/>
          <p14:tracePt t="75131" x="5811838" y="2973388"/>
          <p14:tracePt t="75135" x="5800725" y="2973388"/>
          <p14:tracePt t="75136" x="5795963" y="2973388"/>
          <p14:tracePt t="75137" x="5789613" y="2973388"/>
          <p14:tracePt t="75138" x="5783263" y="2973388"/>
          <p14:tracePt t="75142" x="5772150" y="2973388"/>
          <p14:tracePt t="75142" x="5767388" y="2973388"/>
          <p14:tracePt t="75144" x="5761038" y="2973388"/>
          <p14:tracePt t="75146" x="5756275" y="2973388"/>
          <p14:tracePt t="75146" x="5749925" y="2973388"/>
          <p14:tracePt t="75149" x="5745163" y="2973388"/>
          <p14:tracePt t="75150" x="5738813" y="2973388"/>
          <p14:tracePt t="75150" x="5734050" y="2973388"/>
          <p14:tracePt t="75152" x="5727700" y="2973388"/>
          <p14:tracePt t="75153" x="5722938" y="2973388"/>
          <p14:tracePt t="75156" x="5716588" y="2973388"/>
          <p14:tracePt t="75157" x="5710238" y="2973388"/>
          <p14:tracePt t="75158" x="5705475" y="2973388"/>
          <p14:tracePt t="75162" x="5694363" y="2973388"/>
          <p14:tracePt t="75164" x="5688013" y="2973388"/>
          <p14:tracePt t="75166" x="5683250" y="2973388"/>
          <p14:tracePt t="75167" x="5676900" y="2973388"/>
          <p14:tracePt t="75169" x="5672138" y="2973388"/>
          <p14:tracePt t="75170" x="5665788" y="2973388"/>
          <p14:tracePt t="75173" x="5661025" y="2973388"/>
          <p14:tracePt t="75176" x="5654675" y="2973388"/>
          <p14:tracePt t="75177" x="5649913" y="2973388"/>
          <p14:tracePt t="75180" x="5643563" y="2973388"/>
          <p14:tracePt t="75183" x="5643563" y="2979738"/>
          <p14:tracePt t="75183" x="5637213" y="2979738"/>
          <p14:tracePt t="75186" x="5632450" y="2979738"/>
          <p14:tracePt t="75192" x="5626100" y="2979738"/>
          <p14:tracePt t="75193" x="5621338" y="2984500"/>
          <p14:tracePt t="75197" x="5614988" y="2984500"/>
          <p14:tracePt t="75200" x="5610225" y="2990850"/>
          <p14:tracePt t="75204" x="5603875" y="2990850"/>
          <p14:tracePt t="75208" x="5599113" y="2990850"/>
          <p14:tracePt t="75211" x="5599113" y="2995613"/>
          <p14:tracePt t="75213" x="5592763" y="2995613"/>
          <p14:tracePt t="75220" x="5588000" y="2995613"/>
          <p14:tracePt t="75222" x="5588000" y="3001963"/>
          <p14:tracePt t="75226" x="5581650" y="3001963"/>
          <p14:tracePt t="75230" x="5575300" y="3006725"/>
          <p14:tracePt t="75233" x="5575300" y="3013075"/>
          <p14:tracePt t="75239" x="5570538" y="3013075"/>
          <p14:tracePt t="75241" x="5570538" y="3019425"/>
          <p14:tracePt t="75248" x="5570538" y="3024188"/>
          <p14:tracePt t="75249" x="5570538" y="3030538"/>
          <p14:tracePt t="75255" x="5570538" y="3041650"/>
          <p14:tracePt t="75258" x="5570538" y="3046413"/>
          <p14:tracePt t="75262" x="5570538" y="3063875"/>
          <p14:tracePt t="75264" x="5570538" y="3068638"/>
          <p14:tracePt t="75267" x="5575300" y="3079750"/>
          <p14:tracePt t="75269" x="5581650" y="3086100"/>
          <p14:tracePt t="75270" x="5581650" y="3092450"/>
          <p14:tracePt t="75271" x="5588000" y="3092450"/>
          <p14:tracePt t="75272" x="5588000" y="3103563"/>
          <p14:tracePt t="75277" x="5603875" y="3119438"/>
          <p14:tracePt t="75278" x="5603875" y="3125788"/>
          <p14:tracePt t="75279" x="5610225" y="3130550"/>
          <p14:tracePt t="75280" x="5610225" y="3136900"/>
          <p14:tracePt t="75282" x="5621338" y="3148013"/>
          <p14:tracePt t="75283" x="5626100" y="3148013"/>
          <p14:tracePt t="75284" x="5626100" y="3152775"/>
          <p14:tracePt t="75284" x="5632450" y="3159125"/>
          <p14:tracePt t="75285" x="5637213" y="3165475"/>
          <p14:tracePt t="75289" x="5649913" y="3176588"/>
          <p14:tracePt t="75291" x="5654675" y="3181350"/>
          <p14:tracePt t="75291" x="5665788" y="3187700"/>
          <p14:tracePt t="75292" x="5665788" y="3192463"/>
          <p14:tracePt t="75295" x="5672138" y="3198813"/>
          <p14:tracePt t="75296" x="5683250" y="3203575"/>
          <p14:tracePt t="75297" x="5688013" y="3209925"/>
          <p14:tracePt t="75299" x="5688013" y="3214688"/>
          <p14:tracePt t="75300" x="5694363" y="3214688"/>
          <p14:tracePt t="75303" x="5710238" y="3227388"/>
          <p14:tracePt t="75305" x="5716588" y="3232150"/>
          <p14:tracePt t="75306" x="5722938" y="3238500"/>
          <p14:tracePt t="75308" x="5727700" y="3238500"/>
          <p14:tracePt t="75308" x="5734050" y="3243263"/>
          <p14:tracePt t="75310" x="5738813" y="3243263"/>
          <p14:tracePt t="75310" x="5745163" y="3243263"/>
          <p14:tracePt t="75312" x="5745163" y="3249613"/>
          <p14:tracePt t="75312" x="5749925" y="3254375"/>
          <p14:tracePt t="75316" x="5761038" y="3260725"/>
          <p14:tracePt t="75319" x="5772150" y="3260725"/>
          <p14:tracePt t="75321" x="5778500" y="3265488"/>
          <p14:tracePt t="75322" x="5783263" y="3265488"/>
          <p14:tracePt t="75326" x="5795963" y="3271838"/>
          <p14:tracePt t="75328" x="5800725" y="3276600"/>
          <p14:tracePt t="75331" x="5811838" y="3282950"/>
          <p14:tracePt t="75333" x="5818188" y="3282950"/>
          <p14:tracePt t="75335" x="5822950" y="3282950"/>
          <p14:tracePt t="75337" x="5829300" y="3287713"/>
          <p14:tracePt t="75338" x="5834063" y="3287713"/>
          <p14:tracePt t="75339" x="5840413" y="3287713"/>
          <p14:tracePt t="75341" x="5845175" y="3287713"/>
          <p14:tracePt t="75343" x="5851525" y="3287713"/>
          <p14:tracePt t="75344" x="5857875" y="3294063"/>
          <p14:tracePt t="75347" x="5862638" y="3294063"/>
          <p14:tracePt t="75348" x="5868988" y="3294063"/>
          <p14:tracePt t="75351" x="5873750" y="3300413"/>
          <p14:tracePt t="75352" x="5880100" y="3300413"/>
          <p14:tracePt t="75354" x="5884863" y="3300413"/>
          <p14:tracePt t="75359" x="5902325" y="3300413"/>
          <p14:tracePt t="75361" x="5907088" y="3305175"/>
          <p14:tracePt t="75365" x="5924550" y="3305175"/>
          <p14:tracePt t="75368" x="5930900" y="3305175"/>
          <p14:tracePt t="75371" x="5935663" y="3305175"/>
          <p14:tracePt t="75372" x="5942013" y="3305175"/>
          <p14:tracePt t="75374" x="5946775" y="3305175"/>
          <p14:tracePt t="75376" x="5953125" y="3305175"/>
          <p14:tracePt t="75378" x="5957888" y="3305175"/>
          <p14:tracePt t="75380" x="5964238" y="3305175"/>
          <p14:tracePt t="75382" x="5969000" y="3305175"/>
          <p14:tracePt t="75384" x="5975350" y="3305175"/>
          <p14:tracePt t="75386" x="5980113" y="3305175"/>
          <p14:tracePt t="75389" x="5986463" y="3305175"/>
          <p14:tracePt t="75392" x="5991225" y="3300413"/>
          <p14:tracePt t="75393" x="5997575" y="3300413"/>
          <p14:tracePt t="75394" x="5997575" y="3294063"/>
          <p14:tracePt t="75396" x="6003925" y="3294063"/>
          <p14:tracePt t="75396" x="6008688" y="3287713"/>
          <p14:tracePt t="75399" x="0" y="0"/>
        </p14:tracePtLst>
        <p14:tracePtLst>
          <p14:tracePt t="75832" x="6188075" y="3024188"/>
          <p14:tracePt t="75835" x="6165850" y="3019425"/>
          <p14:tracePt t="75836" x="6161088" y="3019425"/>
          <p14:tracePt t="75840" x="6138863" y="3013075"/>
          <p14:tracePt t="75841" x="6126163" y="3013075"/>
          <p14:tracePt t="75844" x="6103938" y="3001963"/>
          <p14:tracePt t="75845" x="6099175" y="3001963"/>
          <p14:tracePt t="75846" x="6088063" y="3001963"/>
          <p14:tracePt t="75848" x="6081713" y="2995613"/>
          <p14:tracePt t="75851" x="6070600" y="2995613"/>
          <p14:tracePt t="75853" x="6048375" y="2990850"/>
          <p14:tracePt t="75854" x="6037263" y="2984500"/>
          <p14:tracePt t="75856" x="6030913" y="2984500"/>
          <p14:tracePt t="75858" x="6019800" y="2984500"/>
          <p14:tracePt t="75859" x="6015038" y="2984500"/>
          <p14:tracePt t="75860" x="6008688" y="2984500"/>
          <p14:tracePt t="75860" x="6003925" y="2979738"/>
          <p14:tracePt t="75862" x="5997575" y="2979738"/>
          <p14:tracePt t="75864" x="5980113" y="2973388"/>
          <p14:tracePt t="75865" x="5975350" y="2973388"/>
          <p14:tracePt t="75866" x="5964238" y="2973388"/>
          <p14:tracePt t="75868" x="5953125" y="2968625"/>
          <p14:tracePt t="75871" x="5946775" y="2968625"/>
          <p14:tracePt t="75872" x="5942013" y="2968625"/>
          <p14:tracePt t="75872" x="5935663" y="2968625"/>
          <p14:tracePt t="75874" x="5930900" y="2968625"/>
          <p14:tracePt t="75876" x="5918200" y="2962275"/>
          <p14:tracePt t="75878" x="5913438" y="2962275"/>
          <p14:tracePt t="75879" x="5902325" y="2962275"/>
          <p14:tracePt t="75880" x="5895975" y="2957513"/>
          <p14:tracePt t="75885" x="5880100" y="2957513"/>
          <p14:tracePt t="75886" x="5873750" y="2957513"/>
          <p14:tracePt t="75887" x="5868988" y="2957513"/>
          <p14:tracePt t="75889" x="5862638" y="2957513"/>
          <p14:tracePt t="75893" x="5845175" y="2957513"/>
          <p14:tracePt t="75895" x="5840413" y="2957513"/>
          <p14:tracePt t="75897" x="5834063" y="2957513"/>
          <p14:tracePt t="75902" x="5818188" y="2957513"/>
          <p14:tracePt t="75904" x="5811838" y="2957513"/>
          <p14:tracePt t="75907" x="5807075" y="2957513"/>
          <p14:tracePt t="75908" x="5800725" y="2957513"/>
          <p14:tracePt t="75910" x="5795963" y="2957513"/>
          <p14:tracePt t="75915" x="5783263" y="2957513"/>
          <p14:tracePt t="75916" x="5778500" y="2957513"/>
          <p14:tracePt t="75920" x="5772150" y="2957513"/>
          <p14:tracePt t="75922" x="5767388" y="2957513"/>
          <p14:tracePt t="75924" x="5767388" y="2962275"/>
          <p14:tracePt t="75927" x="5756275" y="2968625"/>
          <p14:tracePt t="75929" x="5749925" y="2968625"/>
          <p14:tracePt t="75936" x="5738813" y="2973388"/>
          <p14:tracePt t="75937" x="5738813" y="2979738"/>
          <p14:tracePt t="75941" x="5727700" y="2984500"/>
          <p14:tracePt t="75944" x="5727700" y="2990850"/>
          <p14:tracePt t="75944" x="5722938" y="2990850"/>
          <p14:tracePt t="75948" x="5722938" y="2995613"/>
          <p14:tracePt t="75949" x="5716588" y="2995613"/>
          <p14:tracePt t="75950" x="5716588" y="3001963"/>
          <p14:tracePt t="75956" x="5710238" y="3013075"/>
          <p14:tracePt t="75958" x="5705475" y="3013075"/>
          <p14:tracePt t="75959" x="5705475" y="3019425"/>
          <p14:tracePt t="75962" x="5705475" y="3024188"/>
          <p14:tracePt t="75964" x="5699125" y="3024188"/>
          <p14:tracePt t="75966" x="5699125" y="3030538"/>
          <p14:tracePt t="75970" x="5694363" y="3041650"/>
          <p14:tracePt t="75971" x="5694363" y="3046413"/>
          <p14:tracePt t="75977" x="5688013" y="3057525"/>
          <p14:tracePt t="75978" x="5688013" y="3063875"/>
          <p14:tracePt t="75984" x="5683250" y="3079750"/>
          <p14:tracePt t="75985" x="5683250" y="3086100"/>
          <p14:tracePt t="75989" x="5683250" y="3092450"/>
          <p14:tracePt t="75990" x="5683250" y="3097213"/>
          <p14:tracePt t="75990" x="5683250" y="3103563"/>
          <p14:tracePt t="75993" x="5683250" y="3108325"/>
          <p14:tracePt t="75996" x="5683250" y="3114675"/>
          <p14:tracePt t="75997" x="5683250" y="3119438"/>
          <p14:tracePt t="75997" x="5683250" y="3125788"/>
          <p14:tracePt t="76000" x="5683250" y="3130550"/>
          <p14:tracePt t="76003" x="5688013" y="3141663"/>
          <p14:tracePt t="76004" x="5688013" y="3148013"/>
          <p14:tracePt t="76006" x="5688013" y="3152775"/>
          <p14:tracePt t="76007" x="5694363" y="3159125"/>
          <p14:tracePt t="76010" x="5699125" y="3170238"/>
          <p14:tracePt t="76011" x="5705475" y="3176588"/>
          <p14:tracePt t="76013" x="5705475" y="3181350"/>
          <p14:tracePt t="76013" x="5710238" y="3181350"/>
          <p14:tracePt t="76014" x="5710238" y="3187700"/>
          <p14:tracePt t="76016" x="5716588" y="3192463"/>
          <p14:tracePt t="76018" x="5722938" y="3198813"/>
          <p14:tracePt t="76019" x="5722938" y="3203575"/>
          <p14:tracePt t="76020" x="5734050" y="3209925"/>
          <p14:tracePt t="76022" x="5734050" y="3214688"/>
          <p14:tracePt t="76023" x="5745163" y="3221038"/>
          <p14:tracePt t="76025" x="5749925" y="3227388"/>
          <p14:tracePt t="76026" x="5756275" y="3232150"/>
          <p14:tracePt t="76026" x="5761038" y="3232150"/>
          <p14:tracePt t="76028" x="5767388" y="3238500"/>
          <p14:tracePt t="76028" x="5772150" y="3243263"/>
          <p14:tracePt t="76030" x="5783263" y="3249613"/>
          <p14:tracePt t="76031" x="5789613" y="3254375"/>
          <p14:tracePt t="76033" x="5795963" y="3260725"/>
          <p14:tracePt t="76033" x="5807075" y="3260725"/>
          <p14:tracePt t="76035" x="5811838" y="3265488"/>
          <p14:tracePt t="76036" x="5818188" y="3271838"/>
          <p14:tracePt t="76038" x="5829300" y="3282950"/>
          <p14:tracePt t="76039" x="5845175" y="3287713"/>
          <p14:tracePt t="76039" x="5851525" y="3287713"/>
          <p14:tracePt t="76040" x="5857875" y="3294063"/>
          <p14:tracePt t="76041" x="5868988" y="3300413"/>
          <p14:tracePt t="76043" x="5873750" y="3300413"/>
          <p14:tracePt t="76045" x="5895975" y="3311525"/>
          <p14:tracePt t="76046" x="5902325" y="3316288"/>
          <p14:tracePt t="76046" x="5907088" y="3322638"/>
          <p14:tracePt t="76048" x="5918200" y="3322638"/>
          <p14:tracePt t="76049" x="5924550" y="3327400"/>
          <p14:tracePt t="76050" x="5942013" y="3333750"/>
          <p14:tracePt t="76052" x="5946775" y="3338513"/>
          <p14:tracePt t="76054" x="5969000" y="3338513"/>
          <p14:tracePt t="76055" x="5969000" y="3344863"/>
          <p14:tracePt t="76056" x="5980113" y="3344863"/>
          <p14:tracePt t="76058" x="5997575" y="3349625"/>
          <p14:tracePt t="76059" x="6003925" y="3349625"/>
          <p14:tracePt t="76060" x="6008688" y="3355975"/>
          <p14:tracePt t="76060" x="6015038" y="3355975"/>
          <p14:tracePt t="76062" x="6019800" y="3355975"/>
          <p14:tracePt t="76063" x="6026150" y="3355975"/>
          <p14:tracePt t="76067" x="6059488" y="3367088"/>
          <p14:tracePt t="76069" x="6065838" y="3367088"/>
          <p14:tracePt t="76070" x="6076950" y="3373438"/>
          <p14:tracePt t="76071" x="6081713" y="3373438"/>
          <p14:tracePt t="76074" x="6099175" y="3373438"/>
          <p14:tracePt t="76075" x="6103938" y="3373438"/>
          <p14:tracePt t="76075" x="6110288" y="3373438"/>
          <p14:tracePt t="76077" x="6115050" y="3373438"/>
          <p14:tracePt t="76078" x="6121400" y="3373438"/>
          <p14:tracePt t="76080" x="6132513" y="3378200"/>
          <p14:tracePt t="76081" x="6138863" y="3378200"/>
          <p14:tracePt t="76081" x="6143625" y="3378200"/>
          <p14:tracePt t="76082" x="6154738" y="3378200"/>
          <p14:tracePt t="76087" x="6172200" y="3378200"/>
          <p14:tracePt t="76088" x="6176963" y="3378200"/>
          <p14:tracePt t="76089" x="6183313" y="3378200"/>
          <p14:tracePt t="76090" x="6188075" y="3378200"/>
          <p14:tracePt t="76093" x="6200775" y="3378200"/>
          <p14:tracePt t="76094" x="6205538" y="3378200"/>
          <p14:tracePt t="76094" x="6211888" y="3378200"/>
          <p14:tracePt t="76097" x="6216650" y="3378200"/>
          <p14:tracePt t="76098" x="6223000" y="3378200"/>
          <p14:tracePt t="76100" x="6234113" y="3378200"/>
          <p14:tracePt t="76108" x="6261100" y="3378200"/>
          <p14:tracePt t="76108" x="6273800" y="3378200"/>
          <p14:tracePt t="76111" x="6278563" y="3378200"/>
          <p14:tracePt t="76113" x="6289675" y="3378200"/>
          <p14:tracePt t="76115" x="6296025" y="3378200"/>
          <p14:tracePt t="76118" x="6307138" y="3378200"/>
          <p14:tracePt t="76120" x="6311900" y="3373438"/>
          <p14:tracePt t="76122" x="6318250" y="3373438"/>
          <p14:tracePt t="76125" x="6323013" y="3373438"/>
          <p14:tracePt t="76125" x="6329363" y="3373438"/>
          <p14:tracePt t="76127" x="6329363" y="3367088"/>
          <p14:tracePt t="76128" x="6334125" y="3367088"/>
          <p14:tracePt t="76130" x="6340475" y="3362325"/>
          <p14:tracePt t="76134" x="6346825" y="3355975"/>
          <p14:tracePt t="76137" x="6351588" y="3355975"/>
          <p14:tracePt t="76138" x="0" y="0"/>
        </p14:tracePtLst>
        <p14:tracePtLst>
          <p14:tracePt t="76299" x="5840413" y="2855913"/>
          <p14:tracePt t="76300" x="5834063" y="2855913"/>
          <p14:tracePt t="76303" x="5822950" y="2855913"/>
          <p14:tracePt t="76306" x="5818188" y="2855913"/>
          <p14:tracePt t="76309" x="5807075" y="2860675"/>
          <p14:tracePt t="76309" x="5800725" y="2860675"/>
          <p14:tracePt t="76312" x="5795963" y="2860675"/>
          <p14:tracePt t="76312" x="5795963" y="2867025"/>
          <p14:tracePt t="76319" x="5778500" y="2867025"/>
          <p14:tracePt t="76320" x="5772150" y="2867025"/>
          <p14:tracePt t="76321" x="5767388" y="2867025"/>
          <p14:tracePt t="76323" x="5761038" y="2867025"/>
          <p14:tracePt t="76324" x="5761038" y="2871788"/>
          <p14:tracePt t="76326" x="5756275" y="2871788"/>
          <p14:tracePt t="76328" x="5749925" y="2871788"/>
          <p14:tracePt t="76332" x="5738813" y="2878138"/>
          <p14:tracePt t="76335" x="5734050" y="2878138"/>
          <p14:tracePt t="76339" x="5727700" y="2878138"/>
          <p14:tracePt t="76340" x="5727700" y="2884488"/>
          <p14:tracePt t="76344" x="5716588" y="2889250"/>
          <p14:tracePt t="76347" x="5710238" y="2889250"/>
          <p14:tracePt t="76353" x="5705475" y="2895600"/>
          <p14:tracePt t="76355" x="5699125" y="2895600"/>
          <p14:tracePt t="76356" x="5699125" y="2900363"/>
          <p14:tracePt t="76359" x="5694363" y="2900363"/>
          <p14:tracePt t="76361" x="5694363" y="2906713"/>
          <p14:tracePt t="76362" x="5688013" y="2906713"/>
          <p14:tracePt t="76365" x="5688013" y="2911475"/>
          <p14:tracePt t="76368" x="5683250" y="2911475"/>
          <p14:tracePt t="76368" x="5683250" y="2917825"/>
          <p14:tracePt t="76374" x="5683250" y="2922588"/>
          <p14:tracePt t="76375" x="5676900" y="2922588"/>
          <p14:tracePt t="76379" x="5672138" y="2928938"/>
          <p14:tracePt t="76380" x="5672138" y="2933700"/>
          <p14:tracePt t="76384" x="5665788" y="2940050"/>
          <p14:tracePt t="76390" x="5665788" y="2944813"/>
          <p14:tracePt t="76395" x="5665788" y="2951163"/>
          <p14:tracePt t="76398" x="5665788" y="2962275"/>
          <p14:tracePt t="76402" x="5665788" y="2968625"/>
          <p14:tracePt t="76406" x="5665788" y="2979738"/>
          <p14:tracePt t="76408" x="5665788" y="2984500"/>
          <p14:tracePt t="76411" x="5665788" y="2990850"/>
          <p14:tracePt t="76416" x="5672138" y="3006725"/>
          <p14:tracePt t="76416" x="5672138" y="3013075"/>
          <p14:tracePt t="76418" x="5672138" y="3019425"/>
          <p14:tracePt t="76420" x="5676900" y="3024188"/>
          <p14:tracePt t="76421" x="5683250" y="3030538"/>
          <p14:tracePt t="76423" x="5683250" y="3035300"/>
          <p14:tracePt t="76424" x="5688013" y="3041650"/>
          <p14:tracePt t="76427" x="5699125" y="3052763"/>
          <p14:tracePt t="76427" x="5705475" y="3057525"/>
          <p14:tracePt t="76429" x="5710238" y="3063875"/>
          <p14:tracePt t="76431" x="5722938" y="3068638"/>
          <p14:tracePt t="76431" x="5722938" y="3074988"/>
          <p14:tracePt t="76434" x="5734050" y="3086100"/>
          <p14:tracePt t="76435" x="5738813" y="3092450"/>
          <p14:tracePt t="76436" x="5749925" y="3097213"/>
          <p14:tracePt t="76437" x="5761038" y="3108325"/>
          <p14:tracePt t="76443" x="5795963" y="3130550"/>
          <p14:tracePt t="76444" x="5811838" y="3141663"/>
          <p14:tracePt t="76446" x="5822950" y="3148013"/>
          <p14:tracePt t="76446" x="5829300" y="3152775"/>
          <p14:tracePt t="76448" x="5834063" y="3159125"/>
          <p14:tracePt t="76449" x="5845175" y="3165475"/>
          <p14:tracePt t="76450" x="5857875" y="3170238"/>
          <p14:tracePt t="76451" x="5862638" y="3170238"/>
          <p14:tracePt t="76452" x="5868988" y="3176588"/>
          <p14:tracePt t="76454" x="5884863" y="3187700"/>
          <p14:tracePt t="76457" x="5918200" y="3203575"/>
          <p14:tracePt t="76458" x="5930900" y="3203575"/>
          <p14:tracePt t="76462" x="5953125" y="3214688"/>
          <p14:tracePt t="76463" x="5957888" y="3221038"/>
          <p14:tracePt t="76464" x="5964238" y="3221038"/>
          <p14:tracePt t="76464" x="5975350" y="3227388"/>
          <p14:tracePt t="76465" x="5980113" y="3227388"/>
          <p14:tracePt t="76468" x="5997575" y="3232150"/>
          <p14:tracePt t="76468" x="6003925" y="3238500"/>
          <p14:tracePt t="76469" x="6008688" y="3238500"/>
          <p14:tracePt t="76471" x="6019800" y="3238500"/>
          <p14:tracePt t="76472" x="6030913" y="3243263"/>
          <p14:tracePt t="76474" x="6042025" y="3249613"/>
          <p14:tracePt t="76475" x="6048375" y="3249613"/>
          <p14:tracePt t="76476" x="6059488" y="3249613"/>
          <p14:tracePt t="76479" x="6070600" y="3249613"/>
          <p14:tracePt t="76480" x="6076950" y="3254375"/>
          <p14:tracePt t="76484" x="6099175" y="3260725"/>
          <p14:tracePt t="76486" x="6115050" y="3260725"/>
          <p14:tracePt t="76490" x="6126163" y="3260725"/>
          <p14:tracePt t="76492" x="6143625" y="3265488"/>
          <p14:tracePt t="76494" x="6149975" y="3265488"/>
          <p14:tracePt t="76497" x="6165850" y="3265488"/>
          <p14:tracePt t="76499" x="6172200" y="3265488"/>
          <p14:tracePt t="76500" x="6176963" y="3265488"/>
          <p14:tracePt t="76501" x="6183313" y="3265488"/>
          <p14:tracePt t="76503" x="6188075" y="3265488"/>
          <p14:tracePt t="76504" x="6194425" y="3265488"/>
          <p14:tracePt t="76506" x="6200775" y="3265488"/>
          <p14:tracePt t="76506" x="6205538" y="3265488"/>
          <p14:tracePt t="76510" x="6211888" y="3265488"/>
          <p14:tracePt t="76510" x="6216650" y="3265488"/>
          <p14:tracePt t="76511" x="6223000" y="3265488"/>
          <p14:tracePt t="76512" x="6227763" y="3265488"/>
          <p14:tracePt t="76514" x="6234113" y="3265488"/>
          <p14:tracePt t="76517" x="6238875" y="3265488"/>
          <p14:tracePt t="76517" x="6245225" y="3265488"/>
          <p14:tracePt t="76520" x="6249988" y="3265488"/>
          <p14:tracePt t="76524" x="6256338" y="3265488"/>
          <p14:tracePt t="76524" x="6261100" y="3265488"/>
          <p14:tracePt t="76526" x="6267450" y="3265488"/>
          <p14:tracePt t="76529" x="6273800" y="3265488"/>
          <p14:tracePt t="76533" x="6278563" y="3265488"/>
          <p14:tracePt t="76535" x="6284913" y="3265488"/>
          <p14:tracePt t="76539" x="6296025" y="3265488"/>
          <p14:tracePt t="76542" x="6300788" y="3265488"/>
          <p14:tracePt t="76545" x="6307138" y="3265488"/>
          <p14:tracePt t="76546" x="6311900" y="3265488"/>
          <p14:tracePt t="76549" x="6318250" y="3265488"/>
          <p14:tracePt t="76552" x="6323013" y="3265488"/>
          <p14:tracePt t="76555" x="6329363" y="3265488"/>
          <p14:tracePt t="76556" x="6334125" y="3265488"/>
          <p14:tracePt t="76559" x="6340475" y="3260725"/>
          <p14:tracePt t="76560" x="6346825" y="3260725"/>
          <p14:tracePt t="76567" x="6362700" y="3254375"/>
          <p14:tracePt t="76569" x="6362700" y="3249613"/>
          <p14:tracePt t="76569" x="6369050" y="3249613"/>
          <p14:tracePt t="76571" x="6373813" y="3249613"/>
          <p14:tracePt t="76573" x="6380163" y="3243263"/>
          <p14:tracePt t="76576" x="6384925" y="3243263"/>
          <p14:tracePt t="76582" x="6396038" y="3232150"/>
          <p14:tracePt t="76584" x="6408738" y="3227388"/>
          <p14:tracePt t="76585" x="6408738" y="3221038"/>
          <p14:tracePt t="76587" x="6413500" y="3221038"/>
          <p14:tracePt t="76588" x="6413500" y="3214688"/>
          <p14:tracePt t="76591" x="6419850" y="3209925"/>
          <p14:tracePt t="76593" x="6424613" y="3203575"/>
          <p14:tracePt t="76594" x="6430963" y="3198813"/>
          <p14:tracePt t="76598" x="6435725" y="3192463"/>
          <p14:tracePt t="76600" x="6435725" y="3187700"/>
          <p14:tracePt t="76603" x="6442075" y="3176588"/>
          <p14:tracePt t="76604" x="6442075" y="3170238"/>
          <p14:tracePt t="76607" x="6442075" y="3165475"/>
          <p14:tracePt t="76608" x="6442075" y="3159125"/>
          <p14:tracePt t="76610" x="6442075" y="3152775"/>
          <p14:tracePt t="76610" x="6442075" y="3148013"/>
          <p14:tracePt t="76614" x="6442075" y="3141663"/>
          <p14:tracePt t="76616" x="6442075" y="3136900"/>
          <p14:tracePt t="76617" x="6442075" y="3130550"/>
          <p14:tracePt t="76623" x="6442075" y="3119438"/>
          <p14:tracePt t="76625" x="6442075" y="3114675"/>
          <p14:tracePt t="76626" x="6442075" y="3108325"/>
          <p14:tracePt t="76630" x="6435725" y="3103563"/>
          <p14:tracePt t="76632" x="6430963" y="3097213"/>
          <p14:tracePt t="76636" x="6424613" y="3092450"/>
          <p14:tracePt t="76637" x="6419850" y="3086100"/>
          <p14:tracePt t="76641" x="6408738" y="3079750"/>
          <p14:tracePt t="76648" x="6391275" y="3074988"/>
          <p14:tracePt t="76649" x="6391275" y="3068638"/>
          <p14:tracePt t="76650" x="6384925" y="3068638"/>
          <p14:tracePt t="76653" x="6373813" y="3063875"/>
          <p14:tracePt t="76655" x="6369050" y="3063875"/>
          <p14:tracePt t="76659" x="6351588" y="3057525"/>
          <p14:tracePt t="76660" x="6346825" y="3052763"/>
          <p14:tracePt t="76661" x="6340475" y="3052763"/>
          <p14:tracePt t="76664" x="6329363" y="3052763"/>
          <p14:tracePt t="76665" x="6323013" y="3046413"/>
          <p14:tracePt t="76665" x="6318250" y="3046413"/>
          <p14:tracePt t="76667" x="6318250" y="3041650"/>
          <p14:tracePt t="76667" x="6311900" y="3041650"/>
          <p14:tracePt t="76669" x="6300788" y="3041650"/>
          <p14:tracePt t="76670" x="6289675" y="3035300"/>
          <p14:tracePt t="76673" x="6284913" y="3035300"/>
          <p14:tracePt t="76673" x="6278563" y="3035300"/>
          <p14:tracePt t="76675" x="6273800" y="3030538"/>
          <p14:tracePt t="76677" x="6256338" y="3024188"/>
          <p14:tracePt t="76677" x="6249988" y="3024188"/>
          <p14:tracePt t="76678" x="6238875" y="3024188"/>
          <p14:tracePt t="76681" x="6227763" y="3019425"/>
          <p14:tracePt t="76685" x="6200775" y="3013075"/>
          <p14:tracePt t="76687" x="6183313" y="3006725"/>
          <p14:tracePt t="76688" x="6176963" y="3001963"/>
          <p14:tracePt t="76689" x="6165850" y="2995613"/>
          <p14:tracePt t="76690" x="6161088" y="2995613"/>
          <p14:tracePt t="76692" x="6143625" y="2995613"/>
          <p14:tracePt t="76693" x="6132513" y="2990850"/>
          <p14:tracePt t="76695" x="6121400" y="2984500"/>
          <p14:tracePt t="76695" x="6103938" y="2984500"/>
          <p14:tracePt t="76698" x="6092825" y="2979738"/>
          <p14:tracePt t="76700" x="6070600" y="2973388"/>
          <p14:tracePt t="76700" x="6065838" y="2973388"/>
          <p14:tracePt t="76701" x="6053138" y="2968625"/>
          <p14:tracePt t="76704" x="6030913" y="2962275"/>
          <p14:tracePt t="76706" x="6019800" y="2957513"/>
          <p14:tracePt t="76706" x="6008688" y="2957513"/>
          <p14:tracePt t="76707" x="6003925" y="2951163"/>
          <p14:tracePt t="76708" x="5991225" y="2951163"/>
          <p14:tracePt t="76711" x="5975350" y="2944813"/>
          <p14:tracePt t="76711" x="5964238" y="2944813"/>
          <p14:tracePt t="76713" x="5957888" y="2940050"/>
          <p14:tracePt t="76713" x="5942013" y="2940050"/>
          <p14:tracePt t="76714" x="5935663" y="2933700"/>
          <p14:tracePt t="76715" x="5930900" y="2933700"/>
          <p14:tracePt t="76718" x="5907088" y="2933700"/>
          <p14:tracePt t="76718" x="5902325" y="2928938"/>
          <p14:tracePt t="76721" x="5873750" y="2922588"/>
          <p14:tracePt t="76723" x="5862638" y="2922588"/>
          <p14:tracePt t="76725" x="5845175" y="2922588"/>
          <p14:tracePt t="76727" x="5840413" y="2917825"/>
          <p14:tracePt t="76727" x="5829300" y="2917825"/>
          <p14:tracePt t="76728" x="5822950" y="2917825"/>
          <p14:tracePt t="76729" x="5818188" y="2917825"/>
          <p14:tracePt t="76732" x="5807075" y="2911475"/>
          <p14:tracePt t="76732" x="5795963" y="2911475"/>
          <p14:tracePt t="76733" x="5789613" y="2911475"/>
          <p14:tracePt t="76734" x="5783263" y="2911475"/>
          <p14:tracePt t="76735" x="5778500" y="2911475"/>
          <p14:tracePt t="76736" x="5772150" y="2911475"/>
          <p14:tracePt t="76738" x="5761038" y="2911475"/>
          <p14:tracePt t="76739" x="5756275" y="2911475"/>
          <p14:tracePt t="76740" x="5749925" y="2911475"/>
          <p14:tracePt t="76741" x="5745163" y="2911475"/>
          <p14:tracePt t="76742" x="5738813" y="2911475"/>
          <p14:tracePt t="76743" x="5734050" y="2911475"/>
          <p14:tracePt t="76746" x="5727700" y="2911475"/>
          <p14:tracePt t="76746" x="5722938" y="2911475"/>
          <p14:tracePt t="76747" x="5710238" y="2911475"/>
          <p14:tracePt t="76749" x="5705475" y="2911475"/>
          <p14:tracePt t="76750" x="5699125" y="2911475"/>
          <p14:tracePt t="76753" x="5694363" y="2911475"/>
          <p14:tracePt t="76755" x="5683250" y="2911475"/>
          <p14:tracePt t="76756" x="5676900" y="2911475"/>
          <p14:tracePt t="76757" x="5672138" y="2911475"/>
          <p14:tracePt t="76760" x="5665788" y="2911475"/>
          <p14:tracePt t="76761" x="5661025" y="2911475"/>
          <p14:tracePt t="76763" x="5654675" y="2911475"/>
          <p14:tracePt t="76764" x="5649913" y="2911475"/>
          <p14:tracePt t="76767" x="5643563" y="2911475"/>
          <p14:tracePt t="76769" x="5637213" y="2911475"/>
          <p14:tracePt t="76771" x="5632450" y="2911475"/>
          <p14:tracePt t="76773" x="5626100" y="2911475"/>
          <p14:tracePt t="76776" x="5621338" y="2911475"/>
          <p14:tracePt t="76780" x="5614988" y="2911475"/>
          <p14:tracePt t="76783" x="5610225" y="2911475"/>
          <p14:tracePt t="76786" x="5603875" y="2911475"/>
          <p14:tracePt t="76791" x="5599113" y="2911475"/>
          <p14:tracePt t="76802" x="5592763" y="2911475"/>
          <p14:tracePt t="76819" x="5592763" y="2917825"/>
          <p14:tracePt t="76830" x="5588000" y="2917825"/>
          <p14:tracePt t="76841" x="5581650" y="2917825"/>
          <p14:tracePt t="76845" x="5581650" y="2922588"/>
          <p14:tracePt t="76848" x="5581650" y="2928938"/>
          <p14:tracePt t="76853" x="5575300" y="2933700"/>
          <p14:tracePt t="76859" x="5575300" y="2940050"/>
          <p14:tracePt t="76864" x="5570538" y="2940050"/>
          <p14:tracePt t="76865" x="5570538" y="2944813"/>
          <p14:tracePt t="76865" x="5570538" y="2951163"/>
          <p14:tracePt t="76870" x="5564188" y="2957513"/>
          <p14:tracePt t="76874" x="5559425" y="2962275"/>
          <p14:tracePt t="76878" x="5559425" y="2968625"/>
          <p14:tracePt t="76880" x="5559425" y="2973388"/>
          <p14:tracePt t="76881" x="5553075" y="2973388"/>
          <p14:tracePt t="76883" x="5553075" y="2979738"/>
          <p14:tracePt t="76887" x="5553075" y="2984500"/>
          <p14:tracePt t="76890" x="5553075" y="2990850"/>
          <p14:tracePt t="76892" x="5553075" y="2995613"/>
          <p14:tracePt t="76893" x="5548313" y="2995613"/>
          <p14:tracePt t="76896" x="5548313" y="3001963"/>
          <p14:tracePt t="76899" x="5548313" y="3006725"/>
          <p14:tracePt t="76901" x="5548313" y="3013075"/>
          <p14:tracePt t="76909" x="5548313" y="3024188"/>
          <p14:tracePt t="76911" x="5548313" y="3030538"/>
          <p14:tracePt t="76914" x="5548313" y="3035300"/>
          <p14:tracePt t="76914" x="5548313" y="3041650"/>
          <p14:tracePt t="76917" x="5548313" y="3046413"/>
          <p14:tracePt t="76919" x="5548313" y="3052763"/>
          <p14:tracePt t="76920" x="5553075" y="3052763"/>
          <p14:tracePt t="76923" x="5553075" y="3057525"/>
          <p14:tracePt t="76924" x="5559425" y="3063875"/>
          <p14:tracePt t="76929" x="5570538" y="3074988"/>
          <p14:tracePt t="76931" x="5581650" y="3079750"/>
          <p14:tracePt t="76936" x="5592763" y="3097213"/>
          <p14:tracePt t="76937" x="5599113" y="3097213"/>
          <p14:tracePt t="76938" x="5599113" y="3103563"/>
          <p14:tracePt t="76942" x="5614988" y="3114675"/>
          <p14:tracePt t="76944" x="5621338" y="3119438"/>
          <p14:tracePt t="76945" x="5626100" y="3125788"/>
          <p14:tracePt t="76948" x="5637213" y="3130550"/>
          <p14:tracePt t="76949" x="5637213" y="3136900"/>
          <p14:tracePt t="76950" x="5643563" y="3136900"/>
          <p14:tracePt t="76951" x="5643563" y="3141663"/>
          <p14:tracePt t="76952" x="5649913" y="3148013"/>
          <p14:tracePt t="76955" x="5661025" y="3152775"/>
          <p14:tracePt t="76955" x="5665788" y="3152775"/>
          <p14:tracePt t="76956" x="5665788" y="3159125"/>
          <p14:tracePt t="76958" x="5672138" y="3159125"/>
          <p14:tracePt t="76961" x="5683250" y="3170238"/>
          <p14:tracePt t="76963" x="5688013" y="3176588"/>
          <p14:tracePt t="76964" x="5694363" y="3176588"/>
          <p14:tracePt t="76965" x="5694363" y="3181350"/>
          <p14:tracePt t="76968" x="5705475" y="3181350"/>
          <p14:tracePt t="76969" x="5705475" y="3187700"/>
          <p14:tracePt t="76969" x="5710238" y="3192463"/>
          <p14:tracePt t="76972" x="5716588" y="3192463"/>
          <p14:tracePt t="76974" x="5716588" y="3198813"/>
          <p14:tracePt t="76975" x="5727700" y="3203575"/>
          <p14:tracePt t="76977" x="5734050" y="3203575"/>
          <p14:tracePt t="76980" x="5738813" y="3209925"/>
          <p14:tracePt t="76982" x="5738813" y="3214688"/>
          <p14:tracePt t="76982" x="5745163" y="3214688"/>
          <p14:tracePt t="76983" x="5749925" y="3214688"/>
          <p14:tracePt t="76984" x="5749925" y="3221038"/>
          <p14:tracePt t="76985" x="5756275" y="3221038"/>
          <p14:tracePt t="76989" x="5761038" y="3227388"/>
          <p14:tracePt t="76990" x="5767388" y="3227388"/>
          <p14:tracePt t="76993" x="5772150" y="3232150"/>
          <p14:tracePt t="76997" x="5789613" y="3238500"/>
          <p14:tracePt t="77000" x="5795963" y="3243263"/>
          <p14:tracePt t="77004" x="5800725" y="3243263"/>
          <p14:tracePt t="77006" x="5807075" y="3249613"/>
          <p14:tracePt t="77007" x="5811838" y="3249613"/>
          <p14:tracePt t="77008" x="5818188" y="3249613"/>
          <p14:tracePt t="77010" x="5822950" y="3249613"/>
          <p14:tracePt t="77011" x="5829300" y="3254375"/>
          <p14:tracePt t="77014" x="5834063" y="3260725"/>
          <p14:tracePt t="77015" x="5840413" y="3260725"/>
          <p14:tracePt t="77018" x="5845175" y="3260725"/>
          <p14:tracePt t="77020" x="5857875" y="3265488"/>
          <p14:tracePt t="77022" x="5862638" y="3265488"/>
          <p14:tracePt t="77024" x="5868988" y="3265488"/>
          <p14:tracePt t="77027" x="5873750" y="3265488"/>
          <p14:tracePt t="77028" x="5880100" y="3265488"/>
          <p14:tracePt t="77031" x="5884863" y="3265488"/>
          <p14:tracePt t="77032" x="5891213" y="3271838"/>
          <p14:tracePt t="77034" x="5895975" y="3271838"/>
          <p14:tracePt t="77037" x="5907088" y="3271838"/>
          <p14:tracePt t="77040" x="5913438" y="3271838"/>
          <p14:tracePt t="77041" x="5918200" y="3271838"/>
          <p14:tracePt t="77043" x="5930900" y="3271838"/>
          <p14:tracePt t="77047" x="5935663" y="3271838"/>
          <p14:tracePt t="77048" x="5942013" y="3271838"/>
          <p14:tracePt t="77054" x="5957888" y="3271838"/>
          <p14:tracePt t="77056" x="5964238" y="3271838"/>
          <p14:tracePt t="77058" x="5975350" y="3271838"/>
          <p14:tracePt t="77060" x="5980113" y="3271838"/>
          <p14:tracePt t="77066" x="5986463" y="3271838"/>
          <p14:tracePt t="77067" x="5991225" y="3271838"/>
          <p14:tracePt t="77069" x="5997575" y="3271838"/>
          <p14:tracePt t="77072" x="6003925" y="3271838"/>
          <p14:tracePt t="77074" x="6008688" y="3271838"/>
          <p14:tracePt t="77079" x="6015038" y="3271838"/>
          <p14:tracePt t="77081" x="6019800" y="3271838"/>
          <p14:tracePt t="77086" x="6026150" y="3271838"/>
          <p14:tracePt t="77089" x="6030913" y="3271838"/>
          <p14:tracePt t="77094" x="6037263" y="3271838"/>
          <p14:tracePt t="77100" x="6042025" y="3271838"/>
          <p14:tracePt t="77101" x="6042025" y="3265488"/>
          <p14:tracePt t="77101" x="6048375" y="3265488"/>
          <p14:tracePt t="77107" x="6053138" y="3265488"/>
          <p14:tracePt t="77111" x="6053138" y="3260725"/>
          <p14:tracePt t="77115" x="6059488" y="3254375"/>
          <p14:tracePt t="77118" x="6065838" y="3254375"/>
          <p14:tracePt t="77121" x="6065838" y="3249613"/>
          <p14:tracePt t="77124" x="6070600" y="3249613"/>
          <p14:tracePt t="77127" x="6070600" y="3243263"/>
          <p14:tracePt t="77129" x="6076950" y="3243263"/>
          <p14:tracePt t="77132" x="6076950" y="3238500"/>
          <p14:tracePt t="77134" x="6076950" y="3232150"/>
          <p14:tracePt t="77135" x="6081713" y="3232150"/>
          <p14:tracePt t="77138" x="6081713" y="3227388"/>
          <p14:tracePt t="77141" x="6081713" y="3221038"/>
          <p14:tracePt t="77142" x="6088063" y="3221038"/>
          <p14:tracePt t="77145" x="6088063" y="3214688"/>
          <p14:tracePt t="77145" x="6088063" y="3209925"/>
          <p14:tracePt t="77147" x="6092825" y="3209925"/>
          <p14:tracePt t="77149" x="6092825" y="3203575"/>
          <p14:tracePt t="77152" x="6099175" y="3198813"/>
          <p14:tracePt t="77153" x="6099175" y="3192463"/>
          <p14:tracePt t="77155" x="6099175" y="3187700"/>
          <p14:tracePt t="77156" x="6103938" y="3187700"/>
          <p14:tracePt t="77157" x="6103938" y="3181350"/>
          <p14:tracePt t="77159" x="6103938" y="3176588"/>
          <p14:tracePt t="77162" x="6103938" y="3170238"/>
          <p14:tracePt t="77164" x="6110288" y="3165475"/>
          <p14:tracePt t="77166" x="6110288" y="3159125"/>
          <p14:tracePt t="77167" x="6115050" y="3159125"/>
          <p14:tracePt t="77172" x="6115050" y="3141663"/>
          <p14:tracePt t="77173" x="6115050" y="3136900"/>
          <p14:tracePt t="77179" x="6121400" y="3119438"/>
          <p14:tracePt t="77180" x="6121400" y="3114675"/>
          <p14:tracePt t="77184" x="6121400" y="3103563"/>
          <p14:tracePt t="77186" x="6121400" y="3097213"/>
          <p14:tracePt t="77188" x="6121400" y="3092450"/>
          <p14:tracePt t="77192" x="6121400" y="3079750"/>
          <p14:tracePt t="77195" x="6121400" y="3074988"/>
          <p14:tracePt t="77196" x="6121400" y="3068638"/>
          <p14:tracePt t="77198" x="6121400" y="3063875"/>
          <p14:tracePt t="77201" x="6121400" y="3057525"/>
          <p14:tracePt t="77204" x="6115050" y="3052763"/>
          <p14:tracePt t="77205" x="6115050" y="3046413"/>
          <p14:tracePt t="77206" x="6110288" y="3046413"/>
          <p14:tracePt t="77208" x="6110288" y="3041650"/>
          <p14:tracePt t="77211" x="6103938" y="3035300"/>
          <p14:tracePt t="77213" x="6103938" y="3030538"/>
          <p14:tracePt t="77215" x="6099175" y="3024188"/>
          <p14:tracePt t="77220" x="6088063" y="3019425"/>
          <p14:tracePt t="77221" x="6088063" y="3013075"/>
          <p14:tracePt t="77228" x="6076950" y="3001963"/>
          <p14:tracePt t="77233" x="6070600" y="2995613"/>
          <p14:tracePt t="77235" x="6065838" y="2995613"/>
          <p14:tracePt t="77236" x="6065838" y="2990850"/>
          <p14:tracePt t="77237" x="6059488" y="2990850"/>
          <p14:tracePt t="77241" x="6053138" y="2984500"/>
          <p14:tracePt t="77243" x="6048375" y="2984500"/>
          <p14:tracePt t="77244" x="6048375" y="2979738"/>
          <p14:tracePt t="77247" x="6037263" y="2979738"/>
          <p14:tracePt t="77248" x="0" y="0"/>
        </p14:tracePtLst>
        <p14:tracePtLst>
          <p14:tracePt t="77818" x="8807450" y="2990850"/>
          <p14:tracePt t="77825" x="8802688" y="2984500"/>
          <p14:tracePt t="77830" x="8796338" y="2984500"/>
          <p14:tracePt t="77838" x="8780463" y="2979738"/>
          <p14:tracePt t="77840" x="8774113" y="2979738"/>
          <p14:tracePt t="77845" x="8769350" y="2979738"/>
          <p14:tracePt t="77850" x="8751888" y="2979738"/>
          <p14:tracePt t="77856" x="8734425" y="2973388"/>
          <p14:tracePt t="77857" x="8729663" y="2973388"/>
          <p14:tracePt t="77860" x="8723313" y="2973388"/>
          <p14:tracePt t="77862" x="8718550" y="2973388"/>
          <p14:tracePt t="77866" x="8701088" y="2973388"/>
          <p14:tracePt t="77867" x="8696325" y="2973388"/>
          <p14:tracePt t="77871" x="8685213" y="2973388"/>
          <p14:tracePt t="77872" x="8678863" y="2973388"/>
          <p14:tracePt t="77875" x="8672513" y="2973388"/>
          <p14:tracePt t="77878" x="8661400" y="2973388"/>
          <p14:tracePt t="77879" x="8656638" y="2973388"/>
          <p14:tracePt t="77881" x="8645525" y="2973388"/>
          <p14:tracePt t="77885" x="8639175" y="2973388"/>
          <p14:tracePt t="77886" x="8634413" y="2973388"/>
          <p14:tracePt t="77887" x="8628063" y="2973388"/>
          <p14:tracePt t="77889" x="8623300" y="2979738"/>
          <p14:tracePt t="77892" x="8616950" y="2979738"/>
          <p14:tracePt t="77894" x="8612188" y="2979738"/>
          <p14:tracePt t="77896" x="8605838" y="2979738"/>
          <p14:tracePt t="77899" x="8599488" y="2984500"/>
          <p14:tracePt t="77900" x="8594725" y="2984500"/>
          <p14:tracePt t="77903" x="8588375" y="2984500"/>
          <p14:tracePt t="77904" x="8583613" y="2984500"/>
          <p14:tracePt t="77908" x="8577263" y="2990850"/>
          <p14:tracePt t="77911" x="8572500" y="2995613"/>
          <p14:tracePt t="77914" x="8566150" y="2995613"/>
          <p14:tracePt t="77916" x="8561388" y="2995613"/>
          <p14:tracePt t="77917" x="8561388" y="3001963"/>
          <p14:tracePt t="77918" x="8555038" y="3001963"/>
          <p14:tracePt t="77923" x="8550275" y="3001963"/>
          <p14:tracePt t="77929" x="8543925" y="3006725"/>
          <p14:tracePt t="77935" x="8543925" y="3013075"/>
          <p14:tracePt t="77936" x="8537575" y="3013075"/>
          <p14:tracePt t="77938" x="8537575" y="3019425"/>
          <p14:tracePt t="77943" x="8532813" y="3019425"/>
          <p14:tracePt t="77948" x="8532813" y="3024188"/>
          <p14:tracePt t="77955" x="8532813" y="3030538"/>
          <p14:tracePt t="77957" x="8532813" y="3035300"/>
          <p14:tracePt t="77959" x="8532813" y="3041650"/>
          <p14:tracePt t="77962" x="8532813" y="3046413"/>
          <p14:tracePt t="77969" x="8532813" y="3057525"/>
          <p14:tracePt t="77972" x="8532813" y="3063875"/>
          <p14:tracePt t="77976" x="8532813" y="3074988"/>
          <p14:tracePt t="77977" x="8532813" y="3079750"/>
          <p14:tracePt t="77978" x="8532813" y="3086100"/>
          <p14:tracePt t="77982" x="8537575" y="3092450"/>
          <p14:tracePt t="77983" x="8537575" y="3097213"/>
          <p14:tracePt t="77984" x="8543925" y="3097213"/>
          <p14:tracePt t="77985" x="8543925" y="3103563"/>
          <p14:tracePt t="77987" x="8543925" y="3108325"/>
          <p14:tracePt t="77989" x="8550275" y="3114675"/>
          <p14:tracePt t="77990" x="8550275" y="3119438"/>
          <p14:tracePt t="77991" x="8555038" y="3119438"/>
          <p14:tracePt t="77993" x="8555038" y="3125788"/>
          <p14:tracePt t="77993" x="8555038" y="3130550"/>
          <p14:tracePt t="77996" x="8566150" y="3136900"/>
          <p14:tracePt t="77997" x="8572500" y="3141663"/>
          <p14:tracePt t="78000" x="8572500" y="3148013"/>
          <p14:tracePt t="78001" x="8577263" y="3152775"/>
          <p14:tracePt t="78003" x="8583613" y="3159125"/>
          <p14:tracePt t="78004" x="8588375" y="3159125"/>
          <p14:tracePt t="78005" x="8594725" y="3165475"/>
          <p14:tracePt t="78007" x="8599488" y="3170238"/>
          <p14:tracePt t="78007" x="8605838" y="3176588"/>
          <p14:tracePt t="78009" x="8612188" y="3181350"/>
          <p14:tracePt t="78012" x="8616950" y="3187700"/>
          <p14:tracePt t="78013" x="8628063" y="3192463"/>
          <p14:tracePt t="78014" x="8628063" y="3198813"/>
          <p14:tracePt t="78016" x="8634413" y="3203575"/>
          <p14:tracePt t="78017" x="8645525" y="3203575"/>
          <p14:tracePt t="78019" x="8650288" y="3209925"/>
          <p14:tracePt t="78020" x="8656638" y="3214688"/>
          <p14:tracePt t="78021" x="8661400" y="3214688"/>
          <p14:tracePt t="78023" x="8667750" y="3221038"/>
          <p14:tracePt t="78025" x="8678863" y="3227388"/>
          <p14:tracePt t="78027" x="8685213" y="3232150"/>
          <p14:tracePt t="78027" x="8689975" y="3232150"/>
          <p14:tracePt t="78029" x="8696325" y="3238500"/>
          <p14:tracePt t="78031" x="8701088" y="3238500"/>
          <p14:tracePt t="78032" x="8707438" y="3243263"/>
          <p14:tracePt t="78033" x="8712200" y="3243263"/>
          <p14:tracePt t="78035" x="8729663" y="3254375"/>
          <p14:tracePt t="78038" x="8740775" y="3254375"/>
          <p14:tracePt t="78039" x="8745538" y="3254375"/>
          <p14:tracePt t="78039" x="8745538" y="3260725"/>
          <p14:tracePt t="78040" x="8758238" y="3260725"/>
          <p14:tracePt t="78041" x="8758238" y="3265488"/>
          <p14:tracePt t="78042" x="8763000" y="3265488"/>
          <p14:tracePt t="78044" x="8769350" y="3265488"/>
          <p14:tracePt t="78045" x="8774113" y="3265488"/>
          <p14:tracePt t="78046" x="8780463" y="3265488"/>
          <p14:tracePt t="78047" x="8780463" y="3271838"/>
          <p14:tracePt t="78047" x="8785225" y="3271838"/>
          <p14:tracePt t="78049" x="8791575" y="3271838"/>
          <p14:tracePt t="78054" x="8820150" y="3276600"/>
          <p14:tracePt t="78055" x="8824913" y="3282950"/>
          <p14:tracePt t="78056" x="8831263" y="3282950"/>
          <p14:tracePt t="78058" x="8836025" y="3282950"/>
          <p14:tracePt t="78059" x="8842375" y="3282950"/>
          <p14:tracePt t="78060" x="8847138" y="3282950"/>
          <p14:tracePt t="78061" x="8853488" y="3282950"/>
          <p14:tracePt t="78063" x="8864600" y="3282950"/>
          <p14:tracePt t="78065" x="8869363" y="3282950"/>
          <p14:tracePt t="78068" x="8886825" y="3287713"/>
          <p14:tracePt t="78069" x="8897938" y="3287713"/>
          <p14:tracePt t="78072" x="8904288" y="3287713"/>
          <p14:tracePt t="78072" x="8909050" y="3287713"/>
          <p14:tracePt t="78074" x="8915400" y="3287713"/>
          <p14:tracePt t="78075" x="8920163" y="3287713"/>
          <p14:tracePt t="78077" x="8931275" y="3287713"/>
          <p14:tracePt t="78082" x="8948738" y="3287713"/>
          <p14:tracePt t="78084" x="8959850" y="3287713"/>
          <p14:tracePt t="78088" x="8977313" y="3287713"/>
          <p14:tracePt t="78090" x="8982075" y="3287713"/>
          <p14:tracePt t="78091" x="8988425" y="3287713"/>
          <p14:tracePt t="78094" x="8999538" y="3287713"/>
          <p14:tracePt t="78097" x="9010650" y="3287713"/>
          <p14:tracePt t="78103" x="9028113" y="3287713"/>
          <p14:tracePt t="78103" x="9032875" y="3287713"/>
          <p14:tracePt t="78107" x="9043988" y="3287713"/>
          <p14:tracePt t="78107" x="9050338" y="3287713"/>
          <p14:tracePt t="78110" x="9055100" y="3287713"/>
          <p14:tracePt t="78111" x="9061450" y="3287713"/>
          <p14:tracePt t="78111" x="9061450" y="3282950"/>
          <p14:tracePt t="78114" x="9066213" y="3282950"/>
          <p14:tracePt t="78114" x="9077325" y="3276600"/>
          <p14:tracePt t="78117" x="9083675" y="3276600"/>
          <p14:tracePt t="78118" x="9088438" y="3276600"/>
          <p14:tracePt t="78120" x="9094788" y="3271838"/>
          <p14:tracePt t="78122" x="9101138" y="3271838"/>
          <p14:tracePt t="78124" x="9105900" y="3271838"/>
          <p14:tracePt t="78127" x="9117013" y="3265488"/>
          <p14:tracePt t="78132" x="9134475" y="3260725"/>
          <p14:tracePt t="78134" x="9139238" y="3254375"/>
          <p14:tracePt t="78135" x="9145588" y="3254375"/>
          <p14:tracePt t="78135" x="9145588" y="3249613"/>
          <p14:tracePt t="78139" x="9156700" y="3243263"/>
          <p14:tracePt t="78141" x="9163050" y="3243263"/>
          <p14:tracePt t="78147" x="9185275" y="3227388"/>
          <p14:tracePt t="78150" x="9190038" y="3221038"/>
          <p14:tracePt t="78151" x="9196388" y="3221038"/>
          <p14:tracePt t="78154" x="9196388" y="3214688"/>
          <p14:tracePt t="78157" x="9201150" y="3209925"/>
          <p14:tracePt t="78158" x="9207500" y="3209925"/>
          <p14:tracePt t="78159" x="9207500" y="3203575"/>
          <p14:tracePt t="78160" x="9212263" y="3203575"/>
          <p14:tracePt t="78160" x="9212263" y="3198813"/>
          <p14:tracePt t="78163" x="9218613" y="3198813"/>
          <p14:tracePt t="78164" x="9218613" y="3192463"/>
          <p14:tracePt t="78166" x="9218613" y="3187700"/>
          <p14:tracePt t="78167" x="9223375" y="3187700"/>
          <p14:tracePt t="78168" x="9223375" y="3181350"/>
          <p14:tracePt t="78172" x="9229725" y="3176588"/>
          <p14:tracePt t="78173" x="9229725" y="3170238"/>
          <p14:tracePt t="78175" x="9229725" y="3165475"/>
          <p14:tracePt t="78177" x="9229725" y="3159125"/>
          <p14:tracePt t="78179" x="9236075" y="3152775"/>
          <p14:tracePt t="78183" x="9236075" y="3148013"/>
          <p14:tracePt t="78185" x="9236075" y="3141663"/>
          <p14:tracePt t="78187" x="9236075" y="3136900"/>
          <p14:tracePt t="78190" x="9236075" y="3130550"/>
          <p14:tracePt t="78193" x="9236075" y="3125788"/>
          <p14:tracePt t="78195" x="9236075" y="3119438"/>
          <p14:tracePt t="78197" x="9236075" y="3114675"/>
          <p14:tracePt t="78200" x="9236075" y="3108325"/>
          <p14:tracePt t="78205" x="9236075" y="3097213"/>
          <p14:tracePt t="78208" x="9236075" y="3092450"/>
          <p14:tracePt t="78208" x="9229725" y="3092450"/>
          <p14:tracePt t="78211" x="9229725" y="3086100"/>
          <p14:tracePt t="78214" x="9229725" y="3079750"/>
          <p14:tracePt t="78215" x="9223375" y="3079750"/>
          <p14:tracePt t="78218" x="9218613" y="3068638"/>
          <p14:tracePt t="78221" x="9218613" y="3063875"/>
          <p14:tracePt t="78223" x="9212263" y="3063875"/>
          <p14:tracePt t="78225" x="9207500" y="3057525"/>
          <p14:tracePt t="78227" x="9201150" y="3057525"/>
          <p14:tracePt t="78229" x="9201150" y="3052763"/>
          <p14:tracePt t="78232" x="9196388" y="3046413"/>
          <p14:tracePt t="78233" x="9190038" y="3046413"/>
          <p14:tracePt t="78234" x="9185275" y="3041650"/>
          <p14:tracePt t="78236" x="9178925" y="3041650"/>
          <p14:tracePt t="78239" x="9178925" y="3035300"/>
          <p14:tracePt t="78240" x="9174163" y="3035300"/>
          <p14:tracePt t="78242" x="9167813" y="3035300"/>
          <p14:tracePt t="78242" x="9163050" y="3030538"/>
          <p14:tracePt t="78246" x="9156700" y="3024188"/>
          <p14:tracePt t="78246" x="9145588" y="3024188"/>
          <p14:tracePt t="78247" x="9145588" y="3019425"/>
          <p14:tracePt t="78249" x="9139238" y="3019425"/>
          <p14:tracePt t="78251" x="9128125" y="3019425"/>
          <p14:tracePt t="78256" x="9112250" y="3006725"/>
          <p14:tracePt t="78257" x="9105900" y="3006725"/>
          <p14:tracePt t="78257" x="9101138" y="3001963"/>
          <p14:tracePt t="78260" x="9088438" y="3001963"/>
          <p14:tracePt t="78261" x="9083675" y="2995613"/>
          <p14:tracePt t="78263" x="9077325" y="2995613"/>
          <p14:tracePt t="78263" x="9072563" y="2995613"/>
          <p14:tracePt t="78264" x="9066213" y="2990850"/>
          <p14:tracePt t="78266" x="9061450" y="2990850"/>
          <p14:tracePt t="78268" x="9050338" y="2984500"/>
          <p14:tracePt t="78269" x="9039225" y="2984500"/>
          <p14:tracePt t="78272" x="9028113" y="2979738"/>
          <p14:tracePt t="78274" x="9015413" y="2979738"/>
          <p14:tracePt t="78275" x="9004300" y="2973388"/>
          <p14:tracePt t="78275" x="8999538" y="2973388"/>
          <p14:tracePt t="78277" x="8993188" y="2973388"/>
          <p14:tracePt t="78278" x="8988425" y="2968625"/>
          <p14:tracePt t="78278" x="8982075" y="2968625"/>
          <p14:tracePt t="78280" x="8977313" y="2968625"/>
          <p14:tracePt t="78281" x="8966200" y="2962275"/>
          <p14:tracePt t="78282" x="8953500" y="2962275"/>
          <p14:tracePt t="78283" x="8948738" y="2962275"/>
          <p14:tracePt t="78285" x="8948738" y="2957513"/>
          <p14:tracePt t="78289" x="8909050" y="2951163"/>
          <p14:tracePt t="78291" x="8897938" y="2944813"/>
          <p14:tracePt t="78292" x="8893175" y="2944813"/>
          <p14:tracePt t="78294" x="8875713" y="2940050"/>
          <p14:tracePt t="78297" x="8869363" y="2940050"/>
          <p14:tracePt t="78297" x="8858250" y="2940050"/>
          <p14:tracePt t="78304" x="8824913" y="2933700"/>
          <p14:tracePt t="78305" x="8824913" y="2928938"/>
          <p14:tracePt t="78305" x="8813800" y="2928938"/>
          <p14:tracePt t="78307" x="8807450" y="2928938"/>
          <p14:tracePt t="78308" x="8796338" y="2928938"/>
          <p14:tracePt t="78309" x="8791575" y="2928938"/>
          <p14:tracePt t="78310" x="8791575" y="2922588"/>
          <p14:tracePt t="78311" x="8780463" y="2922588"/>
          <p14:tracePt t="78317" x="8758238" y="2917825"/>
          <p14:tracePt t="78318" x="8751888" y="2917825"/>
          <p14:tracePt t="78320" x="8745538" y="2917825"/>
          <p14:tracePt t="78322" x="8740775" y="2917825"/>
          <p14:tracePt t="78322" x="8734425" y="2911475"/>
          <p14:tracePt t="78325" x="8729663" y="2911475"/>
          <p14:tracePt t="78325" x="8723313" y="2911475"/>
          <p14:tracePt t="78328" x="8718550" y="2911475"/>
          <p14:tracePt t="78332" x="8712200" y="2911475"/>
          <p14:tracePt t="78334" x="8701088" y="2911475"/>
          <p14:tracePt t="78336" x="8701088" y="2906713"/>
          <p14:tracePt t="78337" x="8696325" y="2906713"/>
          <p14:tracePt t="78340" x="8689975" y="2906713"/>
          <p14:tracePt t="78344" x="8685213" y="2906713"/>
          <p14:tracePt t="78346" x="8678863" y="2906713"/>
          <p14:tracePt t="78351" x="8672513" y="2906713"/>
          <p14:tracePt t="78353" x="8667750" y="2906713"/>
          <p14:tracePt t="78358" x="8661400" y="2906713"/>
          <p14:tracePt t="78360" x="8656638" y="2906713"/>
          <p14:tracePt t="78365" x="8650288" y="2906713"/>
          <p14:tracePt t="78373" x="8645525" y="2906713"/>
          <p14:tracePt t="78427" x="0" y="0"/>
        </p14:tracePtLst>
        <p14:tracePtLst>
          <p14:tracePt t="79627" x="6200775" y="3052763"/>
          <p14:tracePt t="79628" x="6205538" y="3046413"/>
          <p14:tracePt t="79636" x="6211888" y="3030538"/>
          <p14:tracePt t="79644" x="6211888" y="3024188"/>
          <p14:tracePt t="79646" x="6211888" y="3019425"/>
          <p14:tracePt t="79650" x="6216650" y="3013075"/>
          <p14:tracePt t="79654" x="6216650" y="3006725"/>
          <p14:tracePt t="79660" x="6216650" y="3001963"/>
          <p14:tracePt t="79664" x="6216650" y="2995613"/>
          <p14:tracePt t="79670" x="6216650" y="2990850"/>
          <p14:tracePt t="79672" x="6216650" y="2984500"/>
          <p14:tracePt t="79677" x="6216650" y="2979738"/>
          <p14:tracePt t="79684" x="6216650" y="2973388"/>
          <p14:tracePt t="79687" x="6216650" y="2968625"/>
          <p14:tracePt t="79692" x="6205538" y="2962275"/>
          <p14:tracePt t="79693" x="6205538" y="2957513"/>
          <p14:tracePt t="79698" x="6200775" y="2951163"/>
          <p14:tracePt t="79702" x="6200775" y="2944813"/>
          <p14:tracePt t="79708" x="6188075" y="2933700"/>
          <p14:tracePt t="79710" x="6183313" y="2933700"/>
          <p14:tracePt t="79713" x="6183313" y="2928938"/>
          <p14:tracePt t="79714" x="6176963" y="2928938"/>
          <p14:tracePt t="79718" x="6176963" y="2922588"/>
          <p14:tracePt t="79719" x="6172200" y="2917825"/>
          <p14:tracePt t="79722" x="6165850" y="2917825"/>
          <p14:tracePt t="79725" x="6161088" y="2911475"/>
          <p14:tracePt t="79728" x="6154738" y="2906713"/>
          <p14:tracePt t="79734" x="6149975" y="2900363"/>
          <p14:tracePt t="79736" x="6143625" y="2895600"/>
          <p14:tracePt t="79741" x="6132513" y="2895600"/>
          <p14:tracePt t="79743" x="6126163" y="2889250"/>
          <p14:tracePt t="79747" x="6121400" y="2889250"/>
          <p14:tracePt t="79748" x="6121400" y="2884488"/>
          <p14:tracePt t="79749" x="6115050" y="2884488"/>
          <p14:tracePt t="79752" x="6110288" y="2884488"/>
          <p14:tracePt t="79756" x="6103938" y="2878138"/>
          <p14:tracePt t="79757" x="6099175" y="2878138"/>
          <p14:tracePt t="79761" x="6088063" y="2871788"/>
          <p14:tracePt t="79764" x="6081713" y="2871788"/>
          <p14:tracePt t="79767" x="6076950" y="2867025"/>
          <p14:tracePt t="79770" x="6070600" y="2867025"/>
          <p14:tracePt t="79771" x="6065838" y="2867025"/>
          <p14:tracePt t="79775" x="6059488" y="2860675"/>
          <p14:tracePt t="79777" x="6053138" y="2860675"/>
          <p14:tracePt t="79780" x="6048375" y="2860675"/>
          <p14:tracePt t="79782" x="6042025" y="2860675"/>
          <p14:tracePt t="79783" x="6042025" y="2855913"/>
          <p14:tracePt t="79785" x="6037263" y="2855913"/>
          <p14:tracePt t="79787" x="6030913" y="2855913"/>
          <p14:tracePt t="79790" x="6026150" y="2855913"/>
          <p14:tracePt t="79793" x="6019800" y="2855913"/>
          <p14:tracePt t="79794" x="6019800" y="2849563"/>
          <p14:tracePt t="79796" x="6015038" y="2849563"/>
          <p14:tracePt t="79798" x="6008688" y="2844800"/>
          <p14:tracePt t="79802" x="6003925" y="2844800"/>
          <p14:tracePt t="79803" x="5997575" y="2844800"/>
          <p14:tracePt t="79805" x="5991225" y="2844800"/>
          <p14:tracePt t="79808" x="5986463" y="2844800"/>
          <p14:tracePt t="79810" x="5986463" y="2838450"/>
          <p14:tracePt t="79811" x="5980113" y="2838450"/>
          <p14:tracePt t="79812" x="5975350" y="2838450"/>
          <p14:tracePt t="79817" x="5969000" y="2838450"/>
          <p14:tracePt t="79819" x="5964238" y="2838450"/>
          <p14:tracePt t="79822" x="5957888" y="2838450"/>
          <p14:tracePt t="79823" x="5953125" y="2838450"/>
          <p14:tracePt t="79826" x="5946775" y="2838450"/>
          <p14:tracePt t="79827" x="5942013" y="2838450"/>
          <p14:tracePt t="79830" x="5935663" y="2838450"/>
          <p14:tracePt t="79832" x="5930900" y="2838450"/>
          <p14:tracePt t="79833" x="5924550" y="2838450"/>
          <p14:tracePt t="79837" x="5918200" y="2838450"/>
          <p14:tracePt t="79838" x="5913438" y="2838450"/>
          <p14:tracePt t="79843" x="5902325" y="2838450"/>
          <p14:tracePt t="79845" x="5895975" y="2838450"/>
          <p14:tracePt t="79846" x="5891213" y="2838450"/>
          <p14:tracePt t="79850" x="5884863" y="2838450"/>
          <p14:tracePt t="79851" x="5880100" y="2838450"/>
          <p14:tracePt t="79854" x="5873750" y="2838450"/>
          <p14:tracePt t="79856" x="5868988" y="2838450"/>
          <p14:tracePt t="79857" x="5862638" y="2838450"/>
          <p14:tracePt t="79858" x="5857875" y="2838450"/>
          <p14:tracePt t="79861" x="5851525" y="2838450"/>
          <p14:tracePt t="79863" x="5845175" y="2838450"/>
          <p14:tracePt t="79865" x="5840413" y="2838450"/>
          <p14:tracePt t="79866" x="5834063" y="2838450"/>
          <p14:tracePt t="79868" x="5829300" y="2838450"/>
          <p14:tracePt t="79871" x="5822950" y="2838450"/>
          <p14:tracePt t="79872" x="5818188" y="2844800"/>
          <p14:tracePt t="79873" x="5811838" y="2844800"/>
          <p14:tracePt t="79876" x="5807075" y="2849563"/>
          <p14:tracePt t="79878" x="5800725" y="2849563"/>
          <p14:tracePt t="79879" x="5795963" y="2849563"/>
          <p14:tracePt t="79880" x="5789613" y="2849563"/>
          <p14:tracePt t="79883" x="5783263" y="2849563"/>
          <p14:tracePt t="79887" x="5767388" y="2855913"/>
          <p14:tracePt t="79891" x="5761038" y="2860675"/>
          <p14:tracePt t="79894" x="5745163" y="2860675"/>
          <p14:tracePt t="79896" x="5738813" y="2867025"/>
          <p14:tracePt t="79900" x="5722938" y="2871788"/>
          <p14:tracePt t="79902" x="5716588" y="2871788"/>
          <p14:tracePt t="79903" x="5716588" y="2878138"/>
          <p14:tracePt t="79904" x="5710238" y="2878138"/>
          <p14:tracePt t="79908" x="5694363" y="2884488"/>
          <p14:tracePt t="79909" x="5688013" y="2884488"/>
          <p14:tracePt t="79913" x="5676900" y="2889250"/>
          <p14:tracePt t="79914" x="5672138" y="2895600"/>
          <p14:tracePt t="79915" x="5665788" y="2895600"/>
          <p14:tracePt t="79917" x="5661025" y="2895600"/>
          <p14:tracePt t="79919" x="5654675" y="2900363"/>
          <p14:tracePt t="79922" x="5649913" y="2900363"/>
          <p14:tracePt t="79924" x="5643563" y="2906713"/>
          <p14:tracePt t="79926" x="5637213" y="2911475"/>
          <p14:tracePt t="79928" x="5632450" y="2911475"/>
          <p14:tracePt t="79930" x="5626100" y="2917825"/>
          <p14:tracePt t="79931" x="5621338" y="2917825"/>
          <p14:tracePt t="79935" x="5614988" y="2917825"/>
          <p14:tracePt t="79935" x="5614988" y="2922588"/>
          <p14:tracePt t="79936" x="5610225" y="2922588"/>
          <p14:tracePt t="79940" x="5603875" y="2928938"/>
          <p14:tracePt t="79941" x="5599113" y="2928938"/>
          <p14:tracePt t="79944" x="5592763" y="2928938"/>
          <p14:tracePt t="79947" x="5592763" y="2933700"/>
          <p14:tracePt t="79948" x="5588000" y="2940050"/>
          <p14:tracePt t="79950" x="5581650" y="2940050"/>
          <p14:tracePt t="79951" x="5575300" y="2944813"/>
          <p14:tracePt t="79958" x="5570538" y="2951163"/>
          <p14:tracePt t="79959" x="5564188" y="2951163"/>
          <p14:tracePt t="79961" x="5564188" y="2957513"/>
          <p14:tracePt t="79962" x="5559425" y="2962275"/>
          <p14:tracePt t="79965" x="5553075" y="2962275"/>
          <p14:tracePt t="79971" x="5548313" y="2973388"/>
          <p14:tracePt t="79971" x="5541963" y="2973388"/>
          <p14:tracePt t="79978" x="5530850" y="2984500"/>
          <p14:tracePt t="79980" x="5526088" y="2990850"/>
          <p14:tracePt t="79985" x="5519738" y="3001963"/>
          <p14:tracePt t="79987" x="5514975" y="3006725"/>
          <p14:tracePt t="79989" x="5514975" y="3013075"/>
          <p14:tracePt t="79991" x="5508625" y="3019425"/>
          <p14:tracePt t="79995" x="5502275" y="3030538"/>
          <p14:tracePt t="79995" x="5497513" y="3030538"/>
          <p14:tracePt t="79997" x="5497513" y="3035300"/>
          <p14:tracePt t="80001" x="5491163" y="3046413"/>
          <p14:tracePt t="80003" x="5486400" y="3052763"/>
          <p14:tracePt t="80006" x="5480050" y="3063875"/>
          <p14:tracePt t="80010" x="5475288" y="3074988"/>
          <p14:tracePt t="80011" x="5475288" y="3079750"/>
          <p14:tracePt t="80012" x="5468938" y="3079750"/>
          <p14:tracePt t="80013" x="5468938" y="3086100"/>
          <p14:tracePt t="80014" x="5464175" y="3092450"/>
          <p14:tracePt t="80022" x="5453063" y="3114675"/>
          <p14:tracePt t="80024" x="5453063" y="3119438"/>
          <p14:tracePt t="80026" x="5453063" y="3125788"/>
          <p14:tracePt t="80027" x="5453063" y="3130550"/>
          <p14:tracePt t="80028" x="5446713" y="3136900"/>
          <p14:tracePt t="80031" x="5446713" y="3141663"/>
          <p14:tracePt t="80033" x="5446713" y="3148013"/>
          <p14:tracePt t="80034" x="5440363" y="3148013"/>
          <p14:tracePt t="80034" x="5440363" y="3152775"/>
          <p14:tracePt t="80035" x="5440363" y="3159125"/>
          <p14:tracePt t="80038" x="5435600" y="3159125"/>
          <p14:tracePt t="80038" x="5435600" y="3165475"/>
          <p14:tracePt t="80040" x="5435600" y="3170238"/>
          <p14:tracePt t="80042" x="5435600" y="3176588"/>
          <p14:tracePt t="80045" x="5435600" y="3181350"/>
          <p14:tracePt t="80047" x="5435600" y="3187700"/>
          <p14:tracePt t="80048" x="5429250" y="3192463"/>
          <p14:tracePt t="80051" x="5429250" y="3198813"/>
          <p14:tracePt t="80053" x="5429250" y="3203575"/>
          <p14:tracePt t="80054" x="5429250" y="3209925"/>
          <p14:tracePt t="80056" x="5429250" y="3214688"/>
          <p14:tracePt t="80060" x="5429250" y="3221038"/>
          <p14:tracePt t="80060" x="5429250" y="3227388"/>
          <p14:tracePt t="80063" x="5429250" y="3232150"/>
          <p14:tracePt t="80065" x="5429250" y="3238500"/>
          <p14:tracePt t="80067" x="5429250" y="3243263"/>
          <p14:tracePt t="80068" x="5429250" y="3249613"/>
          <p14:tracePt t="80072" x="5429250" y="3254375"/>
          <p14:tracePt t="80073" x="5429250" y="3260725"/>
          <p14:tracePt t="80076" x="5429250" y="3265488"/>
          <p14:tracePt t="80080" x="5429250" y="3276600"/>
          <p14:tracePt t="80082" x="5435600" y="3282950"/>
          <p14:tracePt t="80084" x="5440363" y="3282950"/>
          <p14:tracePt t="80086" x="5440363" y="3287713"/>
          <p14:tracePt t="80086" x="5440363" y="3294063"/>
          <p14:tracePt t="80087" x="5446713" y="3300413"/>
          <p14:tracePt t="80089" x="5446713" y="3305175"/>
          <p14:tracePt t="80090" x="5453063" y="3305175"/>
          <p14:tracePt t="80095" x="5464175" y="3322638"/>
          <p14:tracePt t="80096" x="5468938" y="3322638"/>
          <p14:tracePt t="80097" x="5468938" y="3327400"/>
          <p14:tracePt t="80099" x="5475288" y="3327400"/>
          <p14:tracePt t="80100" x="5480050" y="3333750"/>
          <p14:tracePt t="80105" x="5502275" y="3349625"/>
          <p14:tracePt t="80110" x="5519738" y="3362325"/>
          <p14:tracePt t="80111" x="5526088" y="3367088"/>
          <p14:tracePt t="80114" x="5537200" y="3373438"/>
          <p14:tracePt t="80115" x="5541963" y="3378200"/>
          <p14:tracePt t="80116" x="5548313" y="3378200"/>
          <p14:tracePt t="80117" x="5559425" y="3384550"/>
          <p14:tracePt t="80118" x="5564188" y="3384550"/>
          <p14:tracePt t="80121" x="5581650" y="3395663"/>
          <p14:tracePt t="80122" x="5592763" y="3400425"/>
          <p14:tracePt t="80123" x="5599113" y="3406775"/>
          <p14:tracePt t="80124" x="5603875" y="3406775"/>
          <p14:tracePt t="80125" x="5610225" y="3406775"/>
          <p14:tracePt t="80127" x="5626100" y="3417888"/>
          <p14:tracePt t="80128" x="5632450" y="3417888"/>
          <p14:tracePt t="80130" x="5637213" y="3422650"/>
          <p14:tracePt t="80130" x="5649913" y="3429000"/>
          <p14:tracePt t="80132" x="5654675" y="3429000"/>
          <p14:tracePt t="80132" x="5661025" y="3429000"/>
          <p14:tracePt t="80134" x="5672138" y="3440113"/>
          <p14:tracePt t="80136" x="5683250" y="3440113"/>
          <p14:tracePt t="80136" x="5688013" y="3440113"/>
          <p14:tracePt t="80137" x="5699125" y="3446463"/>
          <p14:tracePt t="80138" x="5699125" y="3451225"/>
          <p14:tracePt t="80139" x="5710238" y="3451225"/>
          <p14:tracePt t="80142" x="5722938" y="3457575"/>
          <p14:tracePt t="80143" x="5727700" y="3457575"/>
          <p14:tracePt t="80143" x="5738813" y="3457575"/>
          <p14:tracePt t="80144" x="5749925" y="3462338"/>
          <p14:tracePt t="80145" x="5756275" y="3462338"/>
          <p14:tracePt t="80146" x="5767388" y="3468688"/>
          <p14:tracePt t="80148" x="5772150" y="3473450"/>
          <p14:tracePt t="80149" x="5778500" y="3473450"/>
          <p14:tracePt t="80150" x="5795963" y="3473450"/>
          <p14:tracePt t="80151" x="5795963" y="3479800"/>
          <p14:tracePt t="80151" x="5807075" y="3479800"/>
          <p14:tracePt t="80152" x="5818188" y="3484563"/>
          <p14:tracePt t="80153" x="5829300" y="3484563"/>
          <p14:tracePt t="80156" x="5845175" y="3490913"/>
          <p14:tracePt t="80156" x="5851525" y="3490913"/>
          <p14:tracePt t="80158" x="5862638" y="3495675"/>
          <p14:tracePt t="80158" x="5873750" y="3495675"/>
          <p14:tracePt t="80160" x="5880100" y="3495675"/>
          <p14:tracePt t="80161" x="5884863" y="3495675"/>
          <p14:tracePt t="80163" x="5907088" y="3502025"/>
          <p14:tracePt t="80164" x="5918200" y="3508375"/>
          <p14:tracePt t="80164" x="5924550" y="3508375"/>
          <p14:tracePt t="80165" x="5935663" y="3508375"/>
          <p14:tracePt t="80167" x="5946775" y="3508375"/>
          <p14:tracePt t="80167" x="5953125" y="3508375"/>
          <p14:tracePt t="80169" x="5975350" y="3513138"/>
          <p14:tracePt t="80172" x="5991225" y="3519488"/>
          <p14:tracePt t="80172" x="6003925" y="3519488"/>
          <p14:tracePt t="80173" x="6015038" y="3519488"/>
          <p14:tracePt t="80175" x="6019800" y="3519488"/>
          <p14:tracePt t="80177" x="0" y="0"/>
        </p14:tracePtLst>
        <p14:tracePtLst>
          <p14:tracePt t="81087" x="5986463" y="2917825"/>
          <p14:tracePt t="81088" x="5975350" y="2911475"/>
          <p14:tracePt t="81091" x="5957888" y="2911475"/>
          <p14:tracePt t="81093" x="5946775" y="2911475"/>
          <p14:tracePt t="81096" x="5935663" y="2911475"/>
          <p14:tracePt t="81097" x="5924550" y="2911475"/>
          <p14:tracePt t="81101" x="5913438" y="2911475"/>
          <p14:tracePt t="81102" x="5902325" y="2911475"/>
          <p14:tracePt t="81110" x="5868988" y="2906713"/>
          <p14:tracePt t="81111" x="5862638" y="2906713"/>
          <p14:tracePt t="81111" x="5857875" y="2906713"/>
          <p14:tracePt t="81114" x="5851525" y="2906713"/>
          <p14:tracePt t="81115" x="5845175" y="2906713"/>
          <p14:tracePt t="81116" x="5840413" y="2906713"/>
          <p14:tracePt t="81117" x="5829300" y="2906713"/>
          <p14:tracePt t="81121" x="5818188" y="2906713"/>
          <p14:tracePt t="81122" x="5811838" y="2906713"/>
          <p14:tracePt t="81123" x="5807075" y="2906713"/>
          <p14:tracePt t="81125" x="5800725" y="2906713"/>
          <p14:tracePt t="81125" x="5795963" y="2906713"/>
          <p14:tracePt t="81128" x="5789613" y="2906713"/>
          <p14:tracePt t="81130" x="5778500" y="2906713"/>
          <p14:tracePt t="81132" x="5767388" y="2911475"/>
          <p14:tracePt t="81135" x="5756275" y="2911475"/>
          <p14:tracePt t="81136" x="5749925" y="2911475"/>
          <p14:tracePt t="81136" x="5749925" y="2917825"/>
          <p14:tracePt t="81137" x="5738813" y="2917825"/>
          <p14:tracePt t="81139" x="5734050" y="2917825"/>
          <p14:tracePt t="81142" x="5727700" y="2917825"/>
          <p14:tracePt t="81143" x="5716588" y="2922588"/>
          <p14:tracePt t="81144" x="5705475" y="2922588"/>
          <p14:tracePt t="81145" x="5699125" y="2922588"/>
          <p14:tracePt t="81149" x="5688013" y="2928938"/>
          <p14:tracePt t="81150" x="5683250" y="2928938"/>
          <p14:tracePt t="81151" x="5672138" y="2933700"/>
          <p14:tracePt t="81152" x="5665788" y="2933700"/>
          <p14:tracePt t="81154" x="5661025" y="2933700"/>
          <p14:tracePt t="81156" x="5654675" y="2933700"/>
          <p14:tracePt t="81156" x="5649913" y="2940050"/>
          <p14:tracePt t="81157" x="5643563" y="2940050"/>
          <p14:tracePt t="81158" x="5637213" y="2940050"/>
          <p14:tracePt t="81161" x="5632450" y="2944813"/>
          <p14:tracePt t="81164" x="5614988" y="2951163"/>
          <p14:tracePt t="81165" x="5603875" y="2951163"/>
          <p14:tracePt t="81168" x="5599113" y="2957513"/>
          <p14:tracePt t="81170" x="5592763" y="2957513"/>
          <p14:tracePt t="81171" x="5588000" y="2957513"/>
          <p14:tracePt t="81172" x="5581650" y="2957513"/>
          <p14:tracePt t="81172" x="5581650" y="2962275"/>
          <p14:tracePt t="81173" x="5575300" y="2962275"/>
          <p14:tracePt t="81175" x="5575300" y="2968625"/>
          <p14:tracePt t="81177" x="5564188" y="2968625"/>
          <p14:tracePt t="81178" x="5559425" y="2968625"/>
          <p14:tracePt t="81179" x="5559425" y="2973388"/>
          <p14:tracePt t="81179" x="5553075" y="2973388"/>
          <p14:tracePt t="81181" x="5548313" y="2973388"/>
          <p14:tracePt t="81183" x="5541963" y="2973388"/>
          <p14:tracePt t="81184" x="5541963" y="2979738"/>
          <p14:tracePt t="81184" x="5537200" y="2979738"/>
          <p14:tracePt t="81187" x="5530850" y="2979738"/>
          <p14:tracePt t="81188" x="5526088" y="2984500"/>
          <p14:tracePt t="81192" x="5514975" y="2990850"/>
          <p14:tracePt t="81195" x="5502275" y="2995613"/>
          <p14:tracePt t="81200" x="5491163" y="3001963"/>
          <p14:tracePt t="81201" x="5486400" y="3006725"/>
          <p14:tracePt t="81203" x="5480050" y="3006725"/>
          <p14:tracePt t="81206" x="5475288" y="3013075"/>
          <p14:tracePt t="81208" x="5468938" y="3019425"/>
          <p14:tracePt t="81210" x="5464175" y="3019425"/>
          <p14:tracePt t="81215" x="5453063" y="3030538"/>
          <p14:tracePt t="81215" x="5446713" y="3035300"/>
          <p14:tracePt t="81218" x="5440363" y="3041650"/>
          <p14:tracePt t="81219" x="5435600" y="3041650"/>
          <p14:tracePt t="81221" x="5435600" y="3046413"/>
          <p14:tracePt t="81221" x="5429250" y="3046413"/>
          <p14:tracePt t="81223" x="5429250" y="3052763"/>
          <p14:tracePt t="81228" x="5413375" y="3063875"/>
          <p14:tracePt t="81229" x="5407025" y="3068638"/>
          <p14:tracePt t="81232" x="5407025" y="3074988"/>
          <p14:tracePt t="81232" x="5402263" y="3079750"/>
          <p14:tracePt t="81234" x="5395913" y="3086100"/>
          <p14:tracePt t="81237" x="5391150" y="3092450"/>
          <p14:tracePt t="81241" x="5384800" y="3103563"/>
          <p14:tracePt t="81243" x="5384800" y="3108325"/>
          <p14:tracePt t="81244" x="5380038" y="3114675"/>
          <p14:tracePt t="81246" x="5380038" y="3119438"/>
          <p14:tracePt t="81247" x="5380038" y="3125788"/>
          <p14:tracePt t="81251" x="5373688" y="3136900"/>
          <p14:tracePt t="81252" x="5373688" y="3141663"/>
          <p14:tracePt t="81256" x="5373688" y="3152775"/>
          <p14:tracePt t="81257" x="5367338" y="3165475"/>
          <p14:tracePt t="81260" x="5367338" y="3170238"/>
          <p14:tracePt t="81261" x="5367338" y="3176588"/>
          <p14:tracePt t="81261" x="5367338" y="3181350"/>
          <p14:tracePt t="81263" x="5367338" y="3187700"/>
          <p14:tracePt t="81265" x="5367338" y="3192463"/>
          <p14:tracePt t="81267" x="5373688" y="3203575"/>
          <p14:tracePt t="81268" x="5373688" y="3209925"/>
          <p14:tracePt t="81269" x="5373688" y="3214688"/>
          <p14:tracePt t="81271" x="5380038" y="3221038"/>
          <p14:tracePt t="81273" x="5384800" y="3232150"/>
          <p14:tracePt t="81274" x="5391150" y="3238500"/>
          <p14:tracePt t="81276" x="5395913" y="3243263"/>
          <p14:tracePt t="81277" x="5395913" y="3249613"/>
          <p14:tracePt t="81278" x="5402263" y="3254375"/>
          <p14:tracePt t="81280" x="5407025" y="3260725"/>
          <p14:tracePt t="81281" x="5407025" y="3265488"/>
          <p14:tracePt t="81282" x="5413375" y="3265488"/>
          <p14:tracePt t="81283" x="5413375" y="3271838"/>
          <p14:tracePt t="81283" x="5424488" y="3276600"/>
          <p14:tracePt t="81284" x="5424488" y="3282950"/>
          <p14:tracePt t="81286" x="5429250" y="3282950"/>
          <p14:tracePt t="81287" x="5440363" y="3294063"/>
          <p14:tracePt t="81288" x="5440363" y="3300413"/>
          <p14:tracePt t="81290" x="5446713" y="3305175"/>
          <p14:tracePt t="81290" x="5453063" y="3311525"/>
          <p14:tracePt t="81291" x="5464175" y="3311525"/>
          <p14:tracePt t="81292" x="5464175" y="3316288"/>
          <p14:tracePt t="81294" x="5468938" y="3322638"/>
          <p14:tracePt t="81295" x="5475288" y="3327400"/>
          <p14:tracePt t="81296" x="5480050" y="3327400"/>
          <p14:tracePt t="81297" x="5486400" y="3333750"/>
          <p14:tracePt t="81297" x="5491163" y="3333750"/>
          <p14:tracePt t="81298" x="5497513" y="3338513"/>
          <p14:tracePt t="81299" x="5502275" y="3349625"/>
          <p14:tracePt t="81303" x="5526088" y="3362325"/>
          <p14:tracePt t="81305" x="5530850" y="3367088"/>
          <p14:tracePt t="81306" x="5537200" y="3373438"/>
          <p14:tracePt t="81308" x="5548313" y="3378200"/>
          <p14:tracePt t="81309" x="5553075" y="3384550"/>
          <p14:tracePt t="81310" x="5559425" y="3384550"/>
          <p14:tracePt t="81311" x="5564188" y="3389313"/>
          <p14:tracePt t="81311" x="5570538" y="3395663"/>
          <p14:tracePt t="81312" x="5575300" y="3395663"/>
          <p14:tracePt t="81313" x="5581650" y="3406775"/>
          <p14:tracePt t="81315" x="5588000" y="3406775"/>
          <p14:tracePt t="81316" x="5592763" y="3411538"/>
          <p14:tracePt t="81318" x="5603875" y="3417888"/>
          <p14:tracePt t="81318" x="5603875" y="3422650"/>
          <p14:tracePt t="81319" x="5614988" y="3422650"/>
          <p14:tracePt t="81321" x="5621338" y="3429000"/>
          <p14:tracePt t="81322" x="5632450" y="3435350"/>
          <p14:tracePt t="81323" x="5632450" y="3440113"/>
          <p14:tracePt t="81325" x="5643563" y="3440113"/>
          <p14:tracePt t="81326" x="5649913" y="3446463"/>
          <p14:tracePt t="81327" x="5654675" y="3446463"/>
          <p14:tracePt t="81328" x="5661025" y="3451225"/>
          <p14:tracePt t="81329" x="5672138" y="3457575"/>
          <p14:tracePt t="81331" x="5683250" y="3462338"/>
          <p14:tracePt t="81333" x="5688013" y="3468688"/>
          <p14:tracePt t="81334" x="5694363" y="3468688"/>
          <p14:tracePt t="81336" x="5699125" y="3468688"/>
          <p14:tracePt t="81337" x="5699125" y="3473450"/>
          <p14:tracePt t="81338" x="5705475" y="3473450"/>
          <p14:tracePt t="81338" x="5710238" y="3473450"/>
          <p14:tracePt t="81339" x="5716588" y="3479800"/>
          <p14:tracePt t="81340" x="5722938" y="3479800"/>
          <p14:tracePt t="81342" x="5734050" y="3484563"/>
          <p14:tracePt t="81344" x="5738813" y="3484563"/>
          <p14:tracePt t="81345" x="5745163" y="3490913"/>
          <p14:tracePt t="81347" x="5749925" y="3490913"/>
          <p14:tracePt t="81352" x="5778500" y="3502025"/>
          <p14:tracePt t="81353" x="5783263" y="3502025"/>
          <p14:tracePt t="81358" x="5800725" y="3508375"/>
          <p14:tracePt t="81358" x="5807075" y="3508375"/>
          <p14:tracePt t="81360" x="5818188" y="3508375"/>
          <p14:tracePt t="81363" x="5829300" y="3508375"/>
          <p14:tracePt t="81366" x="5840413" y="3513138"/>
          <p14:tracePt t="81367" x="5845175" y="3513138"/>
          <p14:tracePt t="81368" x="5851525" y="3513138"/>
          <p14:tracePt t="81371" x="5862638" y="3519488"/>
          <p14:tracePt t="81372" x="5868988" y="3519488"/>
          <p14:tracePt t="81373" x="5873750" y="3519488"/>
          <p14:tracePt t="81375" x="5880100" y="3519488"/>
          <p14:tracePt t="81378" x="5891213" y="3519488"/>
          <p14:tracePt t="81378" x="5895975" y="3519488"/>
          <p14:tracePt t="81379" x="5902325" y="3519488"/>
          <p14:tracePt t="81382" x="5913438" y="3519488"/>
          <p14:tracePt t="81382" x="5913438" y="3524250"/>
          <p14:tracePt t="81384" x="5924550" y="3524250"/>
          <p14:tracePt t="81385" x="5930900" y="3524250"/>
          <p14:tracePt t="81386" x="5935663" y="3524250"/>
          <p14:tracePt t="81388" x="5946775" y="3524250"/>
          <p14:tracePt t="81395" x="5975350" y="3524250"/>
          <p14:tracePt t="81397" x="5986463" y="3524250"/>
          <p14:tracePt t="81399" x="5997575" y="3524250"/>
          <p14:tracePt t="81400" x="6003925" y="3524250"/>
          <p14:tracePt t="81405" x="6026150" y="3524250"/>
          <p14:tracePt t="81405" x="6030913" y="3524250"/>
          <p14:tracePt t="81410" x="6053138" y="3524250"/>
          <p14:tracePt t="81411" x="6059488" y="3524250"/>
          <p14:tracePt t="81412" x="6065838" y="3524250"/>
          <p14:tracePt t="81413" x="6070600" y="3524250"/>
          <p14:tracePt t="81416" x="6088063" y="3524250"/>
          <p14:tracePt t="81417" x="6099175" y="3524250"/>
          <p14:tracePt t="81420" x="6110288" y="3524250"/>
          <p14:tracePt t="81420" x="6115050" y="3524250"/>
          <p14:tracePt t="81421" x="6121400" y="3519488"/>
          <p14:tracePt t="81422" x="6126163" y="3519488"/>
          <p14:tracePt t="81423" x="0" y="0"/>
        </p14:tracePtLst>
        <p14:tracePtLst>
          <p14:tracePt t="87524" x="6132513" y="3705225"/>
          <p14:tracePt t="87546" x="6132513" y="3698875"/>
          <p14:tracePt t="87566" x="6132513" y="3692525"/>
          <p14:tracePt t="87574" x="6132513" y="3687763"/>
          <p14:tracePt t="87580" x="6126163" y="3681413"/>
          <p14:tracePt t="87581" x="6126163" y="3676650"/>
          <p14:tracePt t="87586" x="6115050" y="3670300"/>
          <p14:tracePt t="87591" x="6110288" y="3665538"/>
          <p14:tracePt t="87594" x="6110288" y="3659188"/>
          <p14:tracePt t="87599" x="6099175" y="3654425"/>
          <p14:tracePt t="87600" x="6092825" y="3648075"/>
          <p14:tracePt t="87604" x="6092825" y="3643313"/>
          <p14:tracePt t="87606" x="6088063" y="3643313"/>
          <p14:tracePt t="87607" x="6088063" y="3636963"/>
          <p14:tracePt t="87607" x="6081713" y="3636963"/>
          <p14:tracePt t="87610" x="6081713" y="3630613"/>
          <p14:tracePt t="87611" x="6076950" y="3625850"/>
          <p14:tracePt t="87614" x="6070600" y="3625850"/>
          <p14:tracePt t="87615" x="6070600" y="3619500"/>
          <p14:tracePt t="87618" x="6065838" y="3619500"/>
          <p14:tracePt t="87622" x="6059488" y="3608388"/>
          <p14:tracePt t="87625" x="6053138" y="3608388"/>
          <p14:tracePt t="87626" x="6053138" y="3603625"/>
          <p14:tracePt t="87628" x="6048375" y="3603625"/>
          <p14:tracePt t="87630" x="6042025" y="3597275"/>
          <p14:tracePt t="87636" x="6037263" y="3586163"/>
          <p14:tracePt t="87638" x="6030913" y="3586163"/>
          <p14:tracePt t="87642" x="6026150" y="3581400"/>
          <p14:tracePt t="87645" x="6019800" y="3581400"/>
          <p14:tracePt t="87646" x="6019800" y="3575050"/>
          <p14:tracePt t="87650" x="6015038" y="3575050"/>
          <p14:tracePt t="87651" x="6015038" y="3570288"/>
          <p14:tracePt t="87653" x="6008688" y="3570288"/>
          <p14:tracePt t="87655" x="6008688" y="3563938"/>
          <p14:tracePt t="87656" x="6003925" y="3563938"/>
          <p14:tracePt t="87658" x="5997575" y="3563938"/>
          <p14:tracePt t="87662" x="5991225" y="3557588"/>
          <p14:tracePt t="87666" x="5986463" y="3557588"/>
          <p14:tracePt t="87670" x="5980113" y="3552825"/>
          <p14:tracePt t="87671" x="5975350" y="3552825"/>
          <p14:tracePt t="87674" x="5969000" y="3552825"/>
          <p14:tracePt t="87678" x="5969000" y="3546475"/>
          <p14:tracePt t="87679" x="5964238" y="3546475"/>
          <p14:tracePt t="87684" x="5957888" y="3546475"/>
          <p14:tracePt t="87686" x="5953125" y="3546475"/>
          <p14:tracePt t="87688" x="5953125" y="3541713"/>
          <p14:tracePt t="87691" x="5946775" y="3541713"/>
          <p14:tracePt t="87698" x="5942013" y="3541713"/>
          <p14:tracePt t="87705" x="5935663" y="3541713"/>
          <p14:tracePt t="87706" x="5930900" y="3541713"/>
          <p14:tracePt t="87714" x="5924550" y="3541713"/>
          <p14:tracePt t="87720" x="5918200" y="3541713"/>
          <p14:tracePt t="87728" x="5913438" y="3541713"/>
          <p14:tracePt t="87729" x="5907088" y="3541713"/>
          <p14:tracePt t="87735" x="5902325" y="3541713"/>
          <p14:tracePt t="87739" x="5895975" y="3541713"/>
          <p14:tracePt t="87744" x="5891213" y="3541713"/>
          <p14:tracePt t="87746" x="5884863" y="3541713"/>
          <p14:tracePt t="87749" x="5880100" y="3541713"/>
          <p14:tracePt t="87756" x="5868988" y="3546475"/>
          <p14:tracePt t="87758" x="5862638" y="3546475"/>
          <p14:tracePt t="87762" x="5857875" y="3546475"/>
          <p14:tracePt t="87764" x="5851525" y="3546475"/>
          <p14:tracePt t="87765" x="5845175" y="3546475"/>
          <p14:tracePt t="87769" x="5834063" y="3552825"/>
          <p14:tracePt t="87772" x="5829300" y="3552825"/>
          <p14:tracePt t="87776" x="5822950" y="3557588"/>
          <p14:tracePt t="87777" x="5818188" y="3557588"/>
          <p14:tracePt t="87778" x="5811838" y="3557588"/>
          <p14:tracePt t="87781" x="5807075" y="3557588"/>
          <p14:tracePt t="87782" x="5800725" y="3557588"/>
          <p14:tracePt t="87785" x="5795963" y="3557588"/>
          <p14:tracePt t="87786" x="5789613" y="3563938"/>
          <p14:tracePt t="87788" x="5783263" y="3563938"/>
          <p14:tracePt t="87791" x="5778500" y="3570288"/>
          <p14:tracePt t="87792" x="5772150" y="3570288"/>
          <p14:tracePt t="87794" x="5767388" y="3570288"/>
          <p14:tracePt t="87795" x="5761038" y="3570288"/>
          <p14:tracePt t="87798" x="5761038" y="3575050"/>
          <p14:tracePt t="87799" x="5756275" y="3575050"/>
          <p14:tracePt t="87804" x="5745163" y="3575050"/>
          <p14:tracePt t="87805" x="5738813" y="3575050"/>
          <p14:tracePt t="87807" x="5734050" y="3581400"/>
          <p14:tracePt t="87811" x="5722938" y="3581400"/>
          <p14:tracePt t="87812" x="5722938" y="3586163"/>
          <p14:tracePt t="87814" x="5716588" y="3586163"/>
          <p14:tracePt t="87817" x="5710238" y="3592513"/>
          <p14:tracePt t="87819" x="5705475" y="3592513"/>
          <p14:tracePt t="87822" x="5699125" y="3592513"/>
          <p14:tracePt t="87823" x="5699125" y="3597275"/>
          <p14:tracePt t="87826" x="5694363" y="3597275"/>
          <p14:tracePt t="87829" x="5688013" y="3597275"/>
          <p14:tracePt t="87833" x="5688013" y="3603625"/>
          <p14:tracePt t="87836" x="5683250" y="3603625"/>
          <p14:tracePt t="87840" x="5676900" y="3603625"/>
          <p14:tracePt t="87844" x="5676900" y="3608388"/>
          <p14:tracePt t="87850" x="5672138" y="3614738"/>
          <p14:tracePt t="87858" x="5665788" y="3614738"/>
          <p14:tracePt t="87860" x="5665788" y="3619500"/>
          <p14:tracePt t="87869" x="5661025" y="3625850"/>
          <p14:tracePt t="87877" x="5654675" y="3630613"/>
          <p14:tracePt t="87880" x="5654675" y="3636963"/>
          <p14:tracePt t="87885" x="5649913" y="3636963"/>
          <p14:tracePt t="87887" x="5649913" y="3643313"/>
          <p14:tracePt t="87895" x="5643563" y="3648075"/>
          <p14:tracePt t="87896" x="5643563" y="3654425"/>
          <p14:tracePt t="87903" x="5637213" y="3659188"/>
          <p14:tracePt t="87908" x="5637213" y="3665538"/>
          <p14:tracePt t="87909" x="5637213" y="3670300"/>
          <p14:tracePt t="87911" x="5632450" y="3670300"/>
          <p14:tracePt t="87913" x="5626100" y="3676650"/>
          <p14:tracePt t="87918" x="5626100" y="3681413"/>
          <p14:tracePt t="87920" x="5621338" y="3687763"/>
          <p14:tracePt t="87924" x="5621338" y="3692525"/>
          <p14:tracePt t="87927" x="5614988" y="3698875"/>
          <p14:tracePt t="87932" x="5614988" y="3705225"/>
          <p14:tracePt t="87936" x="5610225" y="3709988"/>
          <p14:tracePt t="87939" x="5603875" y="3716338"/>
          <p14:tracePt t="87943" x="5603875" y="3721100"/>
          <p14:tracePt t="87948" x="5599113" y="3727450"/>
          <p14:tracePt t="87951" x="5599113" y="3732213"/>
          <p14:tracePt t="87957" x="5599113" y="3738563"/>
          <p14:tracePt t="87966" x="5599113" y="3743325"/>
          <p14:tracePt t="87974" x="5599113" y="3749675"/>
          <p14:tracePt t="87978" x="5599113" y="3754438"/>
          <p14:tracePt t="87985" x="5599113" y="3760788"/>
          <p14:tracePt t="87987" x="5603875" y="3760788"/>
          <p14:tracePt t="87989" x="5610225" y="3760788"/>
          <p14:tracePt t="87992" x="5610225" y="3765550"/>
          <p14:tracePt t="87999" x="5621338" y="3771900"/>
          <p14:tracePt t="88000" x="5621338" y="3778250"/>
          <p14:tracePt t="88001" x="5626100" y="3778250"/>
          <p14:tracePt t="88007" x="5632450" y="3783013"/>
          <p14:tracePt t="88008" x="5637213" y="3783013"/>
          <p14:tracePt t="88013" x="5643563" y="3789363"/>
          <p14:tracePt t="88017" x="5649913" y="3794125"/>
          <p14:tracePt t="88020" x="5649913" y="3800475"/>
          <p14:tracePt t="88021" x="5654675" y="3800475"/>
          <p14:tracePt t="88024" x="5661025" y="3805238"/>
          <p14:tracePt t="88028" x="5665788" y="3805238"/>
          <p14:tracePt t="88031" x="5665788" y="3811588"/>
          <p14:tracePt t="88032" x="5672138" y="3811588"/>
          <p14:tracePt t="88036" x="5672138" y="3816350"/>
          <p14:tracePt t="88038" x="5676900" y="3816350"/>
          <p14:tracePt t="88041" x="5683250" y="3816350"/>
          <p14:tracePt t="88042" x="5683250" y="3822700"/>
          <p14:tracePt t="88044" x="5683250" y="3827463"/>
          <p14:tracePt t="88046" x="5688013" y="3827463"/>
          <p14:tracePt t="88049" x="5688013" y="3833813"/>
          <p14:tracePt t="88051" x="5694363" y="3833813"/>
          <p14:tracePt t="88053" x="5694363" y="3838575"/>
          <p14:tracePt t="88055" x="5699125" y="3838575"/>
          <p14:tracePt t="88059" x="5705475" y="3844925"/>
          <p14:tracePt t="88061" x="5705475" y="3851275"/>
          <p14:tracePt t="88064" x="5710238" y="3851275"/>
          <p14:tracePt t="88068" x="5710238" y="3856038"/>
          <p14:tracePt t="88074" x="5716588" y="3856038"/>
          <p14:tracePt t="88075" x="5716588" y="3862388"/>
          <p14:tracePt t="88075" x="5722938" y="3862388"/>
          <p14:tracePt t="88080" x="5727700" y="3862388"/>
          <p14:tracePt t="88083" x="5727700" y="3867150"/>
          <p14:tracePt t="88087" x="5734050" y="3867150"/>
          <p14:tracePt t="88089" x="5734050" y="3873500"/>
          <p14:tracePt t="88091" x="5738813" y="3873500"/>
          <p14:tracePt t="88098" x="5745163" y="3878263"/>
          <p14:tracePt t="88099" x="5749925" y="3878263"/>
          <p14:tracePt t="88104" x="5756275" y="3878263"/>
          <p14:tracePt t="88108" x="5761038" y="3878263"/>
          <p14:tracePt t="88108" x="5761038" y="3884613"/>
          <p14:tracePt t="88112" x="5767388" y="3884613"/>
          <p14:tracePt t="88114" x="5772150" y="3884613"/>
          <p14:tracePt t="88117" x="5778500" y="3884613"/>
          <p14:tracePt t="88118" x="5778500" y="3889375"/>
          <p14:tracePt t="88123" x="5783263" y="3895725"/>
          <p14:tracePt t="88125" x="5789613" y="3895725"/>
          <p14:tracePt t="88128" x="5795963" y="3895725"/>
          <p14:tracePt t="88130" x="5800725" y="3895725"/>
          <p14:tracePt t="88133" x="5807075" y="3895725"/>
          <p14:tracePt t="88137" x="5811838" y="3900488"/>
          <p14:tracePt t="88138" x="5818188" y="3900488"/>
          <p14:tracePt t="88144" x="5829300" y="3900488"/>
          <p14:tracePt t="88146" x="5829300" y="3906838"/>
          <p14:tracePt t="88147" x="5834063" y="3906838"/>
          <p14:tracePt t="88152" x="5845175" y="3906838"/>
          <p14:tracePt t="88156" x="5851525" y="3913188"/>
          <p14:tracePt t="88159" x="5857875" y="3913188"/>
          <p14:tracePt t="88159" x="5857875" y="3917950"/>
          <p14:tracePt t="88163" x="5862638" y="3917950"/>
          <p14:tracePt t="88164" x="5868988" y="3917950"/>
          <p14:tracePt t="88167" x="5873750" y="3917950"/>
          <p14:tracePt t="88170" x="5880100" y="3917950"/>
          <p14:tracePt t="88174" x="5884863" y="3924300"/>
          <p14:tracePt t="88178" x="5891213" y="3924300"/>
          <p14:tracePt t="88180" x="5895975" y="3924300"/>
          <p14:tracePt t="88181" x="5902325" y="3924300"/>
          <p14:tracePt t="88185" x="5907088" y="3924300"/>
          <p14:tracePt t="88186" x="5913438" y="3924300"/>
          <p14:tracePt t="88189" x="5918200" y="3924300"/>
          <p14:tracePt t="88192" x="5924550" y="3924300"/>
          <p14:tracePt t="88195" x="5930900" y="3924300"/>
          <p14:tracePt t="88195" x="5935663" y="3924300"/>
          <p14:tracePt t="88198" x="5942013" y="3929063"/>
          <p14:tracePt t="88202" x="5946775" y="3929063"/>
          <p14:tracePt t="88204" x="5953125" y="3929063"/>
          <p14:tracePt t="88205" x="5957888" y="3929063"/>
          <p14:tracePt t="88208" x="5964238" y="3929063"/>
          <p14:tracePt t="88209" x="5969000" y="3929063"/>
          <p14:tracePt t="88212" x="5975350" y="3929063"/>
          <p14:tracePt t="88214" x="5980113" y="3929063"/>
          <p14:tracePt t="88216" x="5986463" y="3929063"/>
          <p14:tracePt t="88220" x="5991225" y="3929063"/>
          <p14:tracePt t="88221" x="5997575" y="3929063"/>
          <p14:tracePt t="88223" x="6003925" y="3929063"/>
          <p14:tracePt t="88228" x="6015038" y="3929063"/>
          <p14:tracePt t="88229" x="6019800" y="3929063"/>
          <p14:tracePt t="88235" x="6037263" y="3929063"/>
          <p14:tracePt t="88236" x="6042025" y="3929063"/>
          <p14:tracePt t="88240" x="6053138" y="3929063"/>
          <p14:tracePt t="88243" x="6059488" y="3929063"/>
          <p14:tracePt t="88247" x="6065838" y="3929063"/>
          <p14:tracePt t="88247" x="6065838" y="3924300"/>
          <p14:tracePt t="88250" x="6070600" y="3924300"/>
          <p14:tracePt t="88256" x="6081713" y="3924300"/>
          <p14:tracePt t="88260" x="6088063" y="3917950"/>
          <p14:tracePt t="88262" x="0" y="0"/>
        </p14:tracePtLst>
        <p14:tracePtLst>
          <p14:tracePt t="90939" x="8723313" y="3811588"/>
          <p14:tracePt t="91023" x="8729663" y="3811588"/>
          <p14:tracePt t="91034" x="8734425" y="3811588"/>
          <p14:tracePt t="91040" x="8740775" y="3811588"/>
          <p14:tracePt t="91046" x="8745538" y="3811588"/>
          <p14:tracePt t="91052" x="8763000" y="3811588"/>
          <p14:tracePt t="91059" x="8780463" y="3811588"/>
          <p14:tracePt t="91062" x="8785225" y="3811588"/>
          <p14:tracePt t="91063" x="8791575" y="3811588"/>
          <p14:tracePt t="91064" x="8796338" y="3811588"/>
          <p14:tracePt t="91066" x="8802688" y="3811588"/>
          <p14:tracePt t="91067" x="8807450" y="3811588"/>
          <p14:tracePt t="91072" x="8820150" y="3811588"/>
          <p14:tracePt t="91073" x="8824913" y="3811588"/>
          <p14:tracePt t="91076" x="8836025" y="3811588"/>
          <p14:tracePt t="91076" x="8842375" y="3811588"/>
          <p14:tracePt t="91080" x="8853488" y="3811588"/>
          <p14:tracePt t="91081" x="8858250" y="3811588"/>
          <p14:tracePt t="91083" x="8864600" y="3811588"/>
          <p14:tracePt t="91083" x="8869363" y="3811588"/>
          <p14:tracePt t="91085" x="8875713" y="3811588"/>
          <p14:tracePt t="91088" x="8880475" y="3811588"/>
          <p14:tracePt t="91089" x="8893175" y="3811588"/>
          <p14:tracePt t="91091" x="8897938" y="3811588"/>
          <p14:tracePt t="91095" x="8915400" y="3811588"/>
          <p14:tracePt t="91096" x="8920163" y="3811588"/>
          <p14:tracePt t="91100" x="8931275" y="3811588"/>
          <p14:tracePt t="91101" x="8937625" y="3811588"/>
          <p14:tracePt t="91103" x="8942388" y="3811588"/>
          <p14:tracePt t="91104" x="8948738" y="3811588"/>
          <p14:tracePt t="91108" x="8959850" y="3811588"/>
          <p14:tracePt t="91113" x="8977313" y="3811588"/>
          <p14:tracePt t="91119" x="8988425" y="3811588"/>
          <p14:tracePt t="91121" x="8993188" y="3811588"/>
          <p14:tracePt t="91122" x="8999538" y="3811588"/>
          <p14:tracePt t="91124" x="9004300" y="3811588"/>
          <p14:tracePt t="91128" x="9010650" y="3811588"/>
          <p14:tracePt t="91129" x="9015413" y="3811588"/>
          <p14:tracePt t="91130" x="9021763" y="3811588"/>
          <p14:tracePt t="91135" x="9028113" y="3811588"/>
          <p14:tracePt t="91136" x="9032875" y="3811588"/>
          <p14:tracePt t="91138" x="9039225" y="3811588"/>
          <p14:tracePt t="91140" x="9043988" y="3811588"/>
          <p14:tracePt t="91145" x="9055100" y="3811588"/>
          <p14:tracePt t="91149" x="9066213" y="3811588"/>
          <p14:tracePt t="91152" x="9072563" y="3811588"/>
          <p14:tracePt t="91156" x="9077325" y="3811588"/>
          <p14:tracePt t="91157" x="9083675" y="3811588"/>
          <p14:tracePt t="91159" x="9088438" y="3811588"/>
          <p14:tracePt t="91163" x="9094788" y="3816350"/>
          <p14:tracePt t="91165" x="9101138" y="3816350"/>
          <p14:tracePt t="91170" x="9105900" y="3816350"/>
          <p14:tracePt t="91172" x="9112250" y="3816350"/>
          <p14:tracePt t="91177" x="9117013" y="3816350"/>
          <p14:tracePt t="91180" x="9123363" y="3816350"/>
          <p14:tracePt t="91185" x="9128125" y="3816350"/>
          <p14:tracePt t="91191" x="9134475" y="3816350"/>
          <p14:tracePt t="91193" x="9139238" y="3816350"/>
          <p14:tracePt t="91198" x="9145588" y="3816350"/>
          <p14:tracePt t="91207" x="9150350" y="3816350"/>
          <p14:tracePt t="91223" x="9156700" y="3816350"/>
          <p14:tracePt t="91278" x="9150350" y="3816350"/>
          <p14:tracePt t="91284" x="9145588" y="3816350"/>
          <p14:tracePt t="91289" x="9139238" y="3822700"/>
          <p14:tracePt t="91295" x="9134475" y="3822700"/>
          <p14:tracePt t="91297" x="9128125" y="3822700"/>
          <p14:tracePt t="91303" x="9123363" y="3827463"/>
          <p14:tracePt t="91309" x="9112250" y="3827463"/>
          <p14:tracePt t="91314" x="9101138" y="3827463"/>
          <p14:tracePt t="91318" x="9094788" y="3833813"/>
          <p14:tracePt t="91320" x="9088438" y="3833813"/>
          <p14:tracePt t="91321" x="9083675" y="3833813"/>
          <p14:tracePt t="91325" x="9077325" y="3833813"/>
          <p14:tracePt t="91327" x="9072563" y="3838575"/>
          <p14:tracePt t="91330" x="9066213" y="3838575"/>
          <p14:tracePt t="91331" x="9061450" y="3838575"/>
          <p14:tracePt t="91333" x="9055100" y="3838575"/>
          <p14:tracePt t="91335" x="9050338" y="3838575"/>
          <p14:tracePt t="91339" x="9039225" y="3838575"/>
          <p14:tracePt t="91340" x="9032875" y="3838575"/>
          <p14:tracePt t="91344" x="9028113" y="3838575"/>
          <p14:tracePt t="91345" x="9021763" y="3838575"/>
          <p14:tracePt t="91345" x="9015413" y="3838575"/>
          <p14:tracePt t="91347" x="9010650" y="3838575"/>
          <p14:tracePt t="91351" x="9004300" y="3838575"/>
          <p14:tracePt t="91351" x="8999538" y="3838575"/>
          <p14:tracePt t="91352" x="8993188" y="3844925"/>
          <p14:tracePt t="91353" x="8988425" y="3844925"/>
          <p14:tracePt t="91355" x="8982075" y="3844925"/>
          <p14:tracePt t="91357" x="8977313" y="3844925"/>
          <p14:tracePt t="91359" x="8970963" y="3844925"/>
          <p14:tracePt t="91359" x="8966200" y="3844925"/>
          <p14:tracePt t="91361" x="8959850" y="3844925"/>
          <p14:tracePt t="91361" x="8953500" y="3844925"/>
          <p14:tracePt t="91364" x="8942388" y="3844925"/>
          <p14:tracePt t="91365" x="8937625" y="3844925"/>
          <p14:tracePt t="91367" x="8931275" y="3844925"/>
          <p14:tracePt t="91372" x="8915400" y="3844925"/>
          <p14:tracePt t="91373" x="8909050" y="3844925"/>
          <p14:tracePt t="91373" x="8904288" y="3844925"/>
          <p14:tracePt t="91375" x="8897938" y="3844925"/>
          <p14:tracePt t="91376" x="8893175" y="3844925"/>
          <p14:tracePt t="91378" x="8880475" y="3844925"/>
          <p14:tracePt t="91379" x="8869363" y="3844925"/>
          <p14:tracePt t="91381" x="8864600" y="3844925"/>
          <p14:tracePt t="91382" x="8858250" y="3844925"/>
          <p14:tracePt t="91385" x="8847138" y="3844925"/>
          <p14:tracePt t="91386" x="8842375" y="3844925"/>
          <p14:tracePt t="91387" x="8836025" y="3844925"/>
          <p14:tracePt t="91388" x="8831263" y="3844925"/>
          <p14:tracePt t="91389" x="8824913" y="3844925"/>
          <p14:tracePt t="91392" x="8813800" y="3844925"/>
          <p14:tracePt t="91393" x="8807450" y="3844925"/>
          <p14:tracePt t="91395" x="8802688" y="3844925"/>
          <p14:tracePt t="91396" x="8802688" y="3851275"/>
          <p14:tracePt t="91396" x="8796338" y="3851275"/>
          <p14:tracePt t="91399" x="8785225" y="3851275"/>
          <p14:tracePt t="91400" x="8774113" y="3851275"/>
          <p14:tracePt t="91402" x="8769350" y="3851275"/>
          <p14:tracePt t="91406" x="8758238" y="3851275"/>
          <p14:tracePt t="91406" x="8751888" y="3851275"/>
          <p14:tracePt t="91408" x="8745538" y="3851275"/>
          <p14:tracePt t="91410" x="8740775" y="3851275"/>
          <p14:tracePt t="91412" x="8734425" y="3851275"/>
          <p14:tracePt t="91413" x="8729663" y="3851275"/>
          <p14:tracePt t="91415" x="8723313" y="3851275"/>
          <p14:tracePt t="91417" x="8718550" y="3851275"/>
          <p14:tracePt t="91420" x="8712200" y="3851275"/>
          <p14:tracePt t="91421" x="8707438" y="3851275"/>
          <p14:tracePt t="91424" x="8701088" y="3851275"/>
          <p14:tracePt t="91427" x="8696325" y="3851275"/>
          <p14:tracePt t="91431" x="8689975" y="3851275"/>
          <p14:tracePt t="91433" x="8685213" y="3851275"/>
          <p14:tracePt t="91438" x="8678863" y="3851275"/>
          <p14:tracePt t="91451" x="8672513" y="3851275"/>
          <p14:tracePt t="91519" x="8678863" y="3851275"/>
          <p14:tracePt t="91525" x="8685213" y="3851275"/>
          <p14:tracePt t="91526" x="8689975" y="3851275"/>
          <p14:tracePt t="91532" x="8696325" y="3851275"/>
          <p14:tracePt t="91539" x="8712200" y="3851275"/>
          <p14:tracePt t="91544" x="8723313" y="3851275"/>
          <p14:tracePt t="91546" x="8729663" y="3851275"/>
          <p14:tracePt t="91547" x="8734425" y="3851275"/>
          <p14:tracePt t="91553" x="8751888" y="3851275"/>
          <p14:tracePt t="91559" x="8774113" y="3851275"/>
          <p14:tracePt t="91563" x="8785225" y="3851275"/>
          <p14:tracePt t="91565" x="8791575" y="3851275"/>
          <p14:tracePt t="91568" x="8802688" y="3851275"/>
          <p14:tracePt t="91570" x="8813800" y="3851275"/>
          <p14:tracePt t="91571" x="8820150" y="3851275"/>
          <p14:tracePt t="91575" x="8831263" y="3851275"/>
          <p14:tracePt t="91577" x="8842375" y="3851275"/>
          <p14:tracePt t="91580" x="8847138" y="3851275"/>
          <p14:tracePt t="91580" x="8853488" y="3851275"/>
          <p14:tracePt t="91582" x="8858250" y="3851275"/>
          <p14:tracePt t="91584" x="8864600" y="3851275"/>
          <p14:tracePt t="91587" x="8869363" y="3851275"/>
          <p14:tracePt t="91587" x="8880475" y="3851275"/>
          <p14:tracePt t="91589" x="8886825" y="3851275"/>
          <p14:tracePt t="91592" x="8893175" y="3851275"/>
          <p14:tracePt t="91598" x="8909050" y="3851275"/>
          <p14:tracePt t="91601" x="8926513" y="3856038"/>
          <p14:tracePt t="91603" x="8931275" y="3856038"/>
          <p14:tracePt t="91605" x="8937625" y="3856038"/>
          <p14:tracePt t="91607" x="8942388" y="3856038"/>
          <p14:tracePt t="91610" x="8948738" y="3856038"/>
          <p14:tracePt t="91611" x="8953500" y="3856038"/>
          <p14:tracePt t="91614" x="8959850" y="3856038"/>
          <p14:tracePt t="91615" x="8966200" y="3856038"/>
          <p14:tracePt t="91618" x="8970963" y="3862388"/>
          <p14:tracePt t="91619" x="8977313" y="3862388"/>
          <p14:tracePt t="91623" x="8988425" y="3862388"/>
          <p14:tracePt t="91624" x="8993188" y="3862388"/>
          <p14:tracePt t="91626" x="8999538" y="3862388"/>
          <p14:tracePt t="91632" x="9015413" y="3862388"/>
          <p14:tracePt t="91634" x="9021763" y="3862388"/>
          <p14:tracePt t="91636" x="9028113" y="3862388"/>
          <p14:tracePt t="91638" x="9032875" y="3862388"/>
          <p14:tracePt t="91641" x="9039225" y="3862388"/>
          <p14:tracePt t="91643" x="9050338" y="3862388"/>
          <p14:tracePt t="91645" x="9055100" y="3862388"/>
          <p14:tracePt t="91649" x="9066213" y="3862388"/>
          <p14:tracePt t="91651" x="9072563" y="3862388"/>
          <p14:tracePt t="91656" x="9077325" y="3862388"/>
          <p14:tracePt t="91657" x="9083675" y="3867150"/>
          <p14:tracePt t="91658" x="9088438" y="3867150"/>
          <p14:tracePt t="91666" x="9105900" y="3867150"/>
          <p14:tracePt t="91668" x="9112250" y="3867150"/>
          <p14:tracePt t="91671" x="9117013" y="3867150"/>
          <p14:tracePt t="91673" x="9123363" y="3867150"/>
          <p14:tracePt t="91678" x="9134475" y="3867150"/>
          <p14:tracePt t="91680" x="9139238" y="3867150"/>
          <p14:tracePt t="91686" x="9145588" y="3867150"/>
          <p14:tracePt t="91688" x="9145588" y="3873500"/>
          <p14:tracePt t="91694" x="9150350" y="3873500"/>
          <p14:tracePt t="91699" x="9156700" y="3873500"/>
          <p14:tracePt t="91711" x="9163050" y="3873500"/>
          <p14:tracePt t="91730" x="0" y="0"/>
        </p14:tracePtLst>
        <p14:tracePtLst>
          <p14:tracePt t="92688" x="8993188" y="3783013"/>
          <p14:tracePt t="92817" x="8993188" y="3789363"/>
          <p14:tracePt t="92826" x="8993188" y="3794125"/>
          <p14:tracePt t="92901" x="8993188" y="3800475"/>
          <p14:tracePt t="92922" x="8993188" y="3805238"/>
          <p14:tracePt t="92941" x="8993188" y="3811588"/>
          <p14:tracePt t="92957" x="8993188" y="3816350"/>
          <p14:tracePt t="92963" x="8988425" y="3816350"/>
          <p14:tracePt t="93006" x="0" y="0"/>
        </p14:tracePtLst>
        <p14:tracePtLst>
          <p14:tracePt t="93296" x="9112250" y="3827463"/>
          <p14:tracePt t="93445" x="0" y="0"/>
        </p14:tracePtLst>
        <p14:tracePtLst>
          <p14:tracePt t="93791" x="9280525" y="3827463"/>
          <p14:tracePt t="93937" x="0" y="0"/>
        </p14:tracePtLst>
        <p14:tracePtLst>
          <p14:tracePt t="98073" x="6307138" y="4322763"/>
          <p14:tracePt t="98080" x="6300788" y="4322763"/>
          <p14:tracePt t="98088" x="6296025" y="4322763"/>
          <p14:tracePt t="98096" x="6284913" y="4316413"/>
          <p14:tracePt t="98103" x="6273800" y="4316413"/>
          <p14:tracePt t="98107" x="6267450" y="4316413"/>
          <p14:tracePt t="98111" x="6261100" y="4316413"/>
          <p14:tracePt t="98113" x="6256338" y="4311650"/>
          <p14:tracePt t="98117" x="6249988" y="4311650"/>
          <p14:tracePt t="98118" x="6245225" y="4311650"/>
          <p14:tracePt t="98124" x="6234113" y="4311650"/>
          <p14:tracePt t="98125" x="6227763" y="4311650"/>
          <p14:tracePt t="98129" x="6216650" y="4311650"/>
          <p14:tracePt t="98130" x="6211888" y="4311650"/>
          <p14:tracePt t="98133" x="6205538" y="4311650"/>
          <p14:tracePt t="98135" x="6200775" y="4311650"/>
          <p14:tracePt t="98136" x="6194425" y="4305300"/>
          <p14:tracePt t="98138" x="6188075" y="4305300"/>
          <p14:tracePt t="98144" x="6172200" y="4305300"/>
          <p14:tracePt t="98146" x="6165850" y="4305300"/>
          <p14:tracePt t="98152" x="6154738" y="4300538"/>
          <p14:tracePt t="98153" x="6149975" y="4300538"/>
          <p14:tracePt t="98159" x="6143625" y="4300538"/>
          <p14:tracePt t="98160" x="6138863" y="4300538"/>
          <p14:tracePt t="98163" x="6132513" y="4300538"/>
          <p14:tracePt t="98164" x="6126163" y="4300538"/>
          <p14:tracePt t="98165" x="6126163" y="4294188"/>
          <p14:tracePt t="98167" x="6121400" y="4294188"/>
          <p14:tracePt t="98171" x="6115050" y="4294188"/>
          <p14:tracePt t="98177" x="6110288" y="4294188"/>
          <p14:tracePt t="98180" x="6103938" y="4294188"/>
          <p14:tracePt t="98181" x="6103938" y="4289425"/>
          <p14:tracePt t="98184" x="6099175" y="4289425"/>
          <p14:tracePt t="98188" x="6092825" y="4289425"/>
          <p14:tracePt t="98194" x="6088063" y="4289425"/>
          <p14:tracePt t="98199" x="6081713" y="4289425"/>
          <p14:tracePt t="98201" x="6076950" y="4289425"/>
          <p14:tracePt t="98203" x="6076950" y="4283075"/>
          <p14:tracePt t="98209" x="6065838" y="4283075"/>
          <p14:tracePt t="98214" x="6053138" y="4283075"/>
          <p14:tracePt t="98220" x="6042025" y="4278313"/>
          <p14:tracePt t="98223" x="6037263" y="4278313"/>
          <p14:tracePt t="98228" x="6026150" y="4278313"/>
          <p14:tracePt t="98229" x="6019800" y="4278313"/>
          <p14:tracePt t="98235" x="6003925" y="4271963"/>
          <p14:tracePt t="98236" x="5997575" y="4267200"/>
          <p14:tracePt t="98241" x="5980113" y="4267200"/>
          <p14:tracePt t="98241" x="5975350" y="4267200"/>
          <p14:tracePt t="98243" x="5969000" y="4267200"/>
          <p14:tracePt t="98246" x="5957888" y="4260850"/>
          <p14:tracePt t="98247" x="5953125" y="4260850"/>
          <p14:tracePt t="98249" x="5946775" y="4260850"/>
          <p14:tracePt t="98249" x="5942013" y="4260850"/>
          <p14:tracePt t="98251" x="5935663" y="4260850"/>
          <p14:tracePt t="98253" x="5924550" y="4260850"/>
          <p14:tracePt t="98255" x="5918200" y="4256088"/>
          <p14:tracePt t="98256" x="5913438" y="4256088"/>
          <p14:tracePt t="98257" x="5907088" y="4256088"/>
          <p14:tracePt t="98262" x="5884863" y="4249738"/>
          <p14:tracePt t="98264" x="5880100" y="4249738"/>
          <p14:tracePt t="98267" x="5868988" y="4249738"/>
          <p14:tracePt t="98268" x="5862638" y="4249738"/>
          <p14:tracePt t="98269" x="5857875" y="4249738"/>
          <p14:tracePt t="98271" x="5851525" y="4243388"/>
          <p14:tracePt t="98274" x="5840413" y="4243388"/>
          <p14:tracePt t="98275" x="5834063" y="4243388"/>
          <p14:tracePt t="98278" x="5829300" y="4243388"/>
          <p14:tracePt t="98281" x="5818188" y="4243388"/>
          <p14:tracePt t="98283" x="5811838" y="4243388"/>
          <p14:tracePt t="98285" x="5807075" y="4243388"/>
          <p14:tracePt t="98289" x="5795963" y="4243388"/>
          <p14:tracePt t="98290" x="5789613" y="4243388"/>
          <p14:tracePt t="98298" x="5772150" y="4243388"/>
          <p14:tracePt t="98302" x="5767388" y="4243388"/>
          <p14:tracePt t="98303" x="5761038" y="4243388"/>
          <p14:tracePt t="98307" x="5756275" y="4243388"/>
          <p14:tracePt t="98312" x="5745163" y="4243388"/>
          <p14:tracePt t="98318" x="5734050" y="4243388"/>
          <p14:tracePt t="98319" x="5727700" y="4243388"/>
          <p14:tracePt t="98325" x="5716588" y="4243388"/>
          <p14:tracePt t="98328" x="5710238" y="4243388"/>
          <p14:tracePt t="98331" x="5705475" y="4243388"/>
          <p14:tracePt t="98332" x="5699125" y="4243388"/>
          <p14:tracePt t="98335" x="5694363" y="4243388"/>
          <p14:tracePt t="98338" x="5688013" y="4243388"/>
          <p14:tracePt t="98339" x="5683250" y="4243388"/>
          <p14:tracePt t="98341" x="5676900" y="4249738"/>
          <p14:tracePt t="98344" x="5672138" y="4249738"/>
          <p14:tracePt t="98345" x="5665788" y="4249738"/>
          <p14:tracePt t="98347" x="5665788" y="4256088"/>
          <p14:tracePt t="98348" x="5661025" y="4256088"/>
          <p14:tracePt t="98350" x="5654675" y="4256088"/>
          <p14:tracePt t="98352" x="5649913" y="4256088"/>
          <p14:tracePt t="98354" x="5643563" y="4256088"/>
          <p14:tracePt t="98358" x="5637213" y="4260850"/>
          <p14:tracePt t="98359" x="5632450" y="4260850"/>
          <p14:tracePt t="98362" x="5626100" y="4260850"/>
          <p14:tracePt t="98364" x="5621338" y="4260850"/>
          <p14:tracePt t="98367" x="5614988" y="4267200"/>
          <p14:tracePt t="98367" x="5610225" y="4267200"/>
          <p14:tracePt t="98371" x="5603875" y="4267200"/>
          <p14:tracePt t="98373" x="5599113" y="4271963"/>
          <p14:tracePt t="98381" x="5581650" y="4278313"/>
          <p14:tracePt t="98383" x="5581650" y="4283075"/>
          <p14:tracePt t="98384" x="5575300" y="4283075"/>
          <p14:tracePt t="98387" x="5570538" y="4283075"/>
          <p14:tracePt t="98389" x="5564188" y="4289425"/>
          <p14:tracePt t="98395" x="5553075" y="4294188"/>
          <p14:tracePt t="98399" x="5548313" y="4300538"/>
          <p14:tracePt t="98400" x="5541963" y="4305300"/>
          <p14:tracePt t="98409" x="5530850" y="4316413"/>
          <p14:tracePt t="98413" x="5526088" y="4322763"/>
          <p14:tracePt t="98414" x="5526088" y="4329113"/>
          <p14:tracePt t="98414" x="5519738" y="4329113"/>
          <p14:tracePt t="98418" x="5514975" y="4333875"/>
          <p14:tracePt t="98423" x="5514975" y="4340225"/>
          <p14:tracePt t="98424" x="5508625" y="4340225"/>
          <p14:tracePt t="98426" x="5508625" y="4344988"/>
          <p14:tracePt t="98430" x="5502275" y="4356100"/>
          <p14:tracePt t="98431" x="5497513" y="4356100"/>
          <p14:tracePt t="98435" x="5497513" y="4362450"/>
          <p14:tracePt t="98437" x="5491163" y="4367213"/>
          <p14:tracePt t="98439" x="5491163" y="4373563"/>
          <p14:tracePt t="98444" x="5491163" y="4378325"/>
          <p14:tracePt t="98445" x="5486400" y="4378325"/>
          <p14:tracePt t="98449" x="5486400" y="4384675"/>
          <p14:tracePt t="98451" x="5486400" y="4391025"/>
          <p14:tracePt t="98453" x="5486400" y="4395788"/>
          <p14:tracePt t="98458" x="5486400" y="4402138"/>
          <p14:tracePt t="98462" x="5486400" y="4406900"/>
          <p14:tracePt t="98470" x="5486400" y="4418013"/>
          <p14:tracePt t="98474" x="5486400" y="4424363"/>
          <p14:tracePt t="98479" x="5486400" y="4429125"/>
          <p14:tracePt t="98484" x="5486400" y="4435475"/>
          <p14:tracePt t="98486" x="5486400" y="4440238"/>
          <p14:tracePt t="98490" x="5491163" y="4446588"/>
          <p14:tracePt t="98495" x="5491163" y="4451350"/>
          <p14:tracePt t="98497" x="5497513" y="4451350"/>
          <p14:tracePt t="98498" x="5502275" y="4451350"/>
          <p14:tracePt t="98500" x="5502275" y="4457700"/>
          <p14:tracePt t="98504" x="5508625" y="4457700"/>
          <p14:tracePt t="98506" x="5508625" y="4464050"/>
          <p14:tracePt t="98507" x="5508625" y="4468813"/>
          <p14:tracePt t="98507" x="5514975" y="4468813"/>
          <p14:tracePt t="98512" x="5519738" y="4475163"/>
          <p14:tracePt t="98515" x="5526088" y="4475163"/>
          <p14:tracePt t="98518" x="5526088" y="4479925"/>
          <p14:tracePt t="98519" x="5530850" y="4479925"/>
          <p14:tracePt t="98524" x="5530850" y="4486275"/>
          <p14:tracePt t="98525" x="5537200" y="4486275"/>
          <p14:tracePt t="98526" x="5537200" y="4491038"/>
          <p14:tracePt t="98529" x="5541963" y="4491038"/>
          <p14:tracePt t="98531" x="5548313" y="4491038"/>
          <p14:tracePt t="98533" x="5548313" y="4497388"/>
          <p14:tracePt t="98534" x="5553075" y="4497388"/>
          <p14:tracePt t="98539" x="5559425" y="4497388"/>
          <p14:tracePt t="98539" x="5559425" y="4502150"/>
          <p14:tracePt t="98543" x="5564188" y="4502150"/>
          <p14:tracePt t="98545" x="5570538" y="4502150"/>
          <p14:tracePt t="98545" x="5570538" y="4508500"/>
          <p14:tracePt t="98548" x="5575300" y="4508500"/>
          <p14:tracePt t="98550" x="5575300" y="4513263"/>
          <p14:tracePt t="98555" x="5588000" y="4513263"/>
          <p14:tracePt t="98557" x="5592763" y="4519613"/>
          <p14:tracePt t="98560" x="5599113" y="4519613"/>
          <p14:tracePt t="98563" x="5603875" y="4519613"/>
          <p14:tracePt t="98564" x="5603875" y="4524375"/>
          <p14:tracePt t="98569" x="5621338" y="4524375"/>
          <p14:tracePt t="98573" x="5626100" y="4530725"/>
          <p14:tracePt t="98576" x="5632450" y="4537075"/>
          <p14:tracePt t="98581" x="5643563" y="4537075"/>
          <p14:tracePt t="98583" x="5649913" y="4537075"/>
          <p14:tracePt t="98584" x="5649913" y="4541838"/>
          <p14:tracePt t="98586" x="5654675" y="4541838"/>
          <p14:tracePt t="98588" x="5661025" y="4541838"/>
          <p14:tracePt t="98590" x="5665788" y="4541838"/>
          <p14:tracePt t="98593" x="5672138" y="4548188"/>
          <p14:tracePt t="98594" x="5676900" y="4548188"/>
          <p14:tracePt t="98598" x="5683250" y="4548188"/>
          <p14:tracePt t="98599" x="5688013" y="4548188"/>
          <p14:tracePt t="98603" x="5699125" y="4552950"/>
          <p14:tracePt t="98605" x="5699125" y="4559300"/>
          <p14:tracePt t="98606" x="5705475" y="4559300"/>
          <p14:tracePt t="98610" x="5716588" y="4559300"/>
          <p14:tracePt t="98613" x="5722938" y="4559300"/>
          <p14:tracePt t="98616" x="5734050" y="4564063"/>
          <p14:tracePt t="98617" x="5738813" y="4564063"/>
          <p14:tracePt t="98620" x="5745163" y="4564063"/>
          <p14:tracePt t="98623" x="5749925" y="4564063"/>
          <p14:tracePt t="98624" x="5756275" y="4564063"/>
          <p14:tracePt t="98628" x="5761038" y="4564063"/>
          <p14:tracePt t="98629" x="5767388" y="4570413"/>
          <p14:tracePt t="98632" x="5772150" y="4570413"/>
          <p14:tracePt t="98633" x="5778500" y="4570413"/>
          <p14:tracePt t="98635" x="5783263" y="4570413"/>
          <p14:tracePt t="98639" x="5789613" y="4570413"/>
          <p14:tracePt t="98646" x="5807075" y="4570413"/>
          <p14:tracePt t="98647" x="5811838" y="4570413"/>
          <p14:tracePt t="98650" x="5818188" y="4575175"/>
          <p14:tracePt t="98652" x="5822950" y="4575175"/>
          <p14:tracePt t="98654" x="5829300" y="4575175"/>
          <p14:tracePt t="98657" x="5834063" y="4575175"/>
          <p14:tracePt t="98659" x="5845175" y="4575175"/>
          <p14:tracePt t="98664" x="5857875" y="4581525"/>
          <p14:tracePt t="98667" x="5862638" y="4581525"/>
          <p14:tracePt t="98668" x="5868988" y="4581525"/>
          <p14:tracePt t="98671" x="5873750" y="4581525"/>
          <p14:tracePt t="98671" x="5880100" y="4581525"/>
          <p14:tracePt t="98674" x="5884863" y="4581525"/>
          <p14:tracePt t="98675" x="5891213" y="4581525"/>
          <p14:tracePt t="98678" x="5895975" y="4581525"/>
          <p14:tracePt t="98680" x="5902325" y="4581525"/>
          <p14:tracePt t="98682" x="5907088" y="4581525"/>
          <p14:tracePt t="98686" x="5918200" y="4581525"/>
          <p14:tracePt t="98688" x="5924550" y="4581525"/>
          <p14:tracePt t="98694" x="5942013" y="4581525"/>
          <p14:tracePt t="98695" x="5946775" y="4581525"/>
          <p14:tracePt t="98699" x="5953125" y="4581525"/>
          <p14:tracePt t="98699" x="5957888" y="4581525"/>
          <p14:tracePt t="98700" x="5964238" y="4581525"/>
          <p14:tracePt t="98702" x="5969000" y="4581525"/>
          <p14:tracePt t="98705" x="5975350" y="4581525"/>
          <p14:tracePt t="98706" x="5980113" y="4581525"/>
          <p14:tracePt t="98707" x="5986463" y="4581525"/>
          <p14:tracePt t="98708" x="5986463" y="4575175"/>
          <p14:tracePt t="98709" x="5991225" y="4575175"/>
          <p14:tracePt t="98712" x="5997575" y="4575175"/>
          <p14:tracePt t="98713" x="6003925" y="4575175"/>
          <p14:tracePt t="98714" x="6008688" y="4575175"/>
          <p14:tracePt t="98719" x="6015038" y="4575175"/>
          <p14:tracePt t="98720" x="6019800" y="4570413"/>
          <p14:tracePt t="98721" x="6026150" y="4570413"/>
          <p14:tracePt t="98722" x="6030913" y="4570413"/>
          <p14:tracePt t="98726" x="6037263" y="4570413"/>
          <p14:tracePt t="98726" x="6042025" y="4570413"/>
          <p14:tracePt t="98727" x="6042025" y="4564063"/>
          <p14:tracePt t="98729" x="6048375" y="4564063"/>
          <p14:tracePt t="98731" x="6053138" y="4564063"/>
          <p14:tracePt t="98732" x="6059488" y="4564063"/>
          <p14:tracePt t="98734" x="6065838" y="4564063"/>
          <p14:tracePt t="98736" x="6065838" y="4559300"/>
          <p14:tracePt t="98737" x="6070600" y="4559300"/>
          <p14:tracePt t="98740" x="6076950" y="4552950"/>
          <p14:tracePt t="98741" x="6081713" y="4552950"/>
          <p14:tracePt t="98742" x="6088063" y="4552950"/>
          <p14:tracePt t="98744" x="6092825" y="4552950"/>
          <p14:tracePt t="98746" x="6099175" y="4548188"/>
          <p14:tracePt t="98748" x="6103938" y="4548188"/>
          <p14:tracePt t="98750" x="6110288" y="4548188"/>
          <p14:tracePt t="98754" x="6121400" y="4541838"/>
          <p14:tracePt t="98756" x="6126163" y="4541838"/>
          <p14:tracePt t="98761" x="6132513" y="4530725"/>
          <p14:tracePt t="98762" x="6138863" y="4530725"/>
          <p14:tracePt t="98763" x="6143625" y="4530725"/>
          <p14:tracePt t="98770" x="6154738" y="4524375"/>
          <p14:tracePt t="98774" x="6165850" y="4519613"/>
          <p14:tracePt t="98776" x="6172200" y="4519613"/>
          <p14:tracePt t="98778" x="6176963" y="4513263"/>
          <p14:tracePt t="98781" x="6176963" y="4508500"/>
          <p14:tracePt t="98782" x="6183313" y="4508500"/>
          <p14:tracePt t="98785" x="6188075" y="4508500"/>
          <p14:tracePt t="98788" x="6194425" y="4502150"/>
          <p14:tracePt t="98789" x="6200775" y="4502150"/>
          <p14:tracePt t="98791" x="6205538" y="4502150"/>
          <p14:tracePt t="98792" x="6205538" y="4497388"/>
          <p14:tracePt t="98796" x="6211888" y="4497388"/>
          <p14:tracePt t="98796" x="6216650" y="4497388"/>
          <p14:tracePt t="98797" x="6216650" y="4491038"/>
          <p14:tracePt t="98805" x="6223000" y="4486275"/>
          <p14:tracePt t="98806" x="6227763" y="4486275"/>
          <p14:tracePt t="98807" x="6227763" y="4479925"/>
          <p14:tracePt t="98811" x="6234113" y="4479925"/>
          <p14:tracePt t="98814" x="6238875" y="4475163"/>
          <p14:tracePt t="98819" x="6238875" y="4468813"/>
          <p14:tracePt t="98820" x="6245225" y="4468813"/>
          <p14:tracePt t="98824" x="6245225" y="4464050"/>
          <p14:tracePt t="98827" x="6249988" y="4457700"/>
          <p14:tracePt t="98833" x="6249988" y="4451350"/>
          <p14:tracePt t="98838" x="6256338" y="4451350"/>
          <p14:tracePt t="98838" x="6256338" y="4446588"/>
          <p14:tracePt t="98847" x="6256338" y="4435475"/>
          <p14:tracePt t="98852" x="6256338" y="4429125"/>
          <p14:tracePt t="98859" x="6256338" y="4424363"/>
          <p14:tracePt t="98866" x="6256338" y="4418013"/>
          <p14:tracePt t="98868" x="6256338" y="4413250"/>
          <p14:tracePt t="98873" x="6256338" y="4406900"/>
          <p14:tracePt t="98880" x="6256338" y="4402138"/>
          <p14:tracePt t="98883" x="6256338" y="4395788"/>
          <p14:tracePt t="98885" x="6249988" y="4391025"/>
          <p14:tracePt t="98889" x="6249988" y="4384675"/>
          <p14:tracePt t="98892" x="6245225" y="4384675"/>
          <p14:tracePt t="98893" x="6245225" y="4378325"/>
          <p14:tracePt t="98896" x="6238875" y="4378325"/>
          <p14:tracePt t="98902" x="6234113" y="4367213"/>
          <p14:tracePt t="98903" x="6227763" y="4362450"/>
          <p14:tracePt t="98908" x="6223000" y="4356100"/>
          <p14:tracePt t="98911" x="6223000" y="4351338"/>
          <p14:tracePt t="98913" x="6216650" y="4344988"/>
          <p14:tracePt t="98914" x="6211888" y="4344988"/>
          <p14:tracePt t="98916" x="6211888" y="4340225"/>
          <p14:tracePt t="98917" x="6205538" y="4340225"/>
          <p14:tracePt t="98921" x="6205538" y="4333875"/>
          <p14:tracePt t="98921" x="6200775" y="4333875"/>
          <p14:tracePt t="98924" x="6194425" y="4329113"/>
          <p14:tracePt t="98926" x="6188075" y="4322763"/>
          <p14:tracePt t="98931" x="6183313" y="4316413"/>
          <p14:tracePt t="98936" x="6176963" y="4311650"/>
          <p14:tracePt t="98937" x="6172200" y="4311650"/>
          <p14:tracePt t="98939" x="6172200" y="4305300"/>
          <p14:tracePt t="98944" x="6161088" y="4300538"/>
          <p14:tracePt t="98945" x="6154738" y="4294188"/>
          <p14:tracePt t="98949" x="6149975" y="4294188"/>
          <p14:tracePt t="98951" x="6143625" y="4289425"/>
          <p14:tracePt t="98953" x="6138863" y="4289425"/>
          <p14:tracePt t="98956" x="6132513" y="4278313"/>
          <p14:tracePt t="98959" x="6126163" y="4278313"/>
          <p14:tracePt t="98963" x="6115050" y="4271963"/>
          <p14:tracePt t="98965" x="6110288" y="4271963"/>
          <p14:tracePt t="98965" x="6110288" y="4267200"/>
          <p14:tracePt t="98966" x="6103938" y="4267200"/>
          <p14:tracePt t="98969" x="6099175" y="4267200"/>
          <p14:tracePt t="98970" x="6092825" y="4260850"/>
          <p14:tracePt t="98973" x="6088063" y="4260850"/>
          <p14:tracePt t="98977" x="6076950" y="4249738"/>
          <p14:tracePt t="98978" x="6070600" y="4249738"/>
          <p14:tracePt t="98980" x="6065838" y="4249738"/>
          <p14:tracePt t="98981" x="6065838" y="4243388"/>
          <p14:tracePt t="98985" x="6048375" y="4243388"/>
          <p14:tracePt t="98987" x="6048375" y="4238625"/>
          <p14:tracePt t="98990" x="6030913" y="4232275"/>
          <p14:tracePt t="98993" x="6026150" y="4227513"/>
          <p14:tracePt t="98993" x="6019800" y="4227513"/>
          <p14:tracePt t="98999" x="6003925" y="4221163"/>
          <p14:tracePt t="99000" x="5991225" y="4221163"/>
          <p14:tracePt t="99003" x="5986463" y="4216400"/>
          <p14:tracePt t="99005" x="5980113" y="4210050"/>
          <p14:tracePt t="99006" x="5969000" y="4210050"/>
          <p14:tracePt t="99010" x="5957888" y="4205288"/>
          <p14:tracePt t="99011" x="5953125" y="4205288"/>
          <p14:tracePt t="99014" x="5946775" y="4205288"/>
          <p14:tracePt t="99014" x="5942013" y="4205288"/>
          <p14:tracePt t="99017" x="5935663" y="4198938"/>
          <p14:tracePt t="99018" x="5930900" y="4198938"/>
          <p14:tracePt t="99019" x="5918200" y="4198938"/>
          <p14:tracePt t="99022" x="5913438" y="4198938"/>
          <p14:tracePt t="99027" x="5895975" y="4187825"/>
          <p14:tracePt t="99028" x="5891213" y="4187825"/>
          <p14:tracePt t="99029" x="5884863" y="4187825"/>
          <p14:tracePt t="99033" x="5868988" y="4187825"/>
          <p14:tracePt t="99034" x="5862638" y="4181475"/>
          <p14:tracePt t="99035" x="5857875" y="4181475"/>
          <p14:tracePt t="99040" x="5840413" y="4181475"/>
          <p14:tracePt t="99042" x="5834063" y="4181475"/>
          <p14:tracePt t="99045" x="5829300" y="4181475"/>
          <p14:tracePt t="99046" x="5818188" y="4176713"/>
          <p14:tracePt t="99048" x="5811838" y="4176713"/>
          <p14:tracePt t="99052" x="5807075" y="4176713"/>
          <p14:tracePt t="99053" x="5800725" y="4176713"/>
          <p14:tracePt t="99053" x="5795963" y="4170363"/>
          <p14:tracePt t="99055" x="5789613" y="4170363"/>
          <p14:tracePt t="99059" x="5783263" y="4170363"/>
          <p14:tracePt t="99061" x="5772150" y="4170363"/>
          <p14:tracePt t="99065" x="5767388" y="4170363"/>
          <p14:tracePt t="99067" x="5761038" y="4170363"/>
          <p14:tracePt t="99068" x="5756275" y="4170363"/>
          <p14:tracePt t="99071" x="5749925" y="4170363"/>
          <p14:tracePt t="99076" x="5745163" y="4165600"/>
          <p14:tracePt t="99078" x="5738813" y="4165600"/>
          <p14:tracePt t="99080" x="5727700" y="4165600"/>
          <p14:tracePt t="99083" x="5722938" y="4165600"/>
          <p14:tracePt t="99088" x="5716588" y="4165600"/>
          <p14:tracePt t="99091" x="5710238" y="4165600"/>
          <p14:tracePt t="99093" x="5705475" y="4165600"/>
          <p14:tracePt t="99100" x="5699125" y="4165600"/>
          <p14:tracePt t="99102" x="5694363" y="4165600"/>
          <p14:tracePt t="99107" x="5688013" y="4165600"/>
          <p14:tracePt t="99109" x="5683250" y="4165600"/>
          <p14:tracePt t="99114" x="5676900" y="4165600"/>
          <p14:tracePt t="99124" x="5672138" y="4165600"/>
          <p14:tracePt t="99129" x="5661025" y="4165600"/>
          <p14:tracePt t="99135" x="5654675" y="4165600"/>
          <p14:tracePt t="99143" x="5649913" y="4165600"/>
          <p14:tracePt t="99146" x="5643563" y="4165600"/>
          <p14:tracePt t="99150" x="5637213" y="4165600"/>
          <p14:tracePt t="99159" x="5632450" y="4165600"/>
          <p14:tracePt t="99161" x="5626100" y="4165600"/>
          <p14:tracePt t="99167" x="5621338" y="4165600"/>
          <p14:tracePt t="99173" x="5614988" y="4165600"/>
          <p14:tracePt t="99175" x="5614988" y="4170363"/>
          <p14:tracePt t="99176" x="5610225" y="4170363"/>
          <p14:tracePt t="99182" x="5610225" y="4176713"/>
          <p14:tracePt t="99186" x="5603875" y="4176713"/>
          <p14:tracePt t="99192" x="5599113" y="4176713"/>
          <p14:tracePt t="99196" x="5599113" y="4181475"/>
          <p14:tracePt t="99199" x="5592763" y="4181475"/>
          <p14:tracePt t="99202" x="5588000" y="4181475"/>
          <p14:tracePt t="99207" x="5588000" y="4187825"/>
          <p14:tracePt t="99209" x="5581650" y="4187825"/>
          <p14:tracePt t="99217" x="5575300" y="4187825"/>
          <p14:tracePt t="99219" x="5575300" y="4194175"/>
          <p14:tracePt t="99223" x="5575300" y="4198938"/>
          <p14:tracePt t="99225" x="5570538" y="4198938"/>
          <p14:tracePt t="99228" x="5564188" y="4198938"/>
          <p14:tracePt t="99233" x="5564188" y="4205288"/>
          <p14:tracePt t="99239" x="5559425" y="4205288"/>
          <p14:tracePt t="99240" x="5559425" y="4210050"/>
          <p14:tracePt t="99244" x="5553075" y="4210050"/>
          <p14:tracePt t="99246" x="5553075" y="4216400"/>
          <p14:tracePt t="99250" x="5553075" y="4221163"/>
          <p14:tracePt t="99253" x="5548313" y="4221163"/>
          <p14:tracePt t="99256" x="5548313" y="4227513"/>
          <p14:tracePt t="99256" x="5541963" y="4227513"/>
          <p14:tracePt t="99260" x="5541963" y="4232275"/>
          <p14:tracePt t="99264" x="5537200" y="4232275"/>
          <p14:tracePt t="99267" x="5537200" y="4238625"/>
          <p14:tracePt t="99268" x="5537200" y="4243388"/>
          <p14:tracePt t="99270" x="5530850" y="4243388"/>
          <p14:tracePt t="99274" x="5530850" y="4249738"/>
          <p14:tracePt t="99278" x="5530850" y="4256088"/>
          <p14:tracePt t="99282" x="5526088" y="4256088"/>
          <p14:tracePt t="99283" x="5526088" y="4260850"/>
          <p14:tracePt t="99284" x="5519738" y="4260850"/>
          <p14:tracePt t="99288" x="5519738" y="4267200"/>
          <p14:tracePt t="99289" x="5519738" y="4271963"/>
          <p14:tracePt t="99292" x="5519738" y="4278313"/>
          <p14:tracePt t="99295" x="5514975" y="4278313"/>
          <p14:tracePt t="99296" x="5514975" y="4283075"/>
          <p14:tracePt t="99302" x="5514975" y="4294188"/>
          <p14:tracePt t="99304" x="5508625" y="4294188"/>
          <p14:tracePt t="99306" x="5508625" y="4300538"/>
          <p14:tracePt t="99310" x="5508625" y="4305300"/>
          <p14:tracePt t="99314" x="5508625" y="4311650"/>
          <p14:tracePt t="99316" x="5508625" y="4316413"/>
          <p14:tracePt t="99319" x="5508625" y="4322763"/>
          <p14:tracePt t="99323" x="5502275" y="4329113"/>
          <p14:tracePt t="99326" x="5502275" y="4333875"/>
          <p14:tracePt t="99328" x="5502275" y="4340225"/>
          <p14:tracePt t="99330" x="5502275" y="4344988"/>
          <p14:tracePt t="99335" x="5502275" y="4351338"/>
          <p14:tracePt t="99341" x="5502275" y="4362450"/>
          <p14:tracePt t="99347" x="5502275" y="4373563"/>
          <p14:tracePt t="99353" x="5502275" y="4384675"/>
          <p14:tracePt t="99355" x="5502275" y="4391025"/>
          <p14:tracePt t="99359" x="5502275" y="4395788"/>
          <p14:tracePt t="99362" x="5502275" y="4402138"/>
          <p14:tracePt t="99365" x="5502275" y="4406900"/>
          <p14:tracePt t="99368" x="5502275" y="4413250"/>
          <p14:tracePt t="99372" x="5502275" y="4418013"/>
          <p14:tracePt t="99375" x="5502275" y="4424363"/>
          <p14:tracePt t="99380" x="5502275" y="4429125"/>
          <p14:tracePt t="99381" x="5502275" y="4435475"/>
          <p14:tracePt t="99387" x="5502275" y="4440238"/>
          <p14:tracePt t="99388" x="5508625" y="4440238"/>
          <p14:tracePt t="99389" x="5508625" y="4446588"/>
          <p14:tracePt t="99394" x="5508625" y="4451350"/>
          <p14:tracePt t="99395" x="5514975" y="4457700"/>
          <p14:tracePt t="99400" x="5514975" y="4464050"/>
          <p14:tracePt t="99401" x="5519738" y="4464050"/>
          <p14:tracePt t="99411" x="5530850" y="4475163"/>
          <p14:tracePt t="99412" x="5530850" y="4479925"/>
          <p14:tracePt t="99416" x="5537200" y="4479925"/>
          <p14:tracePt t="99416" x="5537200" y="4486275"/>
          <p14:tracePt t="99421" x="5541963" y="4486275"/>
          <p14:tracePt t="99423" x="5541963" y="4491038"/>
          <p14:tracePt t="99423" x="5548313" y="4491038"/>
          <p14:tracePt t="99430" x="5553075" y="4497388"/>
          <p14:tracePt t="99434" x="5553075" y="4502150"/>
          <p14:tracePt t="99435" x="5559425" y="4502150"/>
          <p14:tracePt t="99439" x="5564188" y="4508500"/>
          <p14:tracePt t="99442" x="5570538" y="4508500"/>
          <p14:tracePt t="99446" x="5575300" y="4508500"/>
          <p14:tracePt t="99450" x="5581650" y="4513263"/>
          <p14:tracePt t="99457" x="5592763" y="4519613"/>
          <p14:tracePt t="99459" x="5592763" y="4524375"/>
          <p14:tracePt t="99463" x="5599113" y="4524375"/>
          <p14:tracePt t="99465" x="5603875" y="4524375"/>
          <p14:tracePt t="99472" x="5614988" y="4530725"/>
          <p14:tracePt t="99477" x="5621338" y="4537075"/>
          <p14:tracePt t="99483" x="5626100" y="4537075"/>
          <p14:tracePt t="99486" x="5632450" y="4537075"/>
          <p14:tracePt t="99492" x="5632450" y="4541838"/>
          <p14:tracePt t="99493" x="5637213" y="4541838"/>
          <p14:tracePt t="99494" x="5637213" y="4548188"/>
          <p14:tracePt t="99495" x="5643563" y="4548188"/>
          <p14:tracePt t="99501" x="5649913" y="4548188"/>
          <p14:tracePt t="99506" x="5654675" y="4552950"/>
          <p14:tracePt t="99511" x="5661025" y="4552950"/>
          <p14:tracePt t="99515" x="5665788" y="4552950"/>
          <p14:tracePt t="99521" x="5672138" y="4559300"/>
          <p14:tracePt t="99524" x="5676900" y="4559300"/>
          <p14:tracePt t="99533" x="5688013" y="4564063"/>
          <p14:tracePt t="99541" x="5694363" y="4564063"/>
          <p14:tracePt t="99543" x="5694363" y="4570413"/>
          <p14:tracePt t="99549" x="5699125" y="4570413"/>
          <p14:tracePt t="99557" x="5705475" y="4570413"/>
          <p14:tracePt t="99560" x="5710238" y="4570413"/>
          <p14:tracePt t="99562" x="5710238" y="4575175"/>
          <p14:tracePt t="99567" x="5716588" y="4575175"/>
          <p14:tracePt t="99575" x="5722938" y="4575175"/>
          <p14:tracePt t="99583" x="5727700" y="4575175"/>
          <p14:tracePt t="99587" x="5734050" y="4575175"/>
          <p14:tracePt t="99588" x="5734050" y="4581525"/>
          <p14:tracePt t="99594" x="5738813" y="4581525"/>
          <p14:tracePt t="99604" x="5749925" y="4581525"/>
          <p14:tracePt t="99610" x="5756275" y="4581525"/>
          <p14:tracePt t="99612" x="5761038" y="4581525"/>
          <p14:tracePt t="99619" x="5767388" y="4586288"/>
          <p14:tracePt t="99624" x="5778500" y="4586288"/>
          <p14:tracePt t="99629" x="5783263" y="4586288"/>
          <p14:tracePt t="99633" x="5789613" y="4586288"/>
          <p14:tracePt t="99638" x="5795963" y="4586288"/>
          <p14:tracePt t="99644" x="5800725" y="4592638"/>
          <p14:tracePt t="99646" x="5807075" y="4592638"/>
          <p14:tracePt t="99651" x="5811838" y="4592638"/>
          <p14:tracePt t="99657" x="5818188" y="4592638"/>
          <p14:tracePt t="99666" x="5829300" y="4592638"/>
          <p14:tracePt t="99672" x="5834063" y="4592638"/>
          <p14:tracePt t="99675" x="5840413" y="4592638"/>
          <p14:tracePt t="99678" x="5845175" y="4592638"/>
          <p14:tracePt t="99679" x="5851525" y="4592638"/>
          <p14:tracePt t="99687" x="5862638" y="4592638"/>
          <p14:tracePt t="99688" x="5868988" y="4592638"/>
          <p14:tracePt t="99691" x="5873750" y="4592638"/>
          <p14:tracePt t="99693" x="5880100" y="4592638"/>
          <p14:tracePt t="99698" x="5884863" y="4592638"/>
          <p14:tracePt t="99700" x="5891213" y="4592638"/>
          <p14:tracePt t="99701" x="5895975" y="4592638"/>
          <p14:tracePt t="99705" x="5902325" y="4592638"/>
          <p14:tracePt t="99706" x="5907088" y="4592638"/>
          <p14:tracePt t="99708" x="5913438" y="4592638"/>
          <p14:tracePt t="99709" x="5918200" y="4592638"/>
          <p14:tracePt t="99712" x="5924550" y="4592638"/>
          <p14:tracePt t="99714" x="5930900" y="4592638"/>
          <p14:tracePt t="99718" x="5942013" y="4592638"/>
          <p14:tracePt t="99721" x="5946775" y="4592638"/>
          <p14:tracePt t="99722" x="5953125" y="4592638"/>
          <p14:tracePt t="99726" x="5957888" y="4592638"/>
          <p14:tracePt t="99726" x="5964238" y="4592638"/>
          <p14:tracePt t="99728" x="5969000" y="4592638"/>
          <p14:tracePt t="99735" x="5986463" y="4592638"/>
          <p14:tracePt t="99737" x="5991225" y="4592638"/>
          <p14:tracePt t="99738" x="5997575" y="4592638"/>
          <p14:tracePt t="99745" x="6015038" y="4592638"/>
          <p14:tracePt t="99749" x="6026150" y="4592638"/>
          <p14:tracePt t="99751" x="6030913" y="4592638"/>
          <p14:tracePt t="99754" x="6042025" y="4592638"/>
          <p14:tracePt t="99757" x="6048375" y="4592638"/>
          <p14:tracePt t="99761" x="6059488" y="4586288"/>
          <p14:tracePt t="99761" x="6065838" y="4586288"/>
          <p14:tracePt t="99764" x="6070600" y="4586288"/>
          <p14:tracePt t="99770" x="6081713" y="4586288"/>
          <p14:tracePt t="99771" x="6088063" y="4586288"/>
          <p14:tracePt t="99774" x="6092825" y="4586288"/>
          <p14:tracePt t="99775" x="6092825" y="4581525"/>
          <p14:tracePt t="99775" x="6099175" y="4581525"/>
          <p14:tracePt t="99777" x="6103938" y="4581525"/>
          <p14:tracePt t="99782" x="6115050" y="4581525"/>
          <p14:tracePt t="99785" x="6121400" y="4581525"/>
          <p14:tracePt t="99791" x="6132513" y="4575175"/>
          <p14:tracePt t="99792" x="6138863" y="4575175"/>
          <p14:tracePt t="99796" x="6143625" y="4575175"/>
          <p14:tracePt t="99796" x="6149975" y="4575175"/>
          <p14:tracePt t="99800" x="6154738" y="4570413"/>
          <p14:tracePt t="99803" x="6161088" y="4570413"/>
          <p14:tracePt t="99806" x="6161088" y="4564063"/>
          <p14:tracePt t="99806" x="6165850" y="4564063"/>
          <p14:tracePt t="99810" x="6172200" y="4564063"/>
          <p14:tracePt t="99811" x="6176963" y="4564063"/>
          <p14:tracePt t="99816" x="6183313" y="4564063"/>
          <p14:tracePt t="99817" x="6183313" y="4559300"/>
          <p14:tracePt t="99820" x="6188075" y="4559300"/>
          <p14:tracePt t="99825" x="6194425" y="4559300"/>
          <p14:tracePt t="99827" x="6200775" y="4552950"/>
          <p14:tracePt t="99833" x="6205538" y="4552950"/>
          <p14:tracePt t="99839" x="6205538" y="4548188"/>
          <p14:tracePt t="99839" x="6211888" y="4548188"/>
          <p14:tracePt t="99847" x="6211888" y="4541838"/>
          <p14:tracePt t="99848" x="6216650" y="4541838"/>
          <p14:tracePt t="99852" x="6223000" y="4537075"/>
          <p14:tracePt t="99862" x="6223000" y="4530725"/>
          <p14:tracePt t="99866" x="6227763" y="4530725"/>
          <p14:tracePt t="99873" x="6227763" y="4519613"/>
          <p14:tracePt t="99880" x="6227763" y="4513263"/>
          <p14:tracePt t="99886" x="6227763" y="4508500"/>
          <p14:tracePt t="99891" x="6227763" y="4502150"/>
          <p14:tracePt t="99893" x="6227763" y="4497388"/>
          <p14:tracePt t="99899" x="6227763" y="4491038"/>
          <p14:tracePt t="99902" x="6227763" y="4486275"/>
          <p14:tracePt t="99906" x="6227763" y="4479925"/>
          <p14:tracePt t="99907" x="6227763" y="4475163"/>
          <p14:tracePt t="99911" x="6227763" y="4468813"/>
          <p14:tracePt t="99915" x="6227763" y="4464050"/>
          <p14:tracePt t="99920" x="6227763" y="4451350"/>
          <p14:tracePt t="99924" x="6227763" y="4446588"/>
          <p14:tracePt t="99930" x="6227763" y="4440238"/>
          <p14:tracePt t="99931" x="6227763" y="4435475"/>
          <p14:tracePt t="99937" x="6223000" y="4424363"/>
          <p14:tracePt t="99938" x="6216650" y="4424363"/>
          <p14:tracePt t="99943" x="6216650" y="4418013"/>
          <p14:tracePt t="99945" x="6216650" y="4413250"/>
          <p14:tracePt t="99945" x="6211888" y="4413250"/>
          <p14:tracePt t="99949" x="6211888" y="4406900"/>
          <p14:tracePt t="99950" x="6211888" y="4402138"/>
          <p14:tracePt t="99952" x="6205538" y="4402138"/>
          <p14:tracePt t="99957" x="6200775" y="4391025"/>
          <p14:tracePt t="99960" x="6194425" y="4384675"/>
          <p14:tracePt t="99964" x="6194425" y="4378325"/>
          <p14:tracePt t="99966" x="6188075" y="4373563"/>
          <p14:tracePt t="99969" x="6183313" y="4367213"/>
          <p14:tracePt t="99972" x="6183313" y="4362450"/>
          <p14:tracePt t="99978" x="6172200" y="4351338"/>
          <p14:tracePt t="99980" x="6165850" y="4344988"/>
          <p14:tracePt t="99984" x="6161088" y="4340225"/>
          <p14:tracePt t="99985" x="6161088" y="4333875"/>
          <p14:tracePt t="99987" x="6154738" y="4333875"/>
          <p14:tracePt t="99991" x="6149975" y="4322763"/>
          <p14:tracePt t="99991" x="6143625" y="4322763"/>
          <p14:tracePt t="99994" x="6143625" y="4316413"/>
          <p14:tracePt t="99998" x="6138863" y="4311650"/>
          <p14:tracePt t="100000" x="6132513" y="4305300"/>
          <p14:tracePt t="100005" x="6121400" y="4294188"/>
          <p14:tracePt t="100007" x="6115050" y="4289425"/>
          <p14:tracePt t="100011" x="6110288" y="4283075"/>
          <p14:tracePt t="100013" x="6103938" y="4283075"/>
          <p14:tracePt t="100014" x="6103938" y="4278313"/>
          <p14:tracePt t="100017" x="6099175" y="4278313"/>
          <p14:tracePt t="100019" x="6092825" y="4271963"/>
          <p14:tracePt t="100020" x="6092825" y="4267200"/>
          <p14:tracePt t="100024" x="6088063" y="4267200"/>
          <p14:tracePt t="100025" x="6081713" y="4260850"/>
          <p14:tracePt t="100027" x="6076950" y="4260850"/>
          <p14:tracePt t="100031" x="6070600" y="4256088"/>
          <p14:tracePt t="100038" x="6065838" y="4256088"/>
          <p14:tracePt t="100039" x="6065838" y="4249738"/>
          <p14:tracePt t="100040" x="6059488" y="4249738"/>
          <p14:tracePt t="100042" x="6053138" y="4249738"/>
          <p14:tracePt t="100048" x="6048375" y="4249738"/>
          <p14:tracePt t="100052" x="6042025" y="4243388"/>
          <p14:tracePt t="100056" x="6037263" y="4243388"/>
          <p14:tracePt t="100059" x="6030913" y="4238625"/>
          <p14:tracePt t="100063" x="6026150" y="4238625"/>
          <p14:tracePt t="100068" x="6019800" y="4238625"/>
          <p14:tracePt t="100073" x="6015038" y="4232275"/>
          <p14:tracePt t="100074" x="6008688" y="4232275"/>
          <p14:tracePt t="100078" x="6003925" y="4232275"/>
          <p14:tracePt t="100083" x="5997575" y="4232275"/>
          <p14:tracePt t="100084" x="5991225" y="4232275"/>
          <p14:tracePt t="100086" x="5991225" y="4227513"/>
          <p14:tracePt t="100088" x="5986463" y="4227513"/>
          <p14:tracePt t="100090" x="5980113" y="4227513"/>
          <p14:tracePt t="100094" x="5975350" y="4227513"/>
          <p14:tracePt t="100097" x="5969000" y="4227513"/>
          <p14:tracePt t="100100" x="5964238" y="4221163"/>
          <p14:tracePt t="100101" x="5957888" y="4221163"/>
          <p14:tracePt t="100106" x="5953125" y="4221163"/>
          <p14:tracePt t="100108" x="5946775" y="4216400"/>
          <p14:tracePt t="100109" x="5942013" y="4216400"/>
          <p14:tracePt t="100112" x="5935663" y="4216400"/>
          <p14:tracePt t="100114" x="5930900" y="4216400"/>
          <p14:tracePt t="100118" x="5924550" y="4216400"/>
          <p14:tracePt t="100121" x="5918200" y="4216400"/>
          <p14:tracePt t="100122" x="5913438" y="4216400"/>
          <p14:tracePt t="100122" x="5913438" y="4210050"/>
          <p14:tracePt t="100124" x="5907088" y="4210050"/>
          <p14:tracePt t="100129" x="5902325" y="4210050"/>
          <p14:tracePt t="100131" x="5895975" y="4210050"/>
          <p14:tracePt t="100132" x="5891213" y="4210050"/>
          <p14:tracePt t="100136" x="5884863" y="4210050"/>
          <p14:tracePt t="100137" x="5880100" y="4210050"/>
          <p14:tracePt t="100138" x="5880100" y="4205288"/>
          <p14:tracePt t="100138" x="5873750" y="4205288"/>
          <p14:tracePt t="100141" x="5868988" y="4205288"/>
          <p14:tracePt t="100143" x="5862638" y="4205288"/>
          <p14:tracePt t="100145" x="5857875" y="4205288"/>
          <p14:tracePt t="100151" x="5840413" y="4205288"/>
          <p14:tracePt t="100159" x="5822950" y="4198938"/>
          <p14:tracePt t="100165" x="5811838" y="4198938"/>
          <p14:tracePt t="100168" x="5807075" y="4198938"/>
          <p14:tracePt t="100170" x="5800725" y="4194175"/>
          <p14:tracePt t="100171" x="5795963" y="4194175"/>
          <p14:tracePt t="100174" x="5789613" y="4194175"/>
          <p14:tracePt t="100178" x="5783263" y="4194175"/>
          <p14:tracePt t="100182" x="5778500" y="4194175"/>
          <p14:tracePt t="100185" x="5772150" y="4194175"/>
          <p14:tracePt t="100186" x="5767388" y="4194175"/>
          <p14:tracePt t="100192" x="5761038" y="4194175"/>
          <p14:tracePt t="100193" x="5756275" y="4194175"/>
          <p14:tracePt t="100195" x="5749925" y="4194175"/>
          <p14:tracePt t="100201" x="5738813" y="4194175"/>
          <p14:tracePt t="100208" x="5727700" y="4194175"/>
          <p14:tracePt t="100213" x="5722938" y="4194175"/>
          <p14:tracePt t="100214" x="5716588" y="4194175"/>
          <p14:tracePt t="100219" x="5710238" y="4194175"/>
          <p14:tracePt t="100221" x="5705475" y="4194175"/>
          <p14:tracePt t="100226" x="5699125" y="4194175"/>
          <p14:tracePt t="100229" x="5694363" y="4194175"/>
          <p14:tracePt t="100236" x="5688013" y="4194175"/>
          <p14:tracePt t="100240" x="5683250" y="4194175"/>
          <p14:tracePt t="100244" x="5676900" y="4194175"/>
          <p14:tracePt t="100251" x="5672138" y="4194175"/>
          <p14:tracePt t="100258" x="5665788" y="4194175"/>
          <p14:tracePt t="100263" x="5661025" y="4194175"/>
          <p14:tracePt t="100269" x="5654675" y="4194175"/>
          <p14:tracePt t="100276" x="5649913" y="4194175"/>
          <p14:tracePt t="100285" x="5637213" y="4194175"/>
          <p14:tracePt t="100290" x="5632450" y="4194175"/>
          <p14:tracePt t="100295" x="5626100" y="4194175"/>
          <p14:tracePt t="100303" x="5621338" y="4194175"/>
          <p14:tracePt t="100312" x="5610225" y="4194175"/>
          <p14:tracePt t="100319" x="5603875" y="4194175"/>
          <p14:tracePt t="100325" x="5599113" y="4198938"/>
          <p14:tracePt t="100333" x="5588000" y="4198938"/>
          <p14:tracePt t="100340" x="5581650" y="4198938"/>
          <p14:tracePt t="100345" x="5575300" y="4205288"/>
          <p14:tracePt t="100352" x="5564188" y="4205288"/>
          <p14:tracePt t="100359" x="5559425" y="4210050"/>
          <p14:tracePt t="100367" x="5553075" y="4210050"/>
          <p14:tracePt t="100369" x="5553075" y="4216400"/>
          <p14:tracePt t="100372" x="5548313" y="4216400"/>
          <p14:tracePt t="100375" x="5548313" y="4221163"/>
          <p14:tracePt t="100378" x="5541963" y="4221163"/>
          <p14:tracePt t="100386" x="5537200" y="4227513"/>
          <p14:tracePt t="100395" x="5530850" y="4232275"/>
          <p14:tracePt t="100402" x="5530850" y="4238625"/>
          <p14:tracePt t="100408" x="5526088" y="4243388"/>
          <p14:tracePt t="100414" x="5519738" y="4249738"/>
          <p14:tracePt t="100417" x="5519738" y="4256088"/>
          <p14:tracePt t="100422" x="5519738" y="4260850"/>
          <p14:tracePt t="100427" x="5514975" y="4267200"/>
          <p14:tracePt t="100428" x="5514975" y="4271963"/>
          <p14:tracePt t="100431" x="5514975" y="4278313"/>
          <p14:tracePt t="100435" x="5514975" y="4283075"/>
          <p14:tracePt t="100438" x="5514975" y="4289425"/>
          <p14:tracePt t="100441" x="5514975" y="4294188"/>
          <p14:tracePt t="100443" x="5514975" y="4300538"/>
          <p14:tracePt t="100445" x="5514975" y="4305300"/>
          <p14:tracePt t="100448" x="5514975" y="4311650"/>
          <p14:tracePt t="100451" x="5514975" y="4316413"/>
          <p14:tracePt t="100455" x="5514975" y="4322763"/>
          <p14:tracePt t="100457" x="5514975" y="4329113"/>
          <p14:tracePt t="100459" x="5514975" y="4333875"/>
          <p14:tracePt t="100462" x="5514975" y="4340225"/>
          <p14:tracePt t="100464" x="5514975" y="4344988"/>
          <p14:tracePt t="100466" x="5514975" y="4351338"/>
          <p14:tracePt t="100469" x="5514975" y="4356100"/>
          <p14:tracePt t="100470" x="5514975" y="4362450"/>
          <p14:tracePt t="100473" x="5514975" y="4367213"/>
          <p14:tracePt t="100479" x="5514975" y="4378325"/>
          <p14:tracePt t="100482" x="5514975" y="4384675"/>
          <p14:tracePt t="100483" x="5514975" y="4391025"/>
          <p14:tracePt t="100486" x="5514975" y="4395788"/>
          <p14:tracePt t="100489" x="5514975" y="4402138"/>
          <p14:tracePt t="100490" x="5514975" y="4406900"/>
          <p14:tracePt t="100491" x="5519738" y="4406900"/>
          <p14:tracePt t="100494" x="5519738" y="4413250"/>
          <p14:tracePt t="100499" x="5526088" y="4424363"/>
          <p14:tracePt t="100500" x="5530850" y="4424363"/>
          <p14:tracePt t="100506" x="5537200" y="4440238"/>
          <p14:tracePt t="100510" x="5541963" y="4446588"/>
          <p14:tracePt t="100513" x="5548313" y="4451350"/>
          <p14:tracePt t="100514" x="5548313" y="4457700"/>
          <p14:tracePt t="100520" x="5559425" y="4468813"/>
          <p14:tracePt t="100525" x="5564188" y="4475163"/>
          <p14:tracePt t="100526" x="5570538" y="4475163"/>
          <p14:tracePt t="100526" x="5570538" y="4479925"/>
          <p14:tracePt t="100534" x="5581650" y="4486275"/>
          <p14:tracePt t="100536" x="5588000" y="4491038"/>
          <p14:tracePt t="100539" x="5592763" y="4497388"/>
          <p14:tracePt t="100545" x="5599113" y="4502150"/>
          <p14:tracePt t="100550" x="5603875" y="4508500"/>
          <p14:tracePt t="100551" x="5610225" y="4513263"/>
          <p14:tracePt t="100555" x="5614988" y="4513263"/>
          <p14:tracePt t="100560" x="5621338" y="4524375"/>
          <p14:tracePt t="100562" x="5626100" y="4524375"/>
          <p14:tracePt t="100567" x="5632450" y="4530725"/>
          <p14:tracePt t="100569" x="5637213" y="4530725"/>
          <p14:tracePt t="100571" x="5643563" y="4530725"/>
          <p14:tracePt t="100575" x="5649913" y="4537075"/>
          <p14:tracePt t="100581" x="5654675" y="4541838"/>
          <p14:tracePt t="100583" x="5654675" y="4548188"/>
          <p14:tracePt t="100583" x="5661025" y="4548188"/>
          <p14:tracePt t="100587" x="5665788" y="4548188"/>
          <p14:tracePt t="100590" x="5672138" y="4552950"/>
          <p14:tracePt t="100595" x="5676900" y="4552950"/>
          <p14:tracePt t="100599" x="5676900" y="4559300"/>
          <p14:tracePt t="100601" x="5683250" y="4559300"/>
          <p14:tracePt t="100603" x="5688013" y="4559300"/>
          <p14:tracePt t="100605" x="5688013" y="4564063"/>
          <p14:tracePt t="100608" x="5694363" y="4564063"/>
          <p14:tracePt t="100610" x="5694363" y="4570413"/>
          <p14:tracePt t="100615" x="5699125" y="4570413"/>
          <p14:tracePt t="100619" x="5705475" y="4575175"/>
          <p14:tracePt t="100621" x="5710238" y="4575175"/>
          <p14:tracePt t="100630" x="5716588" y="4581525"/>
          <p14:tracePt t="100632" x="5722938" y="4581525"/>
          <p14:tracePt t="100635" x="5722938" y="4586288"/>
          <p14:tracePt t="100636" x="5727700" y="4586288"/>
          <p14:tracePt t="100639" x="5734050" y="4586288"/>
          <p14:tracePt t="100640" x="5734050" y="4592638"/>
          <p14:tracePt t="100645" x="5738813" y="4592638"/>
          <p14:tracePt t="100652" x="5745163" y="4598988"/>
          <p14:tracePt t="100656" x="5749925" y="4598988"/>
          <p14:tracePt t="100657" x="5749925" y="4603750"/>
          <p14:tracePt t="100657" x="5756275" y="4603750"/>
          <p14:tracePt t="100664" x="5761038" y="4603750"/>
          <p14:tracePt t="100665" x="5761038" y="4610100"/>
          <p14:tracePt t="100673" x="5767388" y="4614863"/>
          <p14:tracePt t="100674" x="5772150" y="4614863"/>
          <p14:tracePt t="100677" x="5778500" y="4614863"/>
          <p14:tracePt t="100680" x="5778500" y="4621213"/>
          <p14:tracePt t="100684" x="5783263" y="4621213"/>
          <p14:tracePt t="100688" x="5789613" y="4621213"/>
          <p14:tracePt t="100693" x="5789613" y="4625975"/>
          <p14:tracePt t="100694" x="5795963" y="4625975"/>
          <p14:tracePt t="100696" x="0" y="0"/>
        </p14:tracePtLst>
        <p14:tracePtLst>
          <p14:tracePt t="104297" x="8836025" y="4575175"/>
          <p14:tracePt t="104331" x="8842375" y="4575175"/>
          <p14:tracePt t="104341" x="8847138" y="4575175"/>
          <p14:tracePt t="104350" x="8853488" y="4575175"/>
          <p14:tracePt t="104356" x="8858250" y="4570413"/>
          <p14:tracePt t="104362" x="8864600" y="4570413"/>
          <p14:tracePt t="104370" x="8869363" y="4570413"/>
          <p14:tracePt t="104377" x="8875713" y="4570413"/>
          <p14:tracePt t="104382" x="8880475" y="4570413"/>
          <p14:tracePt t="104383" x="8880475" y="4564063"/>
          <p14:tracePt t="104387" x="8886825" y="4564063"/>
          <p14:tracePt t="104393" x="8893175" y="4564063"/>
          <p14:tracePt t="104397" x="8897938" y="4564063"/>
          <p14:tracePt t="104401" x="8904288" y="4559300"/>
          <p14:tracePt t="104407" x="8909050" y="4559300"/>
          <p14:tracePt t="104413" x="8915400" y="4559300"/>
          <p14:tracePt t="104417" x="8920163" y="4559300"/>
          <p14:tracePt t="104421" x="8926513" y="4559300"/>
          <p14:tracePt t="104421" x="8926513" y="4552950"/>
          <p14:tracePt t="104428" x="8931275" y="4548188"/>
          <p14:tracePt t="104430" x="8937625" y="4548188"/>
          <p14:tracePt t="104438" x="8948738" y="4548188"/>
          <p14:tracePt t="104446" x="8953500" y="4541838"/>
          <p14:tracePt t="104449" x="8959850" y="4541838"/>
          <p14:tracePt t="104458" x="8966200" y="4541838"/>
          <p14:tracePt t="104462" x="8970963" y="4541838"/>
          <p14:tracePt t="104565" x="8966200" y="4541838"/>
          <p14:tracePt t="104573" x="8959850" y="4541838"/>
          <p14:tracePt t="104579" x="8953500" y="4541838"/>
          <p14:tracePt t="104586" x="8942388" y="4541838"/>
          <p14:tracePt t="104593" x="8937625" y="4541838"/>
          <p14:tracePt t="104599" x="8931275" y="4548188"/>
          <p14:tracePt t="104600" x="8926513" y="4548188"/>
          <p14:tracePt t="104604" x="8920163" y="4548188"/>
          <p14:tracePt t="104609" x="8915400" y="4552950"/>
          <p14:tracePt t="104612" x="8909050" y="4552950"/>
          <p14:tracePt t="104616" x="8904288" y="4552950"/>
          <p14:tracePt t="104618" x="8897938" y="4552950"/>
          <p14:tracePt t="104623" x="8893175" y="4552950"/>
          <p14:tracePt t="104626" x="8893175" y="4559300"/>
          <p14:tracePt t="104628" x="8886825" y="4559300"/>
          <p14:tracePt t="104639" x="8875713" y="4559300"/>
          <p14:tracePt t="104642" x="8869363" y="4559300"/>
          <p14:tracePt t="104649" x="8864600" y="4559300"/>
          <p14:tracePt t="104652" x="8864600" y="4564063"/>
          <p14:tracePt t="104656" x="8858250" y="4564063"/>
          <p14:tracePt t="104661" x="8853488" y="4564063"/>
          <p14:tracePt t="104670" x="8847138" y="4564063"/>
          <p14:tracePt t="104789" x="8853488" y="4564063"/>
          <p14:tracePt t="104797" x="8858250" y="4564063"/>
          <p14:tracePt t="104804" x="8864600" y="4564063"/>
          <p14:tracePt t="104810" x="8869363" y="4564063"/>
          <p14:tracePt t="104817" x="8880475" y="4564063"/>
          <p14:tracePt t="104825" x="8886825" y="4564063"/>
          <p14:tracePt t="104829" x="8886825" y="4559300"/>
          <p14:tracePt t="104835" x="8893175" y="4559300"/>
          <p14:tracePt t="104841" x="8897938" y="4559300"/>
          <p14:tracePt t="104847" x="8904288" y="4559300"/>
          <p14:tracePt t="104863" x="8909050" y="4559300"/>
          <p14:tracePt t="104872" x="8909050" y="4552950"/>
          <p14:tracePt t="104900" x="8915400" y="4552950"/>
          <p14:tracePt t="104921" x="8915400" y="4548188"/>
          <p14:tracePt t="104935" x="8920163" y="4548188"/>
          <p14:tracePt t="105140" x="8915400" y="4548188"/>
          <p14:tracePt t="105159" x="8909050" y="4548188"/>
          <p14:tracePt t="105175" x="8904288" y="4548188"/>
          <p14:tracePt t="105184" x="8897938" y="4548188"/>
          <p14:tracePt t="105194" x="8897938" y="4552950"/>
          <p14:tracePt t="105208" x="0" y="0"/>
        </p14:tracePtLst>
        <p14:tracePtLst>
          <p14:tracePt t="106611" x="8459788" y="4598988"/>
          <p14:tracePt t="106613" x="8464550" y="4598988"/>
          <p14:tracePt t="106620" x="8477250" y="4598988"/>
          <p14:tracePt t="106626" x="8482013" y="4598988"/>
          <p14:tracePt t="106632" x="8488363" y="4598988"/>
          <p14:tracePt t="106633" x="8493125" y="4598988"/>
          <p14:tracePt t="106638" x="8499475" y="4592638"/>
          <p14:tracePt t="106644" x="8504238" y="4592638"/>
          <p14:tracePt t="106656" x="8510588" y="4592638"/>
          <p14:tracePt t="106661" x="8510588" y="4586288"/>
          <p14:tracePt t="106675" x="8510588" y="4581525"/>
          <p14:tracePt t="106691" x="8510588" y="4575175"/>
          <p14:tracePt t="106701" x="8510588" y="4570413"/>
          <p14:tracePt t="106707" x="8510588" y="4564063"/>
          <p14:tracePt t="106713" x="8510588" y="4559300"/>
          <p14:tracePt t="106715" x="8510588" y="4552950"/>
          <p14:tracePt t="106716" x="8504238" y="4548188"/>
          <p14:tracePt t="106720" x="8504238" y="4541838"/>
          <p14:tracePt t="106721" x="8504238" y="4537075"/>
          <p14:tracePt t="106723" x="8504238" y="4530725"/>
          <p14:tracePt t="106724" x="8499475" y="4530725"/>
          <p14:tracePt t="106726" x="8493125" y="4524375"/>
          <p14:tracePt t="106727" x="8493125" y="4513263"/>
          <p14:tracePt t="106728" x="8493125" y="4508500"/>
          <p14:tracePt t="106730" x="8493125" y="4502150"/>
          <p14:tracePt t="106733" x="8488363" y="4491038"/>
          <p14:tracePt t="106734" x="8488363" y="4486275"/>
          <p14:tracePt t="106734" x="8488363" y="4479925"/>
          <p14:tracePt t="106736" x="8482013" y="4475163"/>
          <p14:tracePt t="106737" x="8482013" y="4468813"/>
          <p14:tracePt t="106738" x="8482013" y="4464050"/>
          <p14:tracePt t="106744" x="8470900" y="4429125"/>
          <p14:tracePt t="106745" x="8464550" y="4424363"/>
          <p14:tracePt t="106745" x="8459788" y="4418013"/>
          <p14:tracePt t="106747" x="8459788" y="4406900"/>
          <p14:tracePt t="106748" x="8459788" y="4402138"/>
          <p14:tracePt t="106750" x="8453438" y="4395788"/>
          <p14:tracePt t="106750" x="8453438" y="4391025"/>
          <p14:tracePt t="106752" x="8448675" y="4378325"/>
          <p14:tracePt t="106754" x="8448675" y="4367213"/>
          <p14:tracePt t="106754" x="8442325" y="4362450"/>
          <p14:tracePt t="106756" x="8442325" y="4356100"/>
          <p14:tracePt t="106756" x="8442325" y="4351338"/>
          <p14:tracePt t="106757" x="8437563" y="4340225"/>
          <p14:tracePt t="106759" x="8437563" y="4333875"/>
          <p14:tracePt t="106765" x="8415338" y="4289425"/>
          <p14:tracePt t="106765" x="8415338" y="4283075"/>
          <p14:tracePt t="106768" x="8408988" y="4267200"/>
          <p14:tracePt t="106769" x="8408988" y="4256088"/>
          <p14:tracePt t="106770" x="8402638" y="4243388"/>
          <p14:tracePt t="106770" x="8402638" y="4238625"/>
          <p14:tracePt t="106772" x="8397875" y="4232275"/>
          <p14:tracePt t="106777" x="8380413" y="4181475"/>
          <p14:tracePt t="106778" x="8380413" y="4170363"/>
          <p14:tracePt t="106783" x="8353425" y="4114800"/>
          <p14:tracePt t="106784" x="8347075" y="4103688"/>
          <p14:tracePt t="106785" x="8347075" y="4092575"/>
          <p14:tracePt t="106789" x="8335963" y="4059238"/>
          <p14:tracePt t="106790" x="8329613" y="4048125"/>
          <p14:tracePt t="106790" x="8318500" y="4030663"/>
          <p14:tracePt t="106791" x="8318500" y="4019550"/>
          <p14:tracePt t="106793" x="8313738" y="4002088"/>
          <p14:tracePt t="106795" x="8296275" y="3973513"/>
          <p14:tracePt t="106795" x="8296275" y="3962400"/>
          <p14:tracePt t="106796" x="8291513" y="3951288"/>
          <p14:tracePt t="106798" x="8280400" y="3929063"/>
          <p14:tracePt t="106798" x="8280400" y="3913188"/>
          <p14:tracePt t="106800" x="8274050" y="3906838"/>
          <p14:tracePt t="106802" x="8256588" y="3862388"/>
          <p14:tracePt t="106803" x="8251825" y="3838575"/>
          <p14:tracePt t="106804" x="8245475" y="3827463"/>
          <p14:tracePt t="106807" x="8234363" y="3800475"/>
          <p14:tracePt t="106807" x="8229600" y="3783013"/>
          <p14:tracePt t="106809" x="8223250" y="3754438"/>
          <p14:tracePt t="106810" x="8218488" y="3743325"/>
          <p14:tracePt t="106812" x="8212138" y="3732213"/>
          <p14:tracePt t="106812" x="8207375" y="3716338"/>
          <p14:tracePt t="106814" x="8207375" y="3698875"/>
          <p14:tracePt t="106818" x="8189913" y="3654425"/>
          <p14:tracePt t="106819" x="8183563" y="3636963"/>
          <p14:tracePt t="106821" x="8178800" y="3608388"/>
          <p14:tracePt t="106822" x="8178800" y="3597275"/>
          <p14:tracePt t="106826" x="8161338" y="3546475"/>
          <p14:tracePt t="106826" x="8161338" y="3535363"/>
          <p14:tracePt t="106828" x="8156575" y="3524250"/>
          <p14:tracePt t="106831" x="8150225" y="3473450"/>
          <p14:tracePt t="106832" x="8150225" y="3462338"/>
          <p14:tracePt t="106834" x="8145463" y="3451225"/>
          <p14:tracePt t="106835" x="8145463" y="3429000"/>
          <p14:tracePt t="106839" x="8134350" y="3395663"/>
          <p14:tracePt t="106840" x="8134350" y="3378200"/>
          <p14:tracePt t="106840" x="8134350" y="3373438"/>
          <p14:tracePt t="106842" x="8134350" y="3355975"/>
          <p14:tracePt t="106844" x="8134350" y="3338513"/>
          <p14:tracePt t="106845" x="8128000" y="3327400"/>
          <p14:tracePt t="106845" x="8128000" y="3316288"/>
          <p14:tracePt t="106846" x="8128000" y="3305175"/>
          <p14:tracePt t="106848" x="8128000" y="3294063"/>
          <p14:tracePt t="106848" x="8121650" y="3282950"/>
          <p14:tracePt t="106850" x="8121650" y="3265488"/>
          <p14:tracePt t="106852" x="8121650" y="3254375"/>
          <p14:tracePt t="106852" x="8121650" y="3243263"/>
          <p14:tracePt t="106854" x="8116888" y="3232150"/>
          <p14:tracePt t="106854" x="8116888" y="3221038"/>
          <p14:tracePt t="106856" x="8116888" y="3209925"/>
          <p14:tracePt t="106858" x="8116888" y="3187700"/>
          <p14:tracePt t="106859" x="8116888" y="3181350"/>
          <p14:tracePt t="106859" x="8116888" y="3170238"/>
          <p14:tracePt t="106860" x="8116888" y="3159125"/>
          <p14:tracePt t="106862" x="8116888" y="3152775"/>
          <p14:tracePt t="106862" x="8116888" y="3136900"/>
          <p14:tracePt t="106864" x="8116888" y="3119438"/>
          <p14:tracePt t="106865" x="8116888" y="3114675"/>
          <p14:tracePt t="106867" x="8116888" y="3103563"/>
          <p14:tracePt t="106868" x="8116888" y="3079750"/>
          <p14:tracePt t="106870" x="8116888" y="3074988"/>
          <p14:tracePt t="106872" x="8116888" y="3052763"/>
          <p14:tracePt t="106873" x="8116888" y="3041650"/>
          <p14:tracePt t="106873" x="8116888" y="3030538"/>
          <p14:tracePt t="106875" x="8116888" y="3024188"/>
          <p14:tracePt t="106875" x="8116888" y="3019425"/>
          <p14:tracePt t="106882" x="8121650" y="2957513"/>
          <p14:tracePt t="106882" x="8121650" y="2944813"/>
          <p14:tracePt t="106887" x="8128000" y="2906713"/>
          <p14:tracePt t="106888" x="8128000" y="2900363"/>
          <p14:tracePt t="106888" x="8134350" y="2889250"/>
          <p14:tracePt t="106889" x="8134350" y="2878138"/>
          <p14:tracePt t="106893" x="8139113" y="2855913"/>
          <p14:tracePt t="106894" x="8139113" y="2844800"/>
          <p14:tracePt t="106895" x="8145463" y="2827338"/>
          <p14:tracePt t="106896" x="8145463" y="2822575"/>
          <p14:tracePt t="106902" x="8156575" y="2776538"/>
          <p14:tracePt t="106903" x="8161338" y="2765425"/>
          <p14:tracePt t="106909" x="8167688" y="2736850"/>
          <p14:tracePt t="106910" x="8172450" y="2720975"/>
          <p14:tracePt t="106913" x="8178800" y="2703513"/>
          <p14:tracePt t="106914" x="8183563" y="2698750"/>
          <p14:tracePt t="106915" x="8189913" y="2692400"/>
          <p14:tracePt t="106916" x="8189913" y="2681288"/>
          <p14:tracePt t="106920" x="8194675" y="2670175"/>
          <p14:tracePt t="106921" x="8194675" y="2663825"/>
          <p14:tracePt t="106922" x="8194675" y="2659063"/>
          <p14:tracePt t="106922" x="8201025" y="2652713"/>
          <p14:tracePt t="106923" x="8201025" y="2647950"/>
          <p14:tracePt t="106924" x="8201025" y="2641600"/>
          <p14:tracePt t="106927" x="8212138" y="2630488"/>
          <p14:tracePt t="106928" x="8212138" y="2625725"/>
          <p14:tracePt t="106929" x="8218488" y="2619375"/>
          <p14:tracePt t="106931" x="8218488" y="2614613"/>
          <p14:tracePt t="106931" x="8218488" y="2608263"/>
          <p14:tracePt t="106933" x="8229600" y="2601913"/>
          <p14:tracePt t="106935" x="8229600" y="2597150"/>
          <p14:tracePt t="106936" x="8234363" y="2590800"/>
          <p14:tracePt t="106937" x="8234363" y="2586038"/>
          <p14:tracePt t="106938" x="8234363" y="2579688"/>
          <p14:tracePt t="106940" x="8240713" y="2574925"/>
          <p14:tracePt t="106942" x="8245475" y="2563813"/>
          <p14:tracePt t="106943" x="8251825" y="2557463"/>
          <p14:tracePt t="106945" x="8251825" y="2552700"/>
          <p14:tracePt t="106947" x="8256588" y="2546350"/>
          <p14:tracePt t="106949" x="8256588" y="2541588"/>
          <p14:tracePt t="106949" x="8262938" y="2535238"/>
          <p14:tracePt t="106950" x="8269288" y="2535238"/>
          <p14:tracePt t="106951" x="8269288" y="2528888"/>
          <p14:tracePt t="106952" x="8274050" y="2524125"/>
          <p14:tracePt t="106954" x="8274050" y="2517775"/>
          <p14:tracePt t="106955" x="8280400" y="2506663"/>
          <p14:tracePt t="106956" x="8285163" y="2506663"/>
          <p14:tracePt t="106957" x="8285163" y="2501900"/>
          <p14:tracePt t="106958" x="8291513" y="2495550"/>
          <p14:tracePt t="106959" x="8291513" y="2490788"/>
          <p14:tracePt t="106962" x="8302625" y="2484438"/>
          <p14:tracePt t="106962" x="8302625" y="2479675"/>
          <p14:tracePt t="106963" x="8302625" y="2473325"/>
          <p14:tracePt t="106964" x="8307388" y="2473325"/>
          <p14:tracePt t="106965" x="8307388" y="2466975"/>
          <p14:tracePt t="106966" x="8313738" y="2462213"/>
          <p14:tracePt t="106968" x="8318500" y="2455863"/>
          <p14:tracePt t="106970" x="8318500" y="2451100"/>
          <p14:tracePt t="106970" x="8324850" y="2444750"/>
          <p14:tracePt t="106972" x="8329613" y="2444750"/>
          <p14:tracePt t="106973" x="8329613" y="2433638"/>
          <p14:tracePt t="106976" x="8335963" y="2428875"/>
          <p14:tracePt t="106977" x="8342313" y="2428875"/>
          <p14:tracePt t="106979" x="8342313" y="2422525"/>
          <p14:tracePt t="106979" x="8347075" y="2417763"/>
          <p14:tracePt t="106982" x="8353425" y="2411413"/>
          <p14:tracePt t="106983" x="8353425" y="2406650"/>
          <p14:tracePt t="106984" x="8358188" y="2406650"/>
          <p14:tracePt t="106985" x="8358188" y="2400300"/>
          <p14:tracePt t="106986" x="8364538" y="2400300"/>
          <p14:tracePt t="106988" x="8364538" y="2393950"/>
          <p14:tracePt t="106990" x="8369300" y="2393950"/>
          <p14:tracePt t="106990" x="8369300" y="2389188"/>
          <p14:tracePt t="106993" x="8375650" y="2382838"/>
          <p14:tracePt t="106996" x="8380413" y="2378075"/>
          <p14:tracePt t="106997" x="8380413" y="2371725"/>
          <p14:tracePt t="107000" x="8386763" y="2366963"/>
          <p14:tracePt t="107001" x="8391525" y="2366963"/>
          <p14:tracePt t="107003" x="8391525" y="2360613"/>
          <p14:tracePt t="107005" x="8397875" y="2360613"/>
          <p14:tracePt t="107006" x="8397875" y="2355850"/>
          <p14:tracePt t="107008" x="8402638" y="2349500"/>
          <p14:tracePt t="107012" x="8402638" y="2344738"/>
          <p14:tracePt t="107012" x="8408988" y="2344738"/>
          <p14:tracePt t="107013" x="8415338" y="2344738"/>
          <p14:tracePt t="107016" x="8415338" y="2338388"/>
          <p14:tracePt t="107017" x="8420100" y="2338388"/>
          <p14:tracePt t="107019" x="8420100" y="2333625"/>
          <p14:tracePt t="107020" x="8426450" y="2327275"/>
          <p14:tracePt t="107024" x="8431213" y="2320925"/>
          <p14:tracePt t="107025" x="8437563" y="2320925"/>
          <p14:tracePt t="107027" x="8442325" y="2316163"/>
          <p14:tracePt t="107031" x="8448675" y="2309813"/>
          <p14:tracePt t="107032" x="8453438" y="2309813"/>
          <p14:tracePt t="107034" x="8459788" y="2305050"/>
          <p14:tracePt t="107035" x="8459788" y="2298700"/>
          <p14:tracePt t="107041" x="8477250" y="2293938"/>
          <p14:tracePt t="107042" x="8477250" y="2287588"/>
          <p14:tracePt t="107047" x="8488363" y="2276475"/>
          <p14:tracePt t="107049" x="8493125" y="2276475"/>
          <p14:tracePt t="107052" x="8499475" y="2271713"/>
          <p14:tracePt t="107053" x="8504238" y="2271713"/>
          <p14:tracePt t="107054" x="8504238" y="2265363"/>
          <p14:tracePt t="107055" x="8510588" y="2265363"/>
          <p14:tracePt t="107059" x="8510588" y="2259013"/>
          <p14:tracePt t="107060" x="8515350" y="2254250"/>
          <p14:tracePt t="107062" x="8521700" y="2254250"/>
          <p14:tracePt t="107063" x="8521700" y="2247900"/>
          <p14:tracePt t="107066" x="8526463" y="2247900"/>
          <p14:tracePt t="107067" x="8532813" y="2247900"/>
          <p14:tracePt t="107068" x="8532813" y="2243138"/>
          <p14:tracePt t="107073" x="8537575" y="2236788"/>
          <p14:tracePt t="107075" x="8543925" y="2232025"/>
          <p14:tracePt t="107080" x="8550275" y="2232025"/>
          <p14:tracePt t="107081" x="8550275" y="2225675"/>
          <p14:tracePt t="107084" x="8555038" y="2225675"/>
          <p14:tracePt t="107088" x="8555038" y="2220913"/>
          <p14:tracePt t="107091" x="8561388" y="2220913"/>
          <p14:tracePt t="107099" x="8561388" y="2214563"/>
          <p14:tracePt t="107107" x="8566150" y="2209800"/>
          <p14:tracePt t="107116" x="8572500" y="2203450"/>
          <p14:tracePt t="107122" x="8577263" y="2203450"/>
          <p14:tracePt t="107126" x="8577263" y="2198688"/>
          <p14:tracePt t="107130" x="8583613" y="2198688"/>
          <p14:tracePt t="107132" x="8583613" y="2192338"/>
          <p14:tracePt t="107137" x="8588375" y="2185988"/>
          <p14:tracePt t="107139" x="8588375" y="2181225"/>
          <p14:tracePt t="107142" x="8594725" y="2181225"/>
          <p14:tracePt t="107144" x="8599488" y="2174875"/>
          <p14:tracePt t="107149" x="8605838" y="2163763"/>
          <p14:tracePt t="107152" x="8612188" y="2159000"/>
          <p14:tracePt t="107157" x="8616950" y="2152650"/>
          <p14:tracePt t="107158" x="8623300" y="2147888"/>
          <p14:tracePt t="107159" x="8623300" y="2141538"/>
          <p14:tracePt t="107161" x="8628063" y="2141538"/>
          <p14:tracePt t="107163" x="8634413" y="2136775"/>
          <p14:tracePt t="107166" x="8639175" y="2124075"/>
          <p14:tracePt t="107167" x="8645525" y="2124075"/>
          <p14:tracePt t="107170" x="8645525" y="2112963"/>
          <p14:tracePt t="107170" x="8650288" y="2112963"/>
          <p14:tracePt t="107171" x="8650288" y="2108200"/>
          <p14:tracePt t="107172" x="8656638" y="2108200"/>
          <p14:tracePt t="107173" x="8656638" y="2101850"/>
          <p14:tracePt t="107174" x="8661400" y="2097088"/>
          <p14:tracePt t="107177" x="8667750" y="2090738"/>
          <p14:tracePt t="107177" x="8672513" y="2085975"/>
          <p14:tracePt t="107179" x="8672513" y="2079625"/>
          <p14:tracePt t="107179" x="8678863" y="2079625"/>
          <p14:tracePt t="107180" x="8685213" y="2074863"/>
          <p14:tracePt t="107181" x="8689975" y="2068513"/>
          <p14:tracePt t="107184" x="8696325" y="2057400"/>
          <p14:tracePt t="107184" x="8701088" y="2057400"/>
          <p14:tracePt t="107186" x="8707438" y="2051050"/>
          <p14:tracePt t="107187" x="8712200" y="2046288"/>
          <p14:tracePt t="107187" x="8718550" y="2039938"/>
          <p14:tracePt t="107188" x="8718550" y="2035175"/>
          <p14:tracePt t="107190" x="8729663" y="2028825"/>
          <p14:tracePt t="107192" x="8734425" y="2017713"/>
          <p14:tracePt t="107193" x="8745538" y="2012950"/>
          <p14:tracePt t="107194" x="8745538" y="2006600"/>
          <p14:tracePt t="107195" x="8751888" y="2006600"/>
          <p14:tracePt t="107198" x="8769350" y="1984375"/>
          <p14:tracePt t="107198" x="8774113" y="1984375"/>
          <p14:tracePt t="107199" x="8780463" y="1973263"/>
          <p14:tracePt t="107201" x="8785225" y="1973263"/>
          <p14:tracePt t="107202" x="8791575" y="1962150"/>
          <p14:tracePt t="107202" x="8796338" y="1955800"/>
          <p14:tracePt t="107205" x="8807450" y="1944688"/>
          <p14:tracePt t="107205" x="8820150" y="1939925"/>
          <p14:tracePt t="107207" x="8824913" y="1933575"/>
          <p14:tracePt t="107208" x="8836025" y="1928813"/>
          <p14:tracePt t="107208" x="8836025" y="1922463"/>
          <p14:tracePt t="107209" x="8847138" y="1911350"/>
          <p14:tracePt t="107211" x="8858250" y="1900238"/>
          <p14:tracePt t="107212" x="8864600" y="1893888"/>
          <p14:tracePt t="107214" x="8875713" y="1882775"/>
          <p14:tracePt t="107214" x="8880475" y="1882775"/>
          <p14:tracePt t="107215" x="8886825" y="1871663"/>
          <p14:tracePt t="107216" x="8897938" y="1866900"/>
          <p14:tracePt t="107218" x="8909050" y="1855788"/>
          <p14:tracePt t="107219" x="8920163" y="1849438"/>
          <p14:tracePt t="107221" x="8920163" y="1838325"/>
          <p14:tracePt t="107221" x="8931275" y="1831975"/>
          <p14:tracePt t="107222" x="8937625" y="1827213"/>
          <p14:tracePt t="107223" x="8948738" y="1820863"/>
          <p14:tracePt t="107225" x="8959850" y="1809750"/>
          <p14:tracePt t="107228" x="8982075" y="1793875"/>
          <p14:tracePt t="107229" x="8988425" y="1787525"/>
          <p14:tracePt t="107230" x="8999538" y="1781175"/>
          <p14:tracePt t="107232" x="9010650" y="1770063"/>
          <p14:tracePt t="107233" x="9015413" y="1758950"/>
          <p14:tracePt t="107234" x="9028113" y="1758950"/>
          <p14:tracePt t="107235" x="9039225" y="1747838"/>
          <p14:tracePt t="107237" x="9043988" y="1743075"/>
          <p14:tracePt t="107239" x="9061450" y="1731963"/>
          <p14:tracePt t="107240" x="9072563" y="1725613"/>
          <p14:tracePt t="107241" x="9072563" y="1720850"/>
          <p14:tracePt t="107242" x="9077325" y="1714500"/>
          <p14:tracePt t="107243" x="9088438" y="1714500"/>
          <p14:tracePt t="107244" x="9094788" y="1703388"/>
          <p14:tracePt t="107247" x="9105900" y="1697038"/>
          <p14:tracePt t="107247" x="9112250" y="1692275"/>
          <p14:tracePt t="107248" x="9117013" y="1692275"/>
          <p14:tracePt t="107249" x="9123363" y="1685925"/>
          <p14:tracePt t="107250" x="9134475" y="1685925"/>
          <p14:tracePt t="107251" x="9134475" y="1681163"/>
          <p14:tracePt t="107253" x="9150350" y="1674813"/>
          <p14:tracePt t="107254" x="9150350" y="1670050"/>
          <p14:tracePt t="107255" x="9163050" y="1663700"/>
          <p14:tracePt t="107257" x="9167813" y="1663700"/>
          <p14:tracePt t="107260" x="9185275" y="1652588"/>
          <p14:tracePt t="107262" x="9190038" y="1647825"/>
          <p14:tracePt t="107262" x="9196388" y="1647825"/>
          <p14:tracePt t="107263" x="9201150" y="1647825"/>
          <p14:tracePt t="107265" x="9212263" y="1641475"/>
          <p14:tracePt t="107267" x="9218613" y="1641475"/>
          <p14:tracePt t="107268" x="9223375" y="1635125"/>
          <p14:tracePt t="107269" x="9229725" y="1635125"/>
          <p14:tracePt t="107270" x="9236075" y="1630363"/>
          <p14:tracePt t="107271" x="9240838" y="1630363"/>
          <p14:tracePt t="107276" x="9263063" y="1624013"/>
          <p14:tracePt t="107277" x="9269413" y="1624013"/>
          <p14:tracePt t="107277" x="9274175" y="1624013"/>
          <p14:tracePt t="107278" x="9280525" y="1619250"/>
          <p14:tracePt t="107282" x="9302750" y="1612900"/>
          <p14:tracePt t="107284" x="9309100" y="1612900"/>
          <p14:tracePt t="107285" x="9320213" y="1612900"/>
          <p14:tracePt t="107288" x="9324975" y="1612900"/>
          <p14:tracePt t="107289" x="9331325" y="1612900"/>
          <p14:tracePt t="107289" x="9336088" y="1612900"/>
          <p14:tracePt t="107291" x="9347200" y="1608138"/>
          <p14:tracePt t="107292" x="9353550" y="1608138"/>
          <p14:tracePt t="107295" x="9364663" y="1608138"/>
          <p14:tracePt t="107296" x="9371013" y="1608138"/>
          <p14:tracePt t="107296" x="9375775" y="1608138"/>
          <p14:tracePt t="107298" x="9386888" y="1608138"/>
          <p14:tracePt t="107302" x="9398000" y="1608138"/>
          <p14:tracePt t="107303" x="9404350" y="1608138"/>
          <p14:tracePt t="107303" x="9409113" y="1608138"/>
          <p14:tracePt t="107304" x="9415463" y="1608138"/>
          <p14:tracePt t="107305" x="9420225" y="1608138"/>
          <p14:tracePt t="107306" x="9426575" y="1608138"/>
          <p14:tracePt t="107309" x="9437688" y="1608138"/>
          <p14:tracePt t="107309" x="9448800" y="1608138"/>
          <p14:tracePt t="107311" x="9455150" y="1608138"/>
          <p14:tracePt t="107312" x="9466263" y="1608138"/>
          <p14:tracePt t="107314" x="9471025" y="1608138"/>
          <p14:tracePt t="107316" x="9482138" y="1612900"/>
          <p14:tracePt t="107317" x="9488488" y="1612900"/>
          <p14:tracePt t="107317" x="9499600" y="1619250"/>
          <p14:tracePt t="107319" x="9504363" y="1619250"/>
          <p14:tracePt t="107320" x="9510713" y="1619250"/>
          <p14:tracePt t="107321" x="9517063" y="1619250"/>
          <p14:tracePt t="107326" x="9555163" y="1630363"/>
          <p14:tracePt t="107327" x="9572625" y="1635125"/>
          <p14:tracePt t="107328" x="9578975" y="1635125"/>
          <p14:tracePt t="107329" x="9583738" y="1641475"/>
          <p14:tracePt t="107330" x="9594850" y="1641475"/>
          <p14:tracePt t="107335" x="9623425" y="1652588"/>
          <p14:tracePt t="107336" x="9645650" y="1658938"/>
          <p14:tracePt t="107337" x="9652000" y="1658938"/>
          <p14:tracePt t="107341" x="9678988" y="1670050"/>
          <p14:tracePt t="107342" x="9690100" y="1674813"/>
          <p14:tracePt t="107343" x="9696450" y="1681163"/>
          <p14:tracePt t="107345" x="9713913" y="1681163"/>
          <p14:tracePt t="107346" x="9725025" y="1692275"/>
          <p14:tracePt t="107347" x="9729788" y="1692275"/>
          <p14:tracePt t="107348" x="9740900" y="1697038"/>
          <p14:tracePt t="107350" x="9752013" y="1703388"/>
          <p14:tracePt t="107351" x="9763125" y="1703388"/>
          <p14:tracePt t="107352" x="9774238" y="1708150"/>
          <p14:tracePt t="107353" x="9780588" y="1714500"/>
          <p14:tracePt t="107354" x="9786938" y="1720850"/>
          <p14:tracePt t="107355" x="9798050" y="1725613"/>
          <p14:tracePt t="107358" x="9820275" y="1736725"/>
          <p14:tracePt t="107359" x="9825038" y="1743075"/>
          <p14:tracePt t="107360" x="9836150" y="1747838"/>
          <p14:tracePt t="107361" x="9847263" y="1754188"/>
          <p14:tracePt t="107363" x="9853613" y="1758950"/>
          <p14:tracePt t="107365" x="9875838" y="1770063"/>
          <p14:tracePt t="107365" x="9882188" y="1776413"/>
          <p14:tracePt t="107366" x="9898063" y="1787525"/>
          <p14:tracePt t="107368" x="9904413" y="1787525"/>
          <p14:tracePt t="107369" x="9909175" y="1798638"/>
          <p14:tracePt t="107375" x="9971088" y="1838325"/>
          <p14:tracePt t="107376" x="9982200" y="1843088"/>
          <p14:tracePt t="107377" x="9999663" y="1855788"/>
          <p14:tracePt t="107378" x="10010775" y="1860550"/>
          <p14:tracePt t="107378" x="10017125" y="1871663"/>
          <p14:tracePt t="107380" x="10044113" y="1889125"/>
          <p14:tracePt t="107381" x="10055225" y="1900238"/>
          <p14:tracePt t="107382" x="10067925" y="1916113"/>
          <p14:tracePt t="107383" x="10079038" y="1916113"/>
          <p14:tracePt t="107385" x="10106025" y="1939925"/>
          <p14:tracePt t="107387" x="10123488" y="1951038"/>
          <p14:tracePt t="107387" x="10134600" y="1962150"/>
          <p14:tracePt t="107388" x="10145713" y="1973263"/>
          <p14:tracePt t="107389" x="10156825" y="1984375"/>
          <p14:tracePt t="107390" x="10174288" y="1995488"/>
          <p14:tracePt t="107392" x="10202863" y="2017713"/>
          <p14:tracePt t="107394" x="10218738" y="2028825"/>
          <p14:tracePt t="107395" x="10229850" y="2039938"/>
          <p14:tracePt t="107395" x="10240963" y="2051050"/>
          <p14:tracePt t="107396" x="10264775" y="2068513"/>
          <p14:tracePt t="107399" x="10287000" y="2090738"/>
          <p14:tracePt t="107401" x="10337800" y="2124075"/>
          <p14:tracePt t="107402" x="10353675" y="2141538"/>
          <p14:tracePt t="107403" x="10371138" y="2159000"/>
          <p14:tracePt t="107406" x="10421938" y="2198688"/>
          <p14:tracePt t="107407" x="10437813" y="2209800"/>
          <p14:tracePt t="107408" x="10448925" y="2220913"/>
          <p14:tracePt t="107409" x="10466388" y="2232025"/>
          <p14:tracePt t="107410" x="10483850" y="2243138"/>
          <p14:tracePt t="107413" x="10517188" y="2271713"/>
          <p14:tracePt t="107413" x="10528300" y="2276475"/>
          <p14:tracePt t="107414" x="10539413" y="2293938"/>
          <p14:tracePt t="107415" x="10561638" y="2298700"/>
          <p14:tracePt t="107416" x="10572750" y="2316163"/>
          <p14:tracePt t="107417" x="10583863" y="2327275"/>
          <p14:tracePt t="107420" x="10618788" y="2349500"/>
          <p14:tracePt t="107420" x="10629900" y="2360613"/>
          <p14:tracePt t="107421" x="10645775" y="2371725"/>
          <p14:tracePt t="107422" x="10652125" y="2378075"/>
          <p14:tracePt t="107423" x="10668000" y="2393950"/>
          <p14:tracePt t="107424" x="10691813" y="2406650"/>
          <p14:tracePt t="107427" x="10714038" y="2428875"/>
          <p14:tracePt t="107427" x="10729913" y="2439988"/>
          <p14:tracePt t="107429" x="10741025" y="2451100"/>
          <p14:tracePt t="107429" x="10753725" y="2462213"/>
          <p14:tracePt t="107431" x="10780713" y="2479675"/>
          <p14:tracePt t="107434" x="10802938" y="2501900"/>
          <p14:tracePt t="107434" x="10815638" y="2513013"/>
          <p14:tracePt t="107435" x="10826750" y="2517775"/>
          <p14:tracePt t="107436" x="10837863" y="2528888"/>
          <p14:tracePt t="107437" x="10853738" y="2541588"/>
          <p14:tracePt t="107438" x="10860088" y="2546350"/>
          <p14:tracePt t="107441" x="10882313" y="2563813"/>
          <p14:tracePt t="107442" x="10893425" y="2579688"/>
          <p14:tracePt t="107442" x="10904538" y="2590800"/>
          <p14:tracePt t="107443" x="10922000" y="2597150"/>
          <p14:tracePt t="107444" x="10926763" y="2608263"/>
          <p14:tracePt t="107445" x="10933113" y="2619375"/>
          <p14:tracePt t="107448" x="10955338" y="2636838"/>
          <p14:tracePt t="107448" x="10966450" y="2641600"/>
          <p14:tracePt t="107450" x="10977563" y="2652713"/>
          <p14:tracePt t="107450" x="10983913" y="2659063"/>
          <p14:tracePt t="107451" x="10995025" y="2670175"/>
          <p14:tracePt t="107452" x="10999788" y="2681288"/>
          <p14:tracePt t="107454" x="11023600" y="2698750"/>
          <p14:tracePt t="107455" x="11028363" y="2703513"/>
          <p14:tracePt t="107457" x="11039475" y="2714625"/>
          <p14:tracePt t="107457" x="11045825" y="2725738"/>
          <p14:tracePt t="107458" x="11056938" y="2732088"/>
          <p14:tracePt t="107459" x="11056938" y="2736850"/>
          <p14:tracePt t="107461" x="11072813" y="2754313"/>
          <p14:tracePt t="107462" x="11079163" y="2760663"/>
          <p14:tracePt t="107463" x="11090275" y="2771775"/>
          <p14:tracePt t="107464" x="11090275" y="2782888"/>
          <p14:tracePt t="107465" x="11101388" y="2787650"/>
          <p14:tracePt t="107466" x="11101388" y="2794000"/>
          <p14:tracePt t="107468" x="11118850" y="2809875"/>
          <p14:tracePt t="107469" x="11123613" y="2822575"/>
          <p14:tracePt t="107470" x="11129963" y="2822575"/>
          <p14:tracePt t="107471" x="11134725" y="2833688"/>
          <p14:tracePt t="107472" x="11141075" y="2844800"/>
          <p14:tracePt t="107475" x="11152188" y="2860675"/>
          <p14:tracePt t="107477" x="11152188" y="2867025"/>
          <p14:tracePt t="107477" x="11163300" y="2878138"/>
          <p14:tracePt t="107478" x="11163300" y="2884488"/>
          <p14:tracePt t="107479" x="11169650" y="2889250"/>
          <p14:tracePt t="107480" x="11169650" y="2895600"/>
          <p14:tracePt t="107482" x="11180763" y="2911475"/>
          <p14:tracePt t="107484" x="11180763" y="2917825"/>
          <p14:tracePt t="107484" x="11185525" y="2928938"/>
          <p14:tracePt t="107485" x="11191875" y="2928938"/>
          <p14:tracePt t="107486" x="11191875" y="2940050"/>
          <p14:tracePt t="107488" x="11196638" y="2944813"/>
          <p14:tracePt t="107490" x="11202988" y="2962275"/>
          <p14:tracePt t="107490" x="11202988" y="2968625"/>
          <p14:tracePt t="107492" x="11207750" y="2984500"/>
          <p14:tracePt t="107493" x="11214100" y="2990850"/>
          <p14:tracePt t="107494" x="11214100" y="2995613"/>
          <p14:tracePt t="107496" x="11218863" y="3013075"/>
          <p14:tracePt t="107498" x="11225213" y="3019425"/>
          <p14:tracePt t="107498" x="11225213" y="3030538"/>
          <p14:tracePt t="107499" x="11225213" y="3035300"/>
          <p14:tracePt t="107500" x="11231563" y="3041650"/>
          <p14:tracePt t="107501" x="11231563" y="3052763"/>
          <p14:tracePt t="107503" x="11236325" y="3063875"/>
          <p14:tracePt t="107506" x="11236325" y="3079750"/>
          <p14:tracePt t="107506" x="11242675" y="3086100"/>
          <p14:tracePt t="107508" x="11242675" y="3097213"/>
          <p14:tracePt t="107509" x="11247438" y="3103563"/>
          <p14:tracePt t="107510" x="11253788" y="3119438"/>
          <p14:tracePt t="107511" x="11253788" y="3125788"/>
          <p14:tracePt t="107513" x="11253788" y="3136900"/>
          <p14:tracePt t="107514" x="11253788" y="3148013"/>
          <p14:tracePt t="107517" x="11264900" y="3170238"/>
          <p14:tracePt t="107518" x="11264900" y="3176588"/>
          <p14:tracePt t="107519" x="11264900" y="3181350"/>
          <p14:tracePt t="107520" x="11264900" y="3192463"/>
          <p14:tracePt t="107521" x="11264900" y="3198813"/>
          <p14:tracePt t="107527" x="11269663" y="3232150"/>
          <p14:tracePt t="107528" x="11269663" y="3238500"/>
          <p14:tracePt t="107528" x="11276013" y="3243263"/>
          <p14:tracePt t="107529" x="11276013" y="3249613"/>
          <p14:tracePt t="107532" x="11280775" y="3260725"/>
          <p14:tracePt t="107533" x="11280775" y="3271838"/>
          <p14:tracePt t="107533" x="11280775" y="3276600"/>
          <p14:tracePt t="107534" x="11280775" y="3282950"/>
          <p14:tracePt t="107535" x="11280775" y="3294063"/>
          <p14:tracePt t="107541" x="11287125" y="3322638"/>
          <p14:tracePt t="107541" x="11287125" y="3327400"/>
          <p14:tracePt t="107542" x="11287125" y="3333750"/>
          <p14:tracePt t="107545" x="11291888" y="3349625"/>
          <p14:tracePt t="107546" x="11291888" y="3355975"/>
          <p14:tracePt t="107547" x="11291888" y="3367088"/>
          <p14:tracePt t="107548" x="11291888" y="3373438"/>
          <p14:tracePt t="107549" x="11291888" y="3378200"/>
          <p14:tracePt t="107552" x="11291888" y="3389313"/>
          <p14:tracePt t="107552" x="11291888" y="3395663"/>
          <p14:tracePt t="107553" x="11291888" y="3400425"/>
          <p14:tracePt t="107555" x="11291888" y="3411538"/>
          <p14:tracePt t="107556" x="11291888" y="3422650"/>
          <p14:tracePt t="107559" x="11291888" y="3435350"/>
          <p14:tracePt t="107559" x="11291888" y="3440113"/>
          <p14:tracePt t="107560" x="11291888" y="3446463"/>
          <p14:tracePt t="107561" x="11291888" y="3451225"/>
          <p14:tracePt t="107562" x="11291888" y="3457575"/>
          <p14:tracePt t="107563" x="11291888" y="3462338"/>
          <p14:tracePt t="107566" x="11291888" y="3479800"/>
          <p14:tracePt t="107566" x="11291888" y="3484563"/>
          <p14:tracePt t="107567" x="11291888" y="3490913"/>
          <p14:tracePt t="107568" x="11291888" y="3495675"/>
          <p14:tracePt t="107569" x="11291888" y="3502025"/>
          <p14:tracePt t="107570" x="11291888" y="3508375"/>
          <p14:tracePt t="107573" x="11291888" y="3524250"/>
          <p14:tracePt t="107574" x="11291888" y="3535363"/>
          <p14:tracePt t="107575" x="11291888" y="3541713"/>
          <p14:tracePt t="107577" x="11287125" y="3552825"/>
          <p14:tracePt t="107579" x="11287125" y="3563938"/>
          <p14:tracePt t="107580" x="11280775" y="3575050"/>
          <p14:tracePt t="107582" x="11280775" y="3581400"/>
          <p14:tracePt t="107583" x="11280775" y="3592513"/>
          <p14:tracePt t="107586" x="11276013" y="3608388"/>
          <p14:tracePt t="107587" x="11276013" y="3614738"/>
          <p14:tracePt t="107588" x="11269663" y="3619500"/>
          <p14:tracePt t="107589" x="11269663" y="3630613"/>
          <p14:tracePt t="107590" x="11269663" y="3636963"/>
          <p14:tracePt t="107591" x="11269663" y="3643313"/>
          <p14:tracePt t="107593" x="11264900" y="3659188"/>
          <p14:tracePt t="107595" x="11264900" y="3665538"/>
          <p14:tracePt t="107595" x="11258550" y="3676650"/>
          <p14:tracePt t="107596" x="11253788" y="3681413"/>
          <p14:tracePt t="107598" x="11253788" y="3687763"/>
          <p14:tracePt t="107598" x="11253788" y="3698875"/>
          <p14:tracePt t="107601" x="11247438" y="3709988"/>
          <p14:tracePt t="107602" x="11242675" y="3721100"/>
          <p14:tracePt t="107602" x="11242675" y="3727450"/>
          <p14:tracePt t="107603" x="11242675" y="3738563"/>
          <p14:tracePt t="107604" x="11231563" y="3743325"/>
          <p14:tracePt t="107605" x="11231563" y="3754438"/>
          <p14:tracePt t="107608" x="11225213" y="3771900"/>
          <p14:tracePt t="107608" x="11218863" y="3783013"/>
          <p14:tracePt t="107610" x="11218863" y="3789363"/>
          <p14:tracePt t="107610" x="11214100" y="3800475"/>
          <p14:tracePt t="107611" x="11207750" y="3811588"/>
          <p14:tracePt t="107612" x="11202988" y="3822700"/>
          <p14:tracePt t="107615" x="11191875" y="3838575"/>
          <p14:tracePt t="107615" x="11185525" y="3856038"/>
          <p14:tracePt t="107617" x="11180763" y="3867150"/>
          <p14:tracePt t="107617" x="11174413" y="3873500"/>
          <p14:tracePt t="107618" x="11169650" y="3884613"/>
          <p14:tracePt t="107619" x="11156950" y="3900488"/>
          <p14:tracePt t="107622" x="11141075" y="3917950"/>
          <p14:tracePt t="107623" x="11123613" y="3946525"/>
          <p14:tracePt t="107624" x="11123613" y="3957638"/>
          <p14:tracePt t="107625" x="11107738" y="3968750"/>
          <p14:tracePt t="107626" x="11101388" y="3986213"/>
          <p14:tracePt t="107629" x="11083925" y="4008438"/>
          <p14:tracePt t="107631" x="11061700" y="4035425"/>
          <p14:tracePt t="107634" x="11023600" y="4081463"/>
          <p14:tracePt t="107636" x="11006138" y="4097338"/>
          <p14:tracePt t="107637" x="10999788" y="4114800"/>
          <p14:tracePt t="107639" x="10955338" y="4154488"/>
          <p14:tracePt t="107640" x="10944225" y="4170363"/>
          <p14:tracePt t="107641" x="10933113" y="4181475"/>
          <p14:tracePt t="107644" x="10904538" y="4216400"/>
          <p14:tracePt t="107644" x="10888663" y="4227513"/>
          <p14:tracePt t="107645" x="10875963" y="4243388"/>
          <p14:tracePt t="107647" x="10864850" y="4256088"/>
          <p14:tracePt t="107651" x="10791825" y="4329113"/>
          <p14:tracePt t="107653" x="10775950" y="4340225"/>
          <p14:tracePt t="107654" x="10764838" y="4356100"/>
          <p14:tracePt t="107656" x="10725150" y="4391025"/>
          <p14:tracePt t="107656" x="10714038" y="4402138"/>
          <p14:tracePt t="107657" x="10696575" y="4418013"/>
          <p14:tracePt t="107658" x="10680700" y="4429125"/>
          <p14:tracePt t="107659" x="10668000" y="4440238"/>
          <p14:tracePt t="107660" x="10652125" y="4457700"/>
          <p14:tracePt t="107664" x="10579100" y="4513263"/>
          <p14:tracePt t="107665" x="10561638" y="4530725"/>
          <p14:tracePt t="107666" x="10539413" y="4537075"/>
          <p14:tracePt t="107667" x="10528300" y="4552950"/>
          <p14:tracePt t="107670" x="10494963" y="4581525"/>
          <p14:tracePt t="107671" x="10477500" y="4586288"/>
          <p14:tracePt t="107671" x="10460038" y="4603750"/>
          <p14:tracePt t="107672" x="10444163" y="4610100"/>
          <p14:tracePt t="107673" x="10421938" y="4625975"/>
          <p14:tracePt t="107674" x="10410825" y="4632325"/>
          <p14:tracePt t="107677" x="10371138" y="4654550"/>
          <p14:tracePt t="107677" x="10364788" y="4659313"/>
          <p14:tracePt t="107678" x="10342563" y="4676775"/>
          <p14:tracePt t="107679" x="10320338" y="4687888"/>
          <p14:tracePt t="107680" x="10302875" y="4699000"/>
          <p14:tracePt t="107681" x="10287000" y="4710113"/>
          <p14:tracePt t="107683" x="10258425" y="4727575"/>
          <p14:tracePt t="107684" x="10240963" y="4727575"/>
          <p14:tracePt t="107685" x="10225088" y="4738688"/>
          <p14:tracePt t="107686" x="10207625" y="4745038"/>
          <p14:tracePt t="107687" x="10196513" y="4749800"/>
          <p14:tracePt t="107688" x="10179050" y="4760913"/>
          <p14:tracePt t="107691" x="10152063" y="4772025"/>
          <p14:tracePt t="107692" x="10123488" y="4783138"/>
          <p14:tracePt t="107694" x="10083800" y="4800600"/>
          <p14:tracePt t="107698" x="10050463" y="4811713"/>
          <p14:tracePt t="107698" x="10039350" y="4818063"/>
          <p14:tracePt t="107699" x="10028238" y="4822825"/>
          <p14:tracePt t="107700" x="10010775" y="4829175"/>
          <p14:tracePt t="107701" x="9999663" y="4829175"/>
          <p14:tracePt t="107702" x="9988550" y="4840288"/>
          <p14:tracePt t="107704" x="9966325" y="4845050"/>
          <p14:tracePt t="107705" x="9948863" y="4845050"/>
          <p14:tracePt t="107707" x="9932988" y="4856163"/>
          <p14:tracePt t="107708" x="9921875" y="4856163"/>
          <p14:tracePt t="107709" x="9904413" y="4862513"/>
          <p14:tracePt t="107711" x="9886950" y="4867275"/>
          <p14:tracePt t="107712" x="9875838" y="4873625"/>
          <p14:tracePt t="107713" x="9864725" y="4873625"/>
          <p14:tracePt t="107714" x="9853613" y="4873625"/>
          <p14:tracePt t="107715" x="9842500" y="4879975"/>
          <p14:tracePt t="107716" x="9836150" y="4884738"/>
          <p14:tracePt t="107718" x="9813925" y="4891088"/>
          <p14:tracePt t="107719" x="9809163" y="4891088"/>
          <p14:tracePt t="107720" x="9802813" y="4891088"/>
          <p14:tracePt t="107721" x="9786938" y="4891088"/>
          <p14:tracePt t="107722" x="9780588" y="4895850"/>
          <p14:tracePt t="107723" x="9774238" y="4895850"/>
          <p14:tracePt t="107726" x="9752013" y="4902200"/>
          <p14:tracePt t="107727" x="9740900" y="4906963"/>
          <p14:tracePt t="107728" x="9729788" y="4906963"/>
          <p14:tracePt t="107729" x="9725025" y="4906963"/>
          <p14:tracePt t="107730" x="9718675" y="4913313"/>
          <p14:tracePt t="107733" x="9701213" y="4913313"/>
          <p14:tracePt t="107734" x="9696450" y="4913313"/>
          <p14:tracePt t="107734" x="9690100" y="4918075"/>
          <p14:tracePt t="107735" x="9678988" y="4918075"/>
          <p14:tracePt t="107736" x="9674225" y="4918075"/>
          <p14:tracePt t="107737" x="9667875" y="4924425"/>
          <p14:tracePt t="107739" x="9656763" y="4924425"/>
          <p14:tracePt t="107741" x="9652000" y="4924425"/>
          <p14:tracePt t="107742" x="9645650" y="4924425"/>
          <p14:tracePt t="107742" x="9639300" y="4924425"/>
          <p14:tracePt t="107743" x="9634538" y="4929188"/>
          <p14:tracePt t="107744" x="9628188" y="4929188"/>
          <p14:tracePt t="107747" x="9612313" y="4929188"/>
          <p14:tracePt t="107748" x="9605963" y="4929188"/>
          <p14:tracePt t="107750" x="9601200" y="4929188"/>
          <p14:tracePt t="107751" x="9590088" y="4935538"/>
          <p14:tracePt t="107754" x="9583738" y="4935538"/>
          <p14:tracePt t="107754" x="9578975" y="4935538"/>
          <p14:tracePt t="107755" x="9572625" y="4935538"/>
          <p14:tracePt t="107757" x="9566275" y="4941888"/>
          <p14:tracePt t="107758" x="9555163" y="4941888"/>
          <p14:tracePt t="107760" x="9550400" y="4941888"/>
          <p14:tracePt t="107761" x="9544050" y="4941888"/>
          <p14:tracePt t="107762" x="9539288" y="4941888"/>
          <p14:tracePt t="107763" x="9532938" y="4941888"/>
          <p14:tracePt t="107764" x="9528175" y="4941888"/>
          <p14:tracePt t="107765" x="9521825" y="4941888"/>
          <p14:tracePt t="107767" x="9510713" y="4941888"/>
          <p14:tracePt t="107768" x="9504363" y="4941888"/>
          <p14:tracePt t="107769" x="9499600" y="4941888"/>
          <p14:tracePt t="107770" x="9493250" y="4941888"/>
          <p14:tracePt t="107771" x="9488488" y="4941888"/>
          <p14:tracePt t="107777" x="9455150" y="4941888"/>
          <p14:tracePt t="107778" x="9448800" y="4941888"/>
          <p14:tracePt t="107781" x="9431338" y="4941888"/>
          <p14:tracePt t="107782" x="9426575" y="4941888"/>
          <p14:tracePt t="107783" x="9415463" y="4941888"/>
          <p14:tracePt t="107785" x="9409113" y="4941888"/>
          <p14:tracePt t="107785" x="9404350" y="4941888"/>
          <p14:tracePt t="107792" x="9371013" y="4941888"/>
          <p14:tracePt t="107792" x="9358313" y="4941888"/>
          <p14:tracePt t="107796" x="9331325" y="4941888"/>
          <p14:tracePt t="107797" x="0" y="0"/>
        </p14:tracePtLst>
        <p14:tracePtLst>
          <p14:tracePt t="108250" x="9028113" y="2563813"/>
          <p14:tracePt t="108252" x="9028113" y="2557463"/>
          <p14:tracePt t="108258" x="9032875" y="2557463"/>
          <p14:tracePt t="108262" x="9032875" y="2552700"/>
          <p14:tracePt t="108280" x="9039225" y="2546350"/>
          <p14:tracePt t="108289" x="9039225" y="2541588"/>
          <p14:tracePt t="108293" x="9043988" y="2541588"/>
          <p14:tracePt t="108296" x="9050338" y="2541588"/>
          <p14:tracePt t="108301" x="9055100" y="2535238"/>
          <p14:tracePt t="108306" x="9061450" y="2535238"/>
          <p14:tracePt t="108309" x="9061450" y="2528888"/>
          <p14:tracePt t="108310" x="9066213" y="2528888"/>
          <p14:tracePt t="108313" x="9072563" y="2528888"/>
          <p14:tracePt t="108318" x="9077325" y="2524125"/>
          <p14:tracePt t="108320" x="9083675" y="2524125"/>
          <p14:tracePt t="108327" x="9094788" y="2517775"/>
          <p14:tracePt t="108333" x="9105900" y="2513013"/>
          <p14:tracePt t="108335" x="9112250" y="2506663"/>
          <p14:tracePt t="108338" x="9123363" y="2506663"/>
          <p14:tracePt t="108340" x="9128125" y="2506663"/>
          <p14:tracePt t="108342" x="9134475" y="2501900"/>
          <p14:tracePt t="108348" x="9150350" y="2495550"/>
          <p14:tracePt t="108350" x="9163050" y="2495550"/>
          <p14:tracePt t="108354" x="9178925" y="2490788"/>
          <p14:tracePt t="108355" x="9185275" y="2490788"/>
          <p14:tracePt t="108358" x="9201150" y="2484438"/>
          <p14:tracePt t="108360" x="9207500" y="2484438"/>
          <p14:tracePt t="108361" x="9212263" y="2479675"/>
          <p14:tracePt t="108362" x="9218613" y="2479675"/>
          <p14:tracePt t="108365" x="9229725" y="2479675"/>
          <p14:tracePt t="108366" x="9236075" y="2479675"/>
          <p14:tracePt t="108367" x="9247188" y="2473325"/>
          <p14:tracePt t="108369" x="9251950" y="2473325"/>
          <p14:tracePt t="108372" x="9263063" y="2466975"/>
          <p14:tracePt t="108373" x="9274175" y="2466975"/>
          <p14:tracePt t="108373" x="9280525" y="2466975"/>
          <p14:tracePt t="108375" x="9291638" y="2466975"/>
          <p14:tracePt t="108377" x="9302750" y="2462213"/>
          <p14:tracePt t="108379" x="9313863" y="2462213"/>
          <p14:tracePt t="108380" x="9320213" y="2462213"/>
          <p14:tracePt t="108381" x="9331325" y="2462213"/>
          <p14:tracePt t="108383" x="9336088" y="2455863"/>
          <p14:tracePt t="108383" x="9342438" y="2455863"/>
          <p14:tracePt t="108385" x="9358313" y="2451100"/>
          <p14:tracePt t="108387" x="9364663" y="2451100"/>
          <p14:tracePt t="108387" x="9375775" y="2444750"/>
          <p14:tracePt t="108388" x="9382125" y="2444750"/>
          <p14:tracePt t="108390" x="9386888" y="2444750"/>
          <p14:tracePt t="108397" x="9444038" y="2433638"/>
          <p14:tracePt t="108398" x="9466263" y="2433638"/>
          <p14:tracePt t="108399" x="9471025" y="2433638"/>
          <p14:tracePt t="108401" x="9482138" y="2433638"/>
          <p14:tracePt t="108402" x="9488488" y="2433638"/>
          <p14:tracePt t="108407" x="9532938" y="2422525"/>
          <p14:tracePt t="108408" x="9539288" y="2422525"/>
          <p14:tracePt t="108412" x="9566275" y="2417763"/>
          <p14:tracePt t="108413" x="9578975" y="2417763"/>
          <p14:tracePt t="108413" x="9590088" y="2417763"/>
          <p14:tracePt t="108416" x="9612313" y="2411413"/>
          <p14:tracePt t="108417" x="9623425" y="2411413"/>
          <p14:tracePt t="108418" x="9628188" y="2411413"/>
          <p14:tracePt t="108421" x="9645650" y="2411413"/>
          <p14:tracePt t="108422" x="9663113" y="2411413"/>
          <p14:tracePt t="108423" x="9674225" y="2411413"/>
          <p14:tracePt t="108424" x="9678988" y="2411413"/>
          <p14:tracePt t="108427" x="9696450" y="2411413"/>
          <p14:tracePt t="108428" x="9701213" y="2406650"/>
          <p14:tracePt t="108428" x="9713913" y="2406650"/>
          <p14:tracePt t="108429" x="9718675" y="2406650"/>
          <p14:tracePt t="108431" x="9725025" y="2406650"/>
          <p14:tracePt t="108431" x="9729788" y="2406650"/>
          <p14:tracePt t="108434" x="9752013" y="2406650"/>
          <p14:tracePt t="108435" x="9758363" y="2406650"/>
          <p14:tracePt t="108436" x="9769475" y="2406650"/>
          <p14:tracePt t="108438" x="9774238" y="2406650"/>
          <p14:tracePt t="108438" x="9786938" y="2406650"/>
          <p14:tracePt t="108441" x="9798050" y="2406650"/>
          <p14:tracePt t="108442" x="9813925" y="2406650"/>
          <p14:tracePt t="108443" x="9820275" y="2406650"/>
          <p14:tracePt t="108444" x="9831388" y="2406650"/>
          <p14:tracePt t="108445" x="9836150" y="2406650"/>
          <p14:tracePt t="108448" x="9853613" y="2406650"/>
          <p14:tracePt t="108449" x="9859963" y="2406650"/>
          <p14:tracePt t="108449" x="9864725" y="2406650"/>
          <p14:tracePt t="108451" x="9875838" y="2406650"/>
          <p14:tracePt t="108451" x="9886950" y="2406650"/>
          <p14:tracePt t="108452" x="9893300" y="2406650"/>
          <p14:tracePt t="108455" x="9904413" y="2406650"/>
          <p14:tracePt t="108455" x="9915525" y="2406650"/>
          <p14:tracePt t="108457" x="9926638" y="2406650"/>
          <p14:tracePt t="108458" x="9932988" y="2406650"/>
          <p14:tracePt t="108459" x="9937750" y="2406650"/>
          <p14:tracePt t="108459" x="9948863" y="2406650"/>
          <p14:tracePt t="108462" x="9966325" y="2406650"/>
          <p14:tracePt t="108463" x="9971088" y="2406650"/>
          <p14:tracePt t="108463" x="9982200" y="2411413"/>
          <p14:tracePt t="108465" x="9988550" y="2411413"/>
          <p14:tracePt t="108465" x="9994900" y="2411413"/>
          <p14:tracePt t="108466" x="10006013" y="2417763"/>
          <p14:tracePt t="108468" x="10017125" y="2417763"/>
          <p14:tracePt t="108470" x="10028238" y="2417763"/>
          <p14:tracePt t="108470" x="10039350" y="2417763"/>
          <p14:tracePt t="108471" x="10044113" y="2417763"/>
          <p14:tracePt t="108472" x="10050463" y="2417763"/>
          <p14:tracePt t="108473" x="10061575" y="2422525"/>
          <p14:tracePt t="108475" x="10072688" y="2428875"/>
          <p14:tracePt t="108477" x="10083800" y="2428875"/>
          <p14:tracePt t="108478" x="10094913" y="2428875"/>
          <p14:tracePt t="108479" x="10101263" y="2428875"/>
          <p14:tracePt t="108481" x="10112375" y="2428875"/>
          <p14:tracePt t="108487" x="10152063" y="2433638"/>
          <p14:tracePt t="108487" x="10156825" y="2439988"/>
          <p14:tracePt t="108488" x="10163175" y="2439988"/>
          <p14:tracePt t="108492" x="10179050" y="2439988"/>
          <p14:tracePt t="108493" x="10190163" y="2439988"/>
          <p14:tracePt t="108494" x="10196513" y="2439988"/>
          <p14:tracePt t="108497" x="10207625" y="2444750"/>
          <p14:tracePt t="108499" x="10213975" y="2444750"/>
          <p14:tracePt t="108501" x="10218738" y="2444750"/>
          <p14:tracePt t="108504" x="10229850" y="2451100"/>
          <p14:tracePt t="108506" x="10236200" y="2451100"/>
          <p14:tracePt t="108508" x="10240963" y="2451100"/>
          <p14:tracePt t="108510" x="10247313" y="2451100"/>
          <p14:tracePt t="108511" x="10252075" y="2451100"/>
          <p14:tracePt t="108520" x="10258425" y="2451100"/>
          <p14:tracePt t="108522" x="10264775" y="2451100"/>
          <p14:tracePt t="108567" x="10258425" y="2451100"/>
          <p14:tracePt t="108573" x="10247313" y="2455863"/>
          <p14:tracePt t="108580" x="10236200" y="2455863"/>
          <p14:tracePt t="108588" x="10213975" y="2466975"/>
          <p14:tracePt t="108590" x="10207625" y="2466975"/>
          <p14:tracePt t="108591" x="10202863" y="2473325"/>
          <p14:tracePt t="108593" x="10196513" y="2473325"/>
          <p14:tracePt t="108599" x="10179050" y="2479675"/>
          <p14:tracePt t="108600" x="10174288" y="2479675"/>
          <p14:tracePt t="108605" x="10156825" y="2484438"/>
          <p14:tracePt t="108606" x="10145713" y="2484438"/>
          <p14:tracePt t="108611" x="10123488" y="2490788"/>
          <p14:tracePt t="108613" x="10112375" y="2490788"/>
          <p14:tracePt t="108615" x="10094913" y="2495550"/>
          <p14:tracePt t="108616" x="10090150" y="2495550"/>
          <p14:tracePt t="108619" x="10072688" y="2495550"/>
          <p14:tracePt t="108619" x="10067925" y="2495550"/>
          <p14:tracePt t="108622" x="10050463" y="2501900"/>
          <p14:tracePt t="108623" x="10044113" y="2501900"/>
          <p14:tracePt t="108623" x="10039350" y="2506663"/>
          <p14:tracePt t="108624" x="10028238" y="2506663"/>
          <p14:tracePt t="108626" x="10017125" y="2506663"/>
          <p14:tracePt t="108626" x="10010775" y="2506663"/>
          <p14:tracePt t="108628" x="9994900" y="2506663"/>
          <p14:tracePt t="108631" x="9971088" y="2513013"/>
          <p14:tracePt t="108631" x="9966325" y="2513013"/>
          <p14:tracePt t="108632" x="9955213" y="2513013"/>
          <p14:tracePt t="108633" x="9944100" y="2517775"/>
          <p14:tracePt t="108636" x="9926638" y="2517775"/>
          <p14:tracePt t="108637" x="9909175" y="2524125"/>
          <p14:tracePt t="108637" x="9904413" y="2524125"/>
          <p14:tracePt t="108638" x="9893300" y="2524125"/>
          <p14:tracePt t="108639" x="9875838" y="2524125"/>
          <p14:tracePt t="108645" x="9820275" y="2524125"/>
          <p14:tracePt t="108647" x="9802813" y="2524125"/>
          <p14:tracePt t="108650" x="9769475" y="2524125"/>
          <p14:tracePt t="108651" x="9758363" y="2524125"/>
          <p14:tracePt t="108651" x="9740900" y="2524125"/>
          <p14:tracePt t="108652" x="9736138" y="2524125"/>
          <p14:tracePt t="108653" x="9729788" y="2528888"/>
          <p14:tracePt t="108656" x="9690100" y="2528888"/>
          <p14:tracePt t="108657" x="9674225" y="2528888"/>
          <p14:tracePt t="108658" x="9663113" y="2528888"/>
          <p14:tracePt t="108660" x="9652000" y="2528888"/>
          <p14:tracePt t="108661" x="9639300" y="2528888"/>
          <p14:tracePt t="108663" x="9605963" y="2528888"/>
          <p14:tracePt t="108664" x="9594850" y="2528888"/>
          <p14:tracePt t="108665" x="9583738" y="2528888"/>
          <p14:tracePt t="108666" x="9566275" y="2528888"/>
          <p14:tracePt t="108667" x="9561513" y="2528888"/>
          <p14:tracePt t="108670" x="9532938" y="2528888"/>
          <p14:tracePt t="108671" x="9528175" y="2528888"/>
          <p14:tracePt t="108671" x="9510713" y="2528888"/>
          <p14:tracePt t="108672" x="9493250" y="2528888"/>
          <p14:tracePt t="108673" x="9482138" y="2528888"/>
          <p14:tracePt t="108674" x="9477375" y="2528888"/>
          <p14:tracePt t="108677" x="9455150" y="2528888"/>
          <p14:tracePt t="108677" x="9444038" y="2528888"/>
          <p14:tracePt t="108679" x="9420225" y="2528888"/>
          <p14:tracePt t="108680" x="9409113" y="2528888"/>
          <p14:tracePt t="108681" x="9398000" y="2528888"/>
          <p14:tracePt t="108684" x="9375775" y="2528888"/>
          <p14:tracePt t="108684" x="9364663" y="2528888"/>
          <p14:tracePt t="108685" x="9358313" y="2528888"/>
          <p14:tracePt t="108686" x="9353550" y="2528888"/>
          <p14:tracePt t="108687" x="9342438" y="2528888"/>
          <p14:tracePt t="108688" x="9331325" y="2528888"/>
          <p14:tracePt t="108691" x="9313863" y="2524125"/>
          <p14:tracePt t="108691" x="9309100" y="2524125"/>
          <p14:tracePt t="108692" x="9291638" y="2524125"/>
          <p14:tracePt t="108693" x="9285288" y="2524125"/>
          <p14:tracePt t="108694" x="9280525" y="2524125"/>
          <p14:tracePt t="108695" x="9274175" y="2524125"/>
          <p14:tracePt t="108697" x="9258300" y="2524125"/>
          <p14:tracePt t="108699" x="9247188" y="2524125"/>
          <p14:tracePt t="108700" x="9240838" y="2524125"/>
          <p14:tracePt t="108702" x="9236075" y="2524125"/>
          <p14:tracePt t="108702" x="9223375" y="2517775"/>
          <p14:tracePt t="108704" x="9218613" y="2517775"/>
          <p14:tracePt t="108706" x="9212263" y="2517775"/>
          <p14:tracePt t="108707" x="9207500" y="2517775"/>
          <p14:tracePt t="108707" x="9201150" y="2517775"/>
          <p14:tracePt t="108709" x="9196388" y="2517775"/>
          <p14:tracePt t="108712" x="9190038" y="2517775"/>
          <p14:tracePt t="108713" x="9185275" y="2517775"/>
          <p14:tracePt t="108714" x="9178925" y="2517775"/>
          <p14:tracePt t="108718" x="9174163" y="2517775"/>
          <p14:tracePt t="108720" x="9167813" y="2517775"/>
          <p14:tracePt t="108723" x="9163050" y="2517775"/>
          <p14:tracePt t="108727" x="9156700" y="2517775"/>
          <p14:tracePt t="108785" x="9163050" y="2517775"/>
          <p14:tracePt t="108792" x="9174163" y="2517775"/>
          <p14:tracePt t="108793" x="9178925" y="2517775"/>
          <p14:tracePt t="108800" x="9201150" y="2517775"/>
          <p14:tracePt t="108802" x="9207500" y="2517775"/>
          <p14:tracePt t="108804" x="9212263" y="2517775"/>
          <p14:tracePt t="108809" x="9236075" y="2517775"/>
          <p14:tracePt t="108810" x="9240838" y="2517775"/>
          <p14:tracePt t="108815" x="9269413" y="2517775"/>
          <p14:tracePt t="108816" x="9280525" y="2517775"/>
          <p14:tracePt t="108818" x="9296400" y="2517775"/>
          <p14:tracePt t="108819" x="9302750" y="2517775"/>
          <p14:tracePt t="108820" x="9309100" y="2517775"/>
          <p14:tracePt t="108825" x="9342438" y="2524125"/>
          <p14:tracePt t="108825" x="9358313" y="2524125"/>
          <p14:tracePt t="108827" x="9371013" y="2524125"/>
          <p14:tracePt t="108829" x="9382125" y="2524125"/>
          <p14:tracePt t="108831" x="9398000" y="2524125"/>
          <p14:tracePt t="108831" x="9415463" y="2528888"/>
          <p14:tracePt t="108833" x="9431338" y="2528888"/>
          <p14:tracePt t="108834" x="9444038" y="2528888"/>
          <p14:tracePt t="108836" x="9466263" y="2528888"/>
          <p14:tracePt t="108837" x="9477375" y="2535238"/>
          <p14:tracePt t="108838" x="9488488" y="2535238"/>
          <p14:tracePt t="108839" x="9499600" y="2535238"/>
          <p14:tracePt t="108840" x="9510713" y="2535238"/>
          <p14:tracePt t="108842" x="9521825" y="2535238"/>
          <p14:tracePt t="108843" x="9555163" y="2535238"/>
          <p14:tracePt t="108844" x="9566275" y="2535238"/>
          <p14:tracePt t="108845" x="9578975" y="2535238"/>
          <p14:tracePt t="108847" x="9594850" y="2535238"/>
          <p14:tracePt t="108848" x="9605963" y="2535238"/>
          <p14:tracePt t="108852" x="9656763" y="2541588"/>
          <p14:tracePt t="108852" x="9674225" y="2541588"/>
          <p14:tracePt t="108853" x="9690100" y="2541588"/>
          <p14:tracePt t="108854" x="9701213" y="2541588"/>
          <p14:tracePt t="108855" x="9718675" y="2541588"/>
          <p14:tracePt t="108857" x="9747250" y="2546350"/>
          <p14:tracePt t="108858" x="9758363" y="2546350"/>
          <p14:tracePt t="108859" x="9774238" y="2546350"/>
          <p14:tracePt t="108861" x="9786938" y="2546350"/>
          <p14:tracePt t="108861" x="9798050" y="2546350"/>
          <p14:tracePt t="108862" x="9813925" y="2546350"/>
          <p14:tracePt t="108865" x="9847263" y="2546350"/>
          <p14:tracePt t="108865" x="9859963" y="2546350"/>
          <p14:tracePt t="108866" x="9875838" y="2546350"/>
          <p14:tracePt t="108867" x="9893300" y="2552700"/>
          <p14:tracePt t="108868" x="9909175" y="2552700"/>
          <p14:tracePt t="108869" x="9926638" y="2552700"/>
          <p14:tracePt t="108872" x="9955213" y="2552700"/>
          <p14:tracePt t="108872" x="9971088" y="2552700"/>
          <p14:tracePt t="108873" x="9982200" y="2552700"/>
          <p14:tracePt t="108874" x="9999663" y="2552700"/>
          <p14:tracePt t="108875" x="10010775" y="2552700"/>
          <p14:tracePt t="108876" x="10028238" y="2552700"/>
          <p14:tracePt t="108879" x="10055225" y="2552700"/>
          <p14:tracePt t="108881" x="10079038" y="2552700"/>
          <p14:tracePt t="108881" x="10101263" y="2552700"/>
          <p14:tracePt t="108882" x="10117138" y="2552700"/>
          <p14:tracePt t="108883" x="10129838" y="2557463"/>
          <p14:tracePt t="108886" x="10156825" y="2557463"/>
          <p14:tracePt t="108886" x="10167938" y="2557463"/>
          <p14:tracePt t="108887" x="10185400" y="2557463"/>
          <p14:tracePt t="108888" x="10196513" y="2557463"/>
          <p14:tracePt t="108889" x="10207625" y="2557463"/>
          <p14:tracePt t="108892" x="10252075" y="2563813"/>
          <p14:tracePt t="108893" x="10264775" y="2563813"/>
          <p14:tracePt t="108894" x="10275888" y="2563813"/>
          <p14:tracePt t="108895" x="10287000" y="2563813"/>
          <p14:tracePt t="108896" x="10302875" y="2563813"/>
          <p14:tracePt t="108903" x="10371138" y="2568575"/>
          <p14:tracePt t="108903" x="10382250" y="2568575"/>
          <p14:tracePt t="108904" x="10387013" y="2568575"/>
          <p14:tracePt t="108906" x="10415588" y="2568575"/>
          <p14:tracePt t="108907" x="10421938" y="2568575"/>
          <p14:tracePt t="108908" x="10433050" y="2568575"/>
          <p14:tracePt t="108909" x="10437813" y="2568575"/>
          <p14:tracePt t="108910" x="10448925" y="2568575"/>
          <p14:tracePt t="108917" x="10510838" y="2568575"/>
          <p14:tracePt t="108920" x="10521950" y="2568575"/>
          <p14:tracePt t="108921" x="10528300" y="2568575"/>
          <p14:tracePt t="108921" x="10539413" y="2568575"/>
          <p14:tracePt t="108923" x="10545763" y="2568575"/>
          <p14:tracePt t="108924" x="10556875" y="2574925"/>
          <p14:tracePt t="108927" x="10567988" y="2574925"/>
          <p14:tracePt t="108928" x="10572750" y="2574925"/>
          <p14:tracePt t="108929" x="10579100" y="2574925"/>
          <p14:tracePt t="108930" x="10583863" y="2574925"/>
          <p14:tracePt t="108934" x="10590213" y="2574925"/>
          <p14:tracePt t="108935" x="10594975" y="2574925"/>
          <p14:tracePt t="108938" x="10601325" y="2574925"/>
          <p14:tracePt t="108939" x="10606088" y="2574925"/>
          <p14:tracePt t="108945" x="10612438" y="2574925"/>
          <p14:tracePt t="108984" x="10606088" y="2574925"/>
          <p14:tracePt t="108990" x="10601325" y="2574925"/>
          <p14:tracePt t="108991" x="10594975" y="2574925"/>
          <p14:tracePt t="108997" x="10590213" y="2579688"/>
          <p14:tracePt t="109004" x="10567988" y="2586038"/>
          <p14:tracePt t="109010" x="10550525" y="2586038"/>
          <p14:tracePt t="109011" x="10545763" y="2586038"/>
          <p14:tracePt t="109013" x="10533063" y="2586038"/>
          <p14:tracePt t="109020" x="10506075" y="2590800"/>
          <p14:tracePt t="109021" x="10494963" y="2590800"/>
          <p14:tracePt t="109025" x="10477500" y="2590800"/>
          <p14:tracePt t="109026" x="10466388" y="2590800"/>
          <p14:tracePt t="109029" x="10448925" y="2590800"/>
          <p14:tracePt t="109030" x="10437813" y="2590800"/>
          <p14:tracePt t="109033" x="10415588" y="2590800"/>
          <p14:tracePt t="109033" x="10410825" y="2590800"/>
          <p14:tracePt t="109034" x="10404475" y="2590800"/>
          <p14:tracePt t="109035" x="10393363" y="2590800"/>
          <p14:tracePt t="109039" x="10371138" y="2590800"/>
          <p14:tracePt t="109041" x="10353675" y="2590800"/>
          <p14:tracePt t="109041" x="10342563" y="2590800"/>
          <p14:tracePt t="109046" x="10302875" y="2590800"/>
          <p14:tracePt t="109046" x="10298113" y="2590800"/>
          <p14:tracePt t="109047" x="10287000" y="2590800"/>
          <p14:tracePt t="109048" x="10280650" y="2590800"/>
          <p14:tracePt t="109049" x="10269538" y="2590800"/>
          <p14:tracePt t="109052" x="10247313" y="2590800"/>
          <p14:tracePt t="109053" x="10240963" y="2590800"/>
          <p14:tracePt t="109053" x="10229850" y="2590800"/>
          <p14:tracePt t="109054" x="10218738" y="2590800"/>
          <p14:tracePt t="109055" x="10207625" y="2590800"/>
          <p14:tracePt t="109056" x="10196513" y="2590800"/>
          <p14:tracePt t="109059" x="10163175" y="2590800"/>
          <p14:tracePt t="109060" x="10156825" y="2590800"/>
          <p14:tracePt t="109061" x="10140950" y="2590800"/>
          <p14:tracePt t="109063" x="10134600" y="2590800"/>
          <p14:tracePt t="109063" x="10123488" y="2590800"/>
          <p14:tracePt t="109066" x="10094913" y="2590800"/>
          <p14:tracePt t="109067" x="10083800" y="2586038"/>
          <p14:tracePt t="109068" x="10067925" y="2586038"/>
          <p14:tracePt t="109070" x="10055225" y="2586038"/>
          <p14:tracePt t="109070" x="10044113" y="2586038"/>
          <p14:tracePt t="109073" x="10021888" y="2586038"/>
          <p14:tracePt t="109073" x="10010775" y="2586038"/>
          <p14:tracePt t="109074" x="10006013" y="2586038"/>
          <p14:tracePt t="109075" x="9988550" y="2586038"/>
          <p14:tracePt t="109076" x="9971088" y="2586038"/>
          <p14:tracePt t="109078" x="9959975" y="2579688"/>
          <p14:tracePt t="109082" x="9915525" y="2579688"/>
          <p14:tracePt t="109083" x="9886950" y="2574925"/>
          <p14:tracePt t="109085" x="9875838" y="2574925"/>
          <p14:tracePt t="109090" x="9820275" y="2568575"/>
          <p14:tracePt t="109090" x="9809163" y="2568575"/>
          <p14:tracePt t="109092" x="9791700" y="2568575"/>
          <p14:tracePt t="109098" x="9718675" y="2557463"/>
          <p14:tracePt t="109098" x="9707563" y="2557463"/>
          <p14:tracePt t="109101" x="9678988" y="2557463"/>
          <p14:tracePt t="109102" x="9667875" y="2557463"/>
          <p14:tracePt t="109112" x="9555163" y="2541588"/>
          <p14:tracePt t="109113" x="9539288" y="2541588"/>
          <p14:tracePt t="109116" x="9510713" y="2541588"/>
          <p14:tracePt t="109118" x="9488488" y="2541588"/>
          <p14:tracePt t="109119" x="9471025" y="2541588"/>
          <p14:tracePt t="109119" x="9459913" y="2535238"/>
          <p14:tracePt t="109122" x="9444038" y="2535238"/>
          <p14:tracePt t="109122" x="9426575" y="2535238"/>
          <p14:tracePt t="109123" x="9415463" y="2528888"/>
          <p14:tracePt t="109124" x="9409113" y="2528888"/>
          <p14:tracePt t="109126" x="9398000" y="2528888"/>
          <p14:tracePt t="109126" x="9386888" y="2528888"/>
          <p14:tracePt t="109130" x="9358313" y="2528888"/>
          <p14:tracePt t="109131" x="9347200" y="2528888"/>
          <p14:tracePt t="109131" x="9336088" y="2528888"/>
          <p14:tracePt t="109132" x="9331325" y="2528888"/>
          <p14:tracePt t="109133" x="9320213" y="2528888"/>
          <p14:tracePt t="109135" x="9302750" y="2528888"/>
          <p14:tracePt t="109137" x="9302750" y="2524125"/>
          <p14:tracePt t="109137" x="9296400" y="2524125"/>
          <p14:tracePt t="109138" x="9285288" y="2524125"/>
          <p14:tracePt t="109140" x="9280525" y="2524125"/>
          <p14:tracePt t="109143" x="9269413" y="2524125"/>
          <p14:tracePt t="109143" x="9263063" y="2524125"/>
          <p14:tracePt t="109145" x="9251950" y="2524125"/>
          <p14:tracePt t="109150" x="9240838" y="2524125"/>
          <p14:tracePt t="109155" x="9236075" y="2524125"/>
          <p14:tracePt t="109198" x="9240838" y="2524125"/>
          <p14:tracePt t="109205" x="9247188" y="2517775"/>
          <p14:tracePt t="109212" x="9263063" y="2517775"/>
          <p14:tracePt t="109215" x="9269413" y="2517775"/>
          <p14:tracePt t="109220" x="9280525" y="2517775"/>
          <p14:tracePt t="109225" x="9291638" y="2517775"/>
          <p14:tracePt t="109226" x="9296400" y="2513013"/>
          <p14:tracePt t="109230" x="9309100" y="2513013"/>
          <p14:tracePt t="109231" x="9313863" y="2513013"/>
          <p14:tracePt t="109234" x="9324975" y="2513013"/>
          <p14:tracePt t="109235" x="9331325" y="2513013"/>
          <p14:tracePt t="109235" x="9336088" y="2513013"/>
          <p14:tracePt t="109237" x="9342438" y="2513013"/>
          <p14:tracePt t="109240" x="9358313" y="2513013"/>
          <p14:tracePt t="109242" x="9375775" y="2513013"/>
          <p14:tracePt t="109243" x="9382125" y="2513013"/>
          <p14:tracePt t="109245" x="9393238" y="2513013"/>
          <p14:tracePt t="109248" x="9404350" y="2513013"/>
          <p14:tracePt t="109248" x="9415463" y="2513013"/>
          <p14:tracePt t="109249" x="9420225" y="2513013"/>
          <p14:tracePt t="109250" x="9431338" y="2513013"/>
          <p14:tracePt t="109252" x="9437688" y="2513013"/>
          <p14:tracePt t="109257" x="9488488" y="2506663"/>
          <p14:tracePt t="109258" x="9493250" y="2506663"/>
          <p14:tracePt t="109260" x="9517063" y="2506663"/>
          <p14:tracePt t="109261" x="9521825" y="2506663"/>
          <p14:tracePt t="109263" x="9532938" y="2506663"/>
          <p14:tracePt t="109263" x="9539288" y="2506663"/>
          <p14:tracePt t="109265" x="9555163" y="2506663"/>
          <p14:tracePt t="109271" x="9623425" y="2506663"/>
          <p14:tracePt t="109275" x="9663113" y="2506663"/>
          <p14:tracePt t="109276" x="9674225" y="2506663"/>
          <p14:tracePt t="109278" x="9678988" y="2506663"/>
          <p14:tracePt t="109278" x="9690100" y="2506663"/>
          <p14:tracePt t="109282" x="9718675" y="2506663"/>
          <p14:tracePt t="109282" x="9729788" y="2506663"/>
          <p14:tracePt t="109284" x="9740900" y="2506663"/>
          <p14:tracePt t="109284" x="9752013" y="2506663"/>
          <p14:tracePt t="109285" x="9763125" y="2506663"/>
          <p14:tracePt t="109289" x="9791700" y="2506663"/>
          <p14:tracePt t="109289" x="9802813" y="2506663"/>
          <p14:tracePt t="109290" x="9809163" y="2506663"/>
          <p14:tracePt t="109291" x="9825038" y="2506663"/>
          <p14:tracePt t="109292" x="9831388" y="2506663"/>
          <p14:tracePt t="109296" x="9859963" y="2506663"/>
          <p14:tracePt t="109296" x="9871075" y="2506663"/>
          <p14:tracePt t="109297" x="9875838" y="2506663"/>
          <p14:tracePt t="109299" x="9886950" y="2506663"/>
          <p14:tracePt t="109299" x="9893300" y="2506663"/>
          <p14:tracePt t="109306" x="9948863" y="2506663"/>
          <p14:tracePt t="109308" x="9966325" y="2506663"/>
          <p14:tracePt t="109310" x="9982200" y="2506663"/>
          <p14:tracePt t="109311" x="9988550" y="2506663"/>
          <p14:tracePt t="109312" x="9994900" y="2506663"/>
          <p14:tracePt t="109316" x="10021888" y="2506663"/>
          <p14:tracePt t="109318" x="10033000" y="2506663"/>
          <p14:tracePt t="109319" x="10044113" y="2506663"/>
          <p14:tracePt t="109322" x="10055225" y="2506663"/>
          <p14:tracePt t="109324" x="10072688" y="2506663"/>
          <p14:tracePt t="109325" x="10079038" y="2506663"/>
          <p14:tracePt t="109327" x="10083800" y="2506663"/>
          <p14:tracePt t="109330" x="10090150" y="2506663"/>
          <p14:tracePt t="109330" x="10094913" y="2506663"/>
          <p14:tracePt t="109332" x="10101263" y="2506663"/>
          <p14:tracePt t="109333" x="10106025" y="2506663"/>
          <p14:tracePt t="109337" x="10112375" y="2506663"/>
          <p14:tracePt t="109338" x="10117138" y="2506663"/>
          <p14:tracePt t="109338" x="10123488" y="2506663"/>
          <p14:tracePt t="109341" x="10129838" y="2506663"/>
          <p14:tracePt t="109344" x="10134600" y="2506663"/>
          <p14:tracePt t="109348" x="10140950" y="2506663"/>
          <p14:tracePt t="109351" x="10145713" y="2506663"/>
          <p14:tracePt t="109362" x="10152063" y="2506663"/>
          <p14:tracePt t="109410" x="10145713" y="2506663"/>
          <p14:tracePt t="109416" x="10140950" y="2506663"/>
          <p14:tracePt t="109418" x="10140950" y="2513013"/>
          <p14:tracePt t="109429" x="10134600" y="2513013"/>
          <p14:tracePt t="109439" x="10129838" y="2513013"/>
          <p14:tracePt t="109452" x="10123488" y="2513013"/>
          <p14:tracePt t="109457" x="10123488" y="2517775"/>
          <p14:tracePt t="109458" x="10117138" y="2517775"/>
          <p14:tracePt t="109469" x="10112375" y="2524125"/>
          <p14:tracePt t="109477" x="10106025" y="2524125"/>
          <p14:tracePt t="109486" x="10101263" y="2524125"/>
          <p14:tracePt t="109488" x="10094913" y="2524125"/>
          <p14:tracePt t="109493" x="10090150" y="2524125"/>
          <p14:tracePt t="109496" x="10090150" y="2528888"/>
          <p14:tracePt t="109499" x="10083800" y="2528888"/>
          <p14:tracePt t="109507" x="10072688" y="2528888"/>
          <p14:tracePt t="109513" x="10061575" y="2528888"/>
          <p14:tracePt t="109514" x="10061575" y="2535238"/>
          <p14:tracePt t="109515" x="10055225" y="2535238"/>
          <p14:tracePt t="109519" x="10050463" y="2535238"/>
          <p14:tracePt t="109521" x="10044113" y="2535238"/>
          <p14:tracePt t="109525" x="10039350" y="2535238"/>
          <p14:tracePt t="109527" x="10033000" y="2535238"/>
          <p14:tracePt t="109532" x="10028238" y="2535238"/>
          <p14:tracePt t="109534" x="0" y="0"/>
        </p14:tracePtLst>
        <p14:tracePtLst>
          <p14:tracePt t="109980" x="10404475" y="2433638"/>
          <p14:tracePt t="110003" x="10398125" y="2433638"/>
          <p14:tracePt t="110011" x="10375900" y="2433638"/>
          <p14:tracePt t="110019" x="10348913" y="2433638"/>
          <p14:tracePt t="110026" x="10325100" y="2433638"/>
          <p14:tracePt t="110027" x="10320338" y="2433638"/>
          <p14:tracePt t="110033" x="10291763" y="2433638"/>
          <p14:tracePt t="110035" x="10287000" y="2433638"/>
          <p14:tracePt t="110038" x="10269538" y="2433638"/>
          <p14:tracePt t="110038" x="10264775" y="2433638"/>
          <p14:tracePt t="110042" x="10247313" y="2439988"/>
          <p14:tracePt t="110046" x="10225088" y="2439988"/>
          <p14:tracePt t="110047" x="10218738" y="2439988"/>
          <p14:tracePt t="110050" x="10202863" y="2439988"/>
          <p14:tracePt t="110050" x="10196513" y="2439988"/>
          <p14:tracePt t="110055" x="10167938" y="2439988"/>
          <p14:tracePt t="110055" x="10163175" y="2439988"/>
          <p14:tracePt t="110056" x="10152063" y="2439988"/>
          <p14:tracePt t="110059" x="10140950" y="2439988"/>
          <p14:tracePt t="110060" x="10134600" y="2439988"/>
          <p14:tracePt t="110060" x="10123488" y="2439988"/>
          <p14:tracePt t="110063" x="10112375" y="2439988"/>
          <p14:tracePt t="110063" x="10101263" y="2444750"/>
          <p14:tracePt t="110066" x="10083800" y="2444750"/>
          <p14:tracePt t="110068" x="10072688" y="2444750"/>
          <p14:tracePt t="110069" x="10061575" y="2444750"/>
          <p14:tracePt t="110069" x="10055225" y="2444750"/>
          <p14:tracePt t="110070" x="10050463" y="2451100"/>
          <p14:tracePt t="110073" x="10021888" y="2451100"/>
          <p14:tracePt t="110074" x="10010775" y="2451100"/>
          <p14:tracePt t="110075" x="9999663" y="2451100"/>
          <p14:tracePt t="110076" x="9988550" y="2451100"/>
          <p14:tracePt t="110077" x="9977438" y="2451100"/>
          <p14:tracePt t="110080" x="9959975" y="2451100"/>
          <p14:tracePt t="110081" x="9948863" y="2451100"/>
          <p14:tracePt t="110082" x="9926638" y="2455863"/>
          <p14:tracePt t="110083" x="9921875" y="2455863"/>
          <p14:tracePt t="110084" x="9904413" y="2455863"/>
          <p14:tracePt t="110087" x="9882188" y="2455863"/>
          <p14:tracePt t="110087" x="9871075" y="2455863"/>
          <p14:tracePt t="110088" x="9859963" y="2462213"/>
          <p14:tracePt t="110089" x="9842500" y="2462213"/>
          <p14:tracePt t="110090" x="9831388" y="2462213"/>
          <p14:tracePt t="110091" x="9825038" y="2462213"/>
          <p14:tracePt t="110094" x="9798050" y="2462213"/>
          <p14:tracePt t="110099" x="9725025" y="2462213"/>
          <p14:tracePt t="110105" x="9652000" y="2466975"/>
          <p14:tracePt t="110106" x="9639300" y="2466975"/>
          <p14:tracePt t="110108" x="9612313" y="2466975"/>
          <p14:tracePt t="110109" x="9583738" y="2466975"/>
          <p14:tracePt t="110110" x="9572625" y="2466975"/>
          <p14:tracePt t="110111" x="9555163" y="2466975"/>
          <p14:tracePt t="110112" x="9544050" y="2466975"/>
          <p14:tracePt t="110115" x="9517063" y="2466975"/>
          <p14:tracePt t="110115" x="9499600" y="2466975"/>
          <p14:tracePt t="110116" x="9488488" y="2466975"/>
          <p14:tracePt t="110117" x="9477375" y="2466975"/>
          <p14:tracePt t="110118" x="9466263" y="2466975"/>
          <p14:tracePt t="110120" x="9455150" y="2466975"/>
          <p14:tracePt t="110122" x="9426575" y="2473325"/>
          <p14:tracePt t="110123" x="9415463" y="2473325"/>
          <p14:tracePt t="110123" x="9404350" y="2473325"/>
          <p14:tracePt t="110125" x="9386888" y="2473325"/>
          <p14:tracePt t="110126" x="9375775" y="2473325"/>
          <p14:tracePt t="110126" x="9371013" y="2473325"/>
          <p14:tracePt t="110130" x="9331325" y="2473325"/>
          <p14:tracePt t="110131" x="9324975" y="2473325"/>
          <p14:tracePt t="110131" x="9313863" y="2473325"/>
          <p14:tracePt t="110132" x="9309100" y="2473325"/>
          <p14:tracePt t="110133" x="9296400" y="2473325"/>
          <p14:tracePt t="110135" x="9280525" y="2473325"/>
          <p14:tracePt t="110136" x="9274175" y="2473325"/>
          <p14:tracePt t="110137" x="9263063" y="2473325"/>
          <p14:tracePt t="110138" x="9258300" y="2473325"/>
          <p14:tracePt t="110139" x="9251950" y="2473325"/>
          <p14:tracePt t="110144" x="9229725" y="2473325"/>
          <p14:tracePt t="110146" x="9218613" y="2479675"/>
          <p14:tracePt t="110147" x="9212263" y="2479675"/>
          <p14:tracePt t="110149" x="9207500" y="2479675"/>
          <p14:tracePt t="110150" x="9201150" y="2479675"/>
          <p14:tracePt t="110153" x="9196388" y="2479675"/>
          <p14:tracePt t="110157" x="9190038" y="2479675"/>
          <p14:tracePt t="110168" x="9185275" y="2479675"/>
          <p14:tracePt t="110213" x="9190038" y="2479675"/>
          <p14:tracePt t="110219" x="9196388" y="2479675"/>
          <p14:tracePt t="110225" x="9212263" y="2479675"/>
          <p14:tracePt t="110232" x="9236075" y="2479675"/>
          <p14:tracePt t="110235" x="9240838" y="2479675"/>
          <p14:tracePt t="110237" x="9247188" y="2479675"/>
          <p14:tracePt t="110239" x="9258300" y="2479675"/>
          <p14:tracePt t="110240" x="9263063" y="2479675"/>
          <p14:tracePt t="110246" x="9285288" y="2479675"/>
          <p14:tracePt t="110247" x="9291638" y="2479675"/>
          <p14:tracePt t="110252" x="9324975" y="2479675"/>
          <p14:tracePt t="110253" x="9331325" y="2479675"/>
          <p14:tracePt t="110255" x="9336088" y="2479675"/>
          <p14:tracePt t="110256" x="9347200" y="2479675"/>
          <p14:tracePt t="110257" x="9353550" y="2479675"/>
          <p14:tracePt t="110260" x="9375775" y="2479675"/>
          <p14:tracePt t="110261" x="9393238" y="2479675"/>
          <p14:tracePt t="110263" x="9409113" y="2479675"/>
          <p14:tracePt t="110264" x="9420225" y="2479675"/>
          <p14:tracePt t="110268" x="9459913" y="2473325"/>
          <p14:tracePt t="110270" x="9466263" y="2473325"/>
          <p14:tracePt t="110272" x="9488488" y="2473325"/>
          <p14:tracePt t="110274" x="9521825" y="2473325"/>
          <p14:tracePt t="110275" x="9532938" y="2473325"/>
          <p14:tracePt t="110276" x="9544050" y="2473325"/>
          <p14:tracePt t="110277" x="9555163" y="2473325"/>
          <p14:tracePt t="110278" x="9561513" y="2473325"/>
          <p14:tracePt t="110279" x="9578975" y="2473325"/>
          <p14:tracePt t="110281" x="9601200" y="2473325"/>
          <p14:tracePt t="110282" x="9617075" y="2473325"/>
          <p14:tracePt t="110284" x="9634538" y="2473325"/>
          <p14:tracePt t="110285" x="9645650" y="2473325"/>
          <p14:tracePt t="110288" x="9678988" y="2473325"/>
          <p14:tracePt t="110289" x="9690100" y="2473325"/>
          <p14:tracePt t="110290" x="9707563" y="2473325"/>
          <p14:tracePt t="110291" x="9718675" y="2473325"/>
          <p14:tracePt t="110292" x="9729788" y="2473325"/>
          <p14:tracePt t="110299" x="9802813" y="2466975"/>
          <p14:tracePt t="110300" x="9809163" y="2466975"/>
          <p14:tracePt t="110300" x="9825038" y="2466975"/>
          <p14:tracePt t="110303" x="9842500" y="2466975"/>
          <p14:tracePt t="110304" x="9859963" y="2466975"/>
          <p14:tracePt t="110305" x="9871075" y="2466975"/>
          <p14:tracePt t="110305" x="9882188" y="2466975"/>
          <p14:tracePt t="110306" x="9886950" y="2466975"/>
          <p14:tracePt t="110309" x="9909175" y="2466975"/>
          <p14:tracePt t="110310" x="9921875" y="2466975"/>
          <p14:tracePt t="110310" x="9932988" y="2466975"/>
          <p14:tracePt t="110311" x="9937750" y="2466975"/>
          <p14:tracePt t="110312" x="9948863" y="2466975"/>
          <p14:tracePt t="110313" x="9955213" y="2466975"/>
          <p14:tracePt t="110316" x="9982200" y="2466975"/>
          <p14:tracePt t="110317" x="9994900" y="2466975"/>
          <p14:tracePt t="110318" x="10006013" y="2466975"/>
          <p14:tracePt t="110319" x="10017125" y="2466975"/>
          <p14:tracePt t="110320" x="10021888" y="2466975"/>
          <p14:tracePt t="110323" x="10044113" y="2466975"/>
          <p14:tracePt t="110324" x="10055225" y="2466975"/>
          <p14:tracePt t="110324" x="10061575" y="2466975"/>
          <p14:tracePt t="110325" x="10072688" y="2466975"/>
          <p14:tracePt t="110326" x="10079038" y="2466975"/>
          <p14:tracePt t="110327" x="10090150" y="2466975"/>
          <p14:tracePt t="110330" x="10106025" y="2466975"/>
          <p14:tracePt t="110331" x="10117138" y="2466975"/>
          <p14:tracePt t="110332" x="10129838" y="2466975"/>
          <p14:tracePt t="110334" x="10140950" y="2466975"/>
          <p14:tracePt t="110336" x="10156825" y="2466975"/>
          <p14:tracePt t="110337" x="10163175" y="2466975"/>
          <p14:tracePt t="110338" x="10167938" y="2466975"/>
          <p14:tracePt t="110339" x="10179050" y="2466975"/>
          <p14:tracePt t="110341" x="10190163" y="2466975"/>
          <p14:tracePt t="110344" x="10207625" y="2466975"/>
          <p14:tracePt t="110345" x="10218738" y="2466975"/>
          <p14:tracePt t="110346" x="10225088" y="2466975"/>
          <p14:tracePt t="110347" x="10229850" y="2466975"/>
          <p14:tracePt t="110348" x="10236200" y="2466975"/>
          <p14:tracePt t="110350" x="10252075" y="2466975"/>
          <p14:tracePt t="110352" x="10258425" y="2466975"/>
          <p14:tracePt t="110353" x="10269538" y="2466975"/>
          <p14:tracePt t="110354" x="10275888" y="2466975"/>
          <p14:tracePt t="110358" x="10291763" y="2466975"/>
          <p14:tracePt t="110361" x="10302875" y="2466975"/>
          <p14:tracePt t="110361" x="10309225" y="2466975"/>
          <p14:tracePt t="110362" x="10313988" y="2466975"/>
          <p14:tracePt t="110365" x="10320338" y="2466975"/>
          <p14:tracePt t="110366" x="10325100" y="2466975"/>
          <p14:tracePt t="110367" x="10331450" y="2466975"/>
          <p14:tracePt t="110368" x="10337800" y="2466975"/>
          <p14:tracePt t="110372" x="10348913" y="2466975"/>
          <p14:tracePt t="110375" x="10353675" y="2466975"/>
          <p14:tracePt t="110380" x="10360025" y="2466975"/>
          <p14:tracePt t="110388" x="10364788" y="2466975"/>
          <p14:tracePt t="110426" x="10360025" y="2466975"/>
          <p14:tracePt t="110432" x="10353675" y="2466975"/>
          <p14:tracePt t="110438" x="10342563" y="2473325"/>
          <p14:tracePt t="110440" x="10337800" y="2473325"/>
          <p14:tracePt t="110443" x="10331450" y="2473325"/>
          <p14:tracePt t="110449" x="10313988" y="2473325"/>
          <p14:tracePt t="110454" x="10298113" y="2473325"/>
          <p14:tracePt t="110458" x="10280650" y="2473325"/>
          <p14:tracePt t="110459" x="10275888" y="2473325"/>
          <p14:tracePt t="110464" x="10258425" y="2473325"/>
          <p14:tracePt t="110464" x="10252075" y="2473325"/>
          <p14:tracePt t="110466" x="10247313" y="2473325"/>
          <p14:tracePt t="110466" x="10240963" y="2473325"/>
          <p14:tracePt t="110469" x="10225088" y="2473325"/>
          <p14:tracePt t="110470" x="10218738" y="2473325"/>
          <p14:tracePt t="110472" x="10207625" y="2473325"/>
          <p14:tracePt t="110476" x="10190163" y="2473325"/>
          <p14:tracePt t="110476" x="10185400" y="2473325"/>
          <p14:tracePt t="110477" x="10179050" y="2473325"/>
          <p14:tracePt t="110478" x="10174288" y="2473325"/>
          <p14:tracePt t="110479" x="10163175" y="2473325"/>
          <p14:tracePt t="110480" x="10156825" y="2473325"/>
          <p14:tracePt t="110482" x="10145713" y="2473325"/>
          <p14:tracePt t="110483" x="10140950" y="2473325"/>
          <p14:tracePt t="110484" x="10134600" y="2473325"/>
          <p14:tracePt t="110485" x="10123488" y="2473325"/>
          <p14:tracePt t="110486" x="10112375" y="2466975"/>
          <p14:tracePt t="110487" x="10106025" y="2466975"/>
          <p14:tracePt t="110490" x="10090150" y="2466975"/>
          <p14:tracePt t="110491" x="10079038" y="2466975"/>
          <p14:tracePt t="110492" x="10067925" y="2466975"/>
          <p14:tracePt t="110493" x="10055225" y="2466975"/>
          <p14:tracePt t="110494" x="10044113" y="2466975"/>
          <p14:tracePt t="110497" x="10033000" y="2466975"/>
          <p14:tracePt t="110497" x="10017125" y="2462213"/>
          <p14:tracePt t="110498" x="10010775" y="2462213"/>
          <p14:tracePt t="110500" x="10006013" y="2462213"/>
          <p14:tracePt t="110501" x="9982200" y="2462213"/>
          <p14:tracePt t="110504" x="9959975" y="2455863"/>
          <p14:tracePt t="110505" x="9948863" y="2455863"/>
          <p14:tracePt t="110506" x="9937750" y="2455863"/>
          <p14:tracePt t="110507" x="9932988" y="2455863"/>
          <p14:tracePt t="110508" x="9921875" y="2455863"/>
          <p14:tracePt t="110511" x="9893300" y="2455863"/>
          <p14:tracePt t="110512" x="9886950" y="2455863"/>
          <p14:tracePt t="110513" x="9875838" y="2455863"/>
          <p14:tracePt t="110514" x="9864725" y="2455863"/>
          <p14:tracePt t="110515" x="9859963" y="2455863"/>
          <p14:tracePt t="110517" x="9842500" y="2455863"/>
          <p14:tracePt t="110518" x="9831388" y="2451100"/>
          <p14:tracePt t="110519" x="9825038" y="2451100"/>
          <p14:tracePt t="110520" x="9820275" y="2451100"/>
          <p14:tracePt t="110521" x="9813925" y="2451100"/>
          <p14:tracePt t="110525" x="9786938" y="2451100"/>
          <p14:tracePt t="110525" x="9774238" y="2451100"/>
          <p14:tracePt t="110526" x="9763125" y="2451100"/>
          <p14:tracePt t="110527" x="9758363" y="2451100"/>
          <p14:tracePt t="110528" x="9752013" y="2444750"/>
          <p14:tracePt t="110529" x="9740900" y="2444750"/>
          <p14:tracePt t="110531" x="9725025" y="2444750"/>
          <p14:tracePt t="110534" x="9713913" y="2444750"/>
          <p14:tracePt t="110535" x="9696450" y="2444750"/>
          <p14:tracePt t="110538" x="9674225" y="2444750"/>
          <p14:tracePt t="110539" x="9667875" y="2444750"/>
          <p14:tracePt t="110540" x="9656763" y="2444750"/>
          <p14:tracePt t="110541" x="9652000" y="2444750"/>
          <p14:tracePt t="110542" x="9645650" y="2444750"/>
          <p14:tracePt t="110548" x="9601200" y="2444750"/>
          <p14:tracePt t="110549" x="9594850" y="2444750"/>
          <p14:tracePt t="110552" x="9578975" y="2444750"/>
          <p14:tracePt t="110553" x="9572625" y="2444750"/>
          <p14:tracePt t="110553" x="9566275" y="2444750"/>
          <p14:tracePt t="110554" x="9561513" y="2444750"/>
          <p14:tracePt t="110555" x="9555163" y="2444750"/>
          <p14:tracePt t="110556" x="9550400" y="2444750"/>
          <p14:tracePt t="110563" x="9517063" y="2444750"/>
          <p14:tracePt t="110563" x="9510713" y="2444750"/>
          <p14:tracePt t="110564" x="9504363" y="2444750"/>
          <p14:tracePt t="110567" x="9488488" y="2444750"/>
          <p14:tracePt t="110569" x="9482138" y="2444750"/>
          <p14:tracePt t="110570" x="9477375" y="2444750"/>
          <p14:tracePt t="110573" x="9466263" y="2439988"/>
          <p14:tracePt t="110574" x="9459913" y="2439988"/>
          <p14:tracePt t="110576" x="9455150" y="2439988"/>
          <p14:tracePt t="110577" x="9448800" y="2439988"/>
          <p14:tracePt t="110579" x="9444038" y="2439988"/>
          <p14:tracePt t="110580" x="9437688" y="2439988"/>
          <p14:tracePt t="110581" x="9431338" y="2439988"/>
          <p14:tracePt t="110583" x="9426575" y="2439988"/>
          <p14:tracePt t="110586" x="9420225" y="2439988"/>
          <p14:tracePt t="110588" x="9415463" y="2439988"/>
          <p14:tracePt t="110590" x="9409113" y="2439988"/>
          <p14:tracePt t="110594" x="9404350" y="2439988"/>
          <p14:tracePt t="110598" x="9398000" y="2439988"/>
          <p14:tracePt t="110604" x="9393238" y="2439988"/>
          <p14:tracePt t="110612" x="9386888" y="2439988"/>
          <p14:tracePt t="110617" x="9382125" y="2439988"/>
          <p14:tracePt t="110637" x="9375775" y="2439988"/>
          <p14:tracePt t="110658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1"/>
</p:tagLst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327</TotalTime>
  <Words>372</Words>
  <Application>Microsoft Office PowerPoint</Application>
  <PresentationFormat>Widescreen</PresentationFormat>
  <Paragraphs>76</Paragraphs>
  <Slides>11</Slides>
  <Notes>3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OpenSans</vt:lpstr>
      <vt:lpstr>Wingdings 3</vt:lpstr>
      <vt:lpstr>Wisp</vt:lpstr>
      <vt:lpstr>IBM Advanced Data Science Capstone</vt:lpstr>
      <vt:lpstr>Objectives</vt:lpstr>
      <vt:lpstr>Use Case</vt:lpstr>
      <vt:lpstr>Data Set</vt:lpstr>
      <vt:lpstr>Data Quality Assessment and Visualisation</vt:lpstr>
      <vt:lpstr>Data Exploration</vt:lpstr>
      <vt:lpstr>Feature Engineering</vt:lpstr>
      <vt:lpstr>Model Performance Indicator</vt:lpstr>
      <vt:lpstr>Model Selection</vt:lpstr>
      <vt:lpstr>Performances by Changes</vt:lpstr>
      <vt:lpstr>Final Pipeline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Advanced Data Science Capstone</dc:title>
  <dc:creator>Alex Counihan</dc:creator>
  <cp:lastModifiedBy>Alex Counihan</cp:lastModifiedBy>
  <cp:revision>23</cp:revision>
  <dcterms:created xsi:type="dcterms:W3CDTF">2021-06-28T15:40:18Z</dcterms:created>
  <dcterms:modified xsi:type="dcterms:W3CDTF">2021-07-11T15:16:31Z</dcterms:modified>
</cp:coreProperties>
</file>